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59" r:id="rId4"/>
    <p:sldId id="297" r:id="rId5"/>
    <p:sldId id="267" r:id="rId6"/>
    <p:sldId id="268" r:id="rId7"/>
    <p:sldId id="269" r:id="rId8"/>
    <p:sldId id="270" r:id="rId9"/>
    <p:sldId id="271" r:id="rId10"/>
    <p:sldId id="289" r:id="rId11"/>
    <p:sldId id="293" r:id="rId12"/>
    <p:sldId id="272" r:id="rId13"/>
    <p:sldId id="273" r:id="rId14"/>
    <p:sldId id="265" r:id="rId15"/>
    <p:sldId id="274" r:id="rId16"/>
    <p:sldId id="275" r:id="rId17"/>
    <p:sldId id="276" r:id="rId18"/>
    <p:sldId id="277" r:id="rId19"/>
    <p:sldId id="291" r:id="rId20"/>
    <p:sldId id="288" r:id="rId21"/>
    <p:sldId id="278" r:id="rId22"/>
    <p:sldId id="292" r:id="rId23"/>
    <p:sldId id="266" r:id="rId24"/>
    <p:sldId id="279" r:id="rId25"/>
    <p:sldId id="280" r:id="rId26"/>
    <p:sldId id="281" r:id="rId27"/>
    <p:sldId id="282" r:id="rId28"/>
    <p:sldId id="283" r:id="rId29"/>
    <p:sldId id="284" r:id="rId30"/>
    <p:sldId id="264" r:id="rId31"/>
    <p:sldId id="285" r:id="rId32"/>
    <p:sldId id="286" r:id="rId33"/>
    <p:sldId id="287" r:id="rId34"/>
    <p:sldId id="290" r:id="rId35"/>
    <p:sldId id="294" r:id="rId36"/>
    <p:sldId id="295" r:id="rId37"/>
    <p:sldId id="296" r:id="rId38"/>
    <p:sldId id="298" r:id="rId39"/>
    <p:sldId id="299" r:id="rId40"/>
    <p:sldId id="300" r:id="rId41"/>
    <p:sldId id="263" r:id="rId42"/>
    <p:sldId id="301" r:id="rId43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383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36" autoAdjust="0"/>
    <p:restoredTop sz="94660"/>
  </p:normalViewPr>
  <p:slideViewPr>
    <p:cSldViewPr snapToGrid="0">
      <p:cViewPr>
        <p:scale>
          <a:sx n="66" d="100"/>
          <a:sy n="66" d="100"/>
        </p:scale>
        <p:origin x="2502" y="1254"/>
      </p:cViewPr>
      <p:guideLst>
        <p:guide orient="horz" pos="1620"/>
        <p:guide pos="38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EF1-4150-AB26-D5FCC8F067F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EF1-4150-AB26-D5FCC8F067F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EF1-4150-AB26-D5FCC8F067F2}"/>
              </c:ext>
            </c:extLst>
          </c:dPt>
          <c:cat>
            <c:strRef>
              <c:f>Sheet1!$A$2:$A$5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EF1-4150-AB26-D5FCC8F067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EEF1-4150-AB26-D5FCC8F067F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EEF1-4150-AB26-D5FCC8F067F2}"/>
              </c:ext>
            </c:extLst>
          </c:dPt>
          <c:cat>
            <c:strRef>
              <c:f>Sheet1!$A$2:$A$5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EEF1-4150-AB26-D5FCC8F067F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EEF1-4150-AB26-D5FCC8F067F2}"/>
              </c:ext>
            </c:extLst>
          </c:dPt>
          <c:cat>
            <c:strRef>
              <c:f>Sheet1!$A$2:$A$5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EEF1-4150-AB26-D5FCC8F067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45280720"/>
        <c:axId val="645290128"/>
      </c:barChart>
      <c:catAx>
        <c:axId val="645280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5290128"/>
        <c:crosses val="autoZero"/>
        <c:auto val="1"/>
        <c:lblAlgn val="ctr"/>
        <c:lblOffset val="100"/>
        <c:noMultiLvlLbl val="0"/>
      </c:catAx>
      <c:valAx>
        <c:axId val="645290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5280720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eg>
</file>

<file path=ppt/media/image13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38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808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505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2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8548417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8465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964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0018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78720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91354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0927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9054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5072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7229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0826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039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239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42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541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509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158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287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55A80-EAAE-495A-90A6-3103F550A9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EC1C2-CD72-4324-B869-15D9615725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613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5" b="16008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8" name="出自【趣你的PPT】(微信:qunideppt)：最优质的PPT资源库"/>
          <p:cNvSpPr txBox="1"/>
          <p:nvPr/>
        </p:nvSpPr>
        <p:spPr>
          <a:xfrm>
            <a:off x="5211073" y="1550134"/>
            <a:ext cx="1783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defRPr>
            </a:lvl1pPr>
          </a:lstStyle>
          <a:p>
            <a:r>
              <a:rPr lang="en-US" altLang="zh-CN" dirty="0"/>
              <a:t>2017</a:t>
            </a:r>
            <a:endParaRPr lang="zh-CN" altLang="en-US" dirty="0"/>
          </a:p>
        </p:txBody>
      </p:sp>
      <p:cxnSp>
        <p:nvCxnSpPr>
          <p:cNvPr id="22" name="出自【趣你的PPT】(微信:qunideppt)：最优质的PPT资源库"/>
          <p:cNvCxnSpPr/>
          <p:nvPr/>
        </p:nvCxnSpPr>
        <p:spPr>
          <a:xfrm>
            <a:off x="3629025" y="2607417"/>
            <a:ext cx="0" cy="692498"/>
          </a:xfrm>
          <a:prstGeom prst="line">
            <a:avLst/>
          </a:prstGeom>
          <a:ln w="25400">
            <a:solidFill>
              <a:srgbClr val="4454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出自【趣你的PPT】(微信:qunideppt)：最优质的PPT资源库"/>
          <p:cNvSpPr txBox="1"/>
          <p:nvPr/>
        </p:nvSpPr>
        <p:spPr>
          <a:xfrm>
            <a:off x="4846869" y="3865912"/>
            <a:ext cx="24489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rPr>
              <a:t>答辩人：趣你的</a:t>
            </a:r>
            <a:r>
              <a:rPr lang="en-US" altLang="zh-CN" sz="1500" dirty="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rPr>
              <a:t>PPT</a:t>
            </a:r>
            <a:endParaRPr lang="zh-CN" altLang="en-US" sz="1500" dirty="0">
              <a:solidFill>
                <a:schemeClr val="tx2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ZHSRXT2011-GB" charset="-122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4846869" y="4212304"/>
            <a:ext cx="24489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rPr>
              <a:t>指导人：向天歌</a:t>
            </a:r>
          </a:p>
        </p:txBody>
      </p:sp>
      <p:cxnSp>
        <p:nvCxnSpPr>
          <p:cNvPr id="21" name="出自【趣你的PPT】(微信:qunideppt)：最优质的PPT资源库"/>
          <p:cNvCxnSpPr/>
          <p:nvPr/>
        </p:nvCxnSpPr>
        <p:spPr>
          <a:xfrm>
            <a:off x="3823489" y="3410419"/>
            <a:ext cx="449575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>
            <a:off x="3829072" y="3481369"/>
            <a:ext cx="448459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500" dirty="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rPr>
              <a:t>GRADUATION THESIS DEFENSE</a:t>
            </a:r>
            <a:endParaRPr lang="zh-CN" altLang="en-US" sz="1500" dirty="0">
              <a:solidFill>
                <a:schemeClr val="tx2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ZHSRXT2011-GB" charset="-122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3629025" y="2408756"/>
            <a:ext cx="49339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rPr>
              <a:t>毕业论文答辩</a:t>
            </a:r>
          </a:p>
        </p:txBody>
      </p:sp>
    </p:spTree>
    <p:extLst>
      <p:ext uri="{BB962C8B-B14F-4D97-AF65-F5344CB8AC3E}">
        <p14:creationId xmlns:p14="http://schemas.microsoft.com/office/powerpoint/2010/main" val="1309408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出自【趣你的PPT】(微信:qunideppt)：最优质的PPT资源库"/>
          <p:cNvCxnSpPr/>
          <p:nvPr/>
        </p:nvCxnSpPr>
        <p:spPr>
          <a:xfrm>
            <a:off x="1882939" y="1998867"/>
            <a:ext cx="1234577" cy="379842"/>
          </a:xfrm>
          <a:prstGeom prst="line">
            <a:avLst/>
          </a:prstGeom>
          <a:ln w="19050" cmpd="sng">
            <a:solidFill>
              <a:srgbClr val="A5A5A5"/>
            </a:solidFill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出自【趣你的PPT】(微信:qunideppt)：最优质的PPT资源库"/>
          <p:cNvCxnSpPr/>
          <p:nvPr/>
        </p:nvCxnSpPr>
        <p:spPr>
          <a:xfrm flipV="1">
            <a:off x="3860798" y="1927525"/>
            <a:ext cx="1216529" cy="451184"/>
          </a:xfrm>
          <a:prstGeom prst="line">
            <a:avLst/>
          </a:prstGeom>
          <a:ln w="19050" cmpd="sng">
            <a:solidFill>
              <a:srgbClr val="A5A5A5"/>
            </a:solidFill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出自【趣你的PPT】(微信:qunideppt)：最优质的PPT资源库"/>
          <p:cNvCxnSpPr/>
          <p:nvPr/>
        </p:nvCxnSpPr>
        <p:spPr>
          <a:xfrm>
            <a:off x="5857374" y="1935079"/>
            <a:ext cx="1222545" cy="377456"/>
          </a:xfrm>
          <a:prstGeom prst="line">
            <a:avLst/>
          </a:prstGeom>
          <a:ln w="19050" cmpd="sng">
            <a:solidFill>
              <a:schemeClr val="accent3"/>
            </a:solidFill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/>
          <p:nvPr/>
        </p:nvSpPr>
        <p:spPr>
          <a:xfrm>
            <a:off x="5083343" y="1440765"/>
            <a:ext cx="762000" cy="762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linea-ecommerce-10" charset="0"/>
              </a:rPr>
              <a:t>3</a:t>
            </a:r>
            <a:endParaRPr lang="en-US" sz="2400" dirty="0">
              <a:solidFill>
                <a:prstClr val="white"/>
              </a:solidFill>
              <a:latin typeface="Roboto Condensed Light" charset="0"/>
            </a:endParaRPr>
          </a:p>
        </p:txBody>
      </p:sp>
      <p:cxnSp>
        <p:nvCxnSpPr>
          <p:cNvPr id="15" name="出自【趣你的PPT】(微信:qunideppt)：最优质的PPT资源库"/>
          <p:cNvCxnSpPr/>
          <p:nvPr/>
        </p:nvCxnSpPr>
        <p:spPr>
          <a:xfrm>
            <a:off x="5472108" y="2203254"/>
            <a:ext cx="1" cy="318335"/>
          </a:xfrm>
          <a:prstGeom prst="line">
            <a:avLst/>
          </a:prstGeom>
          <a:ln w="12700" cmpd="sng">
            <a:solidFill>
              <a:schemeClr val="accent1"/>
            </a:solidFill>
            <a:prstDash val="sysDash"/>
            <a:headEnd type="none"/>
            <a:tailEnd type="oval" w="lg" len="lg"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出自【趣你的PPT】(微信:qunideppt)：最优质的PPT资源库"/>
          <p:cNvSpPr/>
          <p:nvPr/>
        </p:nvSpPr>
        <p:spPr>
          <a:xfrm>
            <a:off x="7055185" y="2151647"/>
            <a:ext cx="762000" cy="76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linea-ecommerce-10" charset="0"/>
              </a:rPr>
              <a:t>4</a:t>
            </a:r>
            <a:endParaRPr lang="en-US" sz="2400" dirty="0">
              <a:solidFill>
                <a:prstClr val="white"/>
              </a:solidFill>
              <a:latin typeface="Roboto Condensed Light" charset="0"/>
            </a:endParaRPr>
          </a:p>
        </p:txBody>
      </p:sp>
      <p:cxnSp>
        <p:nvCxnSpPr>
          <p:cNvPr id="18" name="出自【趣你的PPT】(微信:qunideppt)：最优质的PPT资源库"/>
          <p:cNvCxnSpPr/>
          <p:nvPr/>
        </p:nvCxnSpPr>
        <p:spPr>
          <a:xfrm>
            <a:off x="7436440" y="2913647"/>
            <a:ext cx="1" cy="318335"/>
          </a:xfrm>
          <a:prstGeom prst="line">
            <a:avLst/>
          </a:prstGeom>
          <a:ln w="12700" cmpd="sng">
            <a:solidFill>
              <a:schemeClr val="accent2"/>
            </a:solidFill>
            <a:prstDash val="sysDash"/>
            <a:headEnd type="none"/>
            <a:tailEnd type="oval" w="lg" len="lg"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出自【趣你的PPT】(微信:qunideppt)：最优质的PPT资源库"/>
          <p:cNvSpPr/>
          <p:nvPr/>
        </p:nvSpPr>
        <p:spPr>
          <a:xfrm>
            <a:off x="3111500" y="2151647"/>
            <a:ext cx="762000" cy="762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linea-ecommerce-10" charset="0"/>
              </a:rPr>
              <a:t>2</a:t>
            </a:r>
            <a:endParaRPr lang="en-US" sz="2400" dirty="0">
              <a:solidFill>
                <a:prstClr val="white"/>
              </a:solidFill>
              <a:latin typeface="Roboto Condensed Light" charset="0"/>
            </a:endParaRPr>
          </a:p>
        </p:txBody>
      </p:sp>
      <p:cxnSp>
        <p:nvCxnSpPr>
          <p:cNvPr id="21" name="出自【趣你的PPT】(微信:qunideppt)：最优质的PPT资源库"/>
          <p:cNvCxnSpPr/>
          <p:nvPr/>
        </p:nvCxnSpPr>
        <p:spPr>
          <a:xfrm>
            <a:off x="3487900" y="2913648"/>
            <a:ext cx="1" cy="318335"/>
          </a:xfrm>
          <a:prstGeom prst="line">
            <a:avLst/>
          </a:prstGeom>
          <a:ln w="12700" cmpd="sng">
            <a:solidFill>
              <a:schemeClr val="accent2"/>
            </a:solidFill>
            <a:prstDash val="sysDash"/>
            <a:headEnd type="none"/>
            <a:tailEnd type="oval" w="lg" len="lg"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>
            <a:off x="1139658" y="1440765"/>
            <a:ext cx="762000" cy="762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linea-ecommerce-10" charset="0"/>
              </a:rPr>
              <a:t>1</a:t>
            </a:r>
            <a:endParaRPr lang="en-US" sz="2400" dirty="0">
              <a:solidFill>
                <a:prstClr val="white"/>
              </a:solidFill>
              <a:latin typeface="Roboto Condensed Light" charset="0"/>
            </a:endParaRPr>
          </a:p>
        </p:txBody>
      </p:sp>
      <p:cxnSp>
        <p:nvCxnSpPr>
          <p:cNvPr id="24" name="出自【趣你的PPT】(微信:qunideppt)：最优质的PPT资源库"/>
          <p:cNvCxnSpPr>
            <a:stCxn id="23" idx="4"/>
          </p:cNvCxnSpPr>
          <p:nvPr/>
        </p:nvCxnSpPr>
        <p:spPr>
          <a:xfrm>
            <a:off x="1520658" y="2202766"/>
            <a:ext cx="1" cy="318335"/>
          </a:xfrm>
          <a:prstGeom prst="line">
            <a:avLst/>
          </a:prstGeom>
          <a:ln w="12700" cmpd="sng">
            <a:solidFill>
              <a:schemeClr val="accent1"/>
            </a:solidFill>
            <a:prstDash val="sysDash"/>
            <a:headEnd type="none"/>
            <a:tailEnd type="oval" w="lg" len="lg"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出自【趣你的PPT】(微信:qunideppt)：最优质的PPT资源库"/>
          <p:cNvSpPr/>
          <p:nvPr/>
        </p:nvSpPr>
        <p:spPr>
          <a:xfrm>
            <a:off x="698619" y="2590374"/>
            <a:ext cx="1781798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450"/>
              </a:spcBef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  单击此处编辑</a:t>
            </a:r>
            <a:endParaRPr lang="en-US" altLang="zh-CN" sz="1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698619" y="2821930"/>
            <a:ext cx="178179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sz="105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2544511" y="3277308"/>
            <a:ext cx="1781798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450"/>
              </a:spcBef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  单击此处编辑</a:t>
            </a:r>
            <a:endParaRPr lang="en-US" altLang="zh-CN" sz="1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2544511" y="3508864"/>
            <a:ext cx="178179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sz="105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4518780" y="2590374"/>
            <a:ext cx="1781798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450"/>
              </a:spcBef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  单击此处编辑</a:t>
            </a:r>
            <a:endParaRPr lang="en-US" altLang="zh-CN" sz="1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4518780" y="2821930"/>
            <a:ext cx="178179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sz="105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6493049" y="3277308"/>
            <a:ext cx="1781798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450"/>
              </a:spcBef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  单击此处编辑</a:t>
            </a:r>
            <a:endParaRPr lang="en-US" altLang="zh-CN" sz="1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6493049" y="3508864"/>
            <a:ext cx="178179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US" sz="105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Condensed Light" charset="0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824402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17655" y="1957771"/>
            <a:ext cx="1571625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 defTabSz="68461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cs typeface="Lato Light"/>
                <a:sym typeface="Century Gothic" panose="020B0502020202020204" pitchFamily="34" charset="0"/>
              </a:rPr>
              <a:t>Six Steps</a:t>
            </a:r>
          </a:p>
          <a:p>
            <a:pPr algn="ctr" defTabSz="68461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cs typeface="Lato Light"/>
                <a:sym typeface="Century Gothic" panose="020B0502020202020204" pitchFamily="34" charset="0"/>
              </a:rPr>
              <a:t>Process</a:t>
            </a:r>
            <a:endParaRPr lang="zh-CN" altLang="zh-CN" sz="1800" dirty="0">
              <a:cs typeface="Lato Light"/>
              <a:sym typeface="Century Gothic" panose="020B0502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4960655" y="1144574"/>
            <a:ext cx="714375" cy="714375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2</a:t>
            </a:r>
          </a:p>
        </p:txBody>
      </p:sp>
      <p:grpSp>
        <p:nvGrpSpPr>
          <p:cNvPr id="4" name="Group 1311出自【趣你的PPT】(微信:qunideppt)：最优质的PPT资源库出自【趣你的PPT】(微信:qunideppt)：最优质的PPT资源库"/>
          <p:cNvGrpSpPr>
            <a:grpSpLocks/>
          </p:cNvGrpSpPr>
          <p:nvPr/>
        </p:nvGrpSpPr>
        <p:grpSpPr bwMode="auto">
          <a:xfrm>
            <a:off x="3221153" y="1295783"/>
            <a:ext cx="2764631" cy="2895600"/>
            <a:chOff x="0" y="0"/>
            <a:chExt cx="6699936" cy="7019889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>
              <a:off x="2746916" y="0"/>
              <a:ext cx="1220530" cy="54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19075">
                <a:lnSpc>
                  <a:spcPct val="110000"/>
                </a:lnSpc>
                <a:spcBef>
                  <a:spcPts val="1125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18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 rot="7172730">
              <a:off x="5764839" y="5207197"/>
              <a:ext cx="1220975" cy="54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19075">
                <a:lnSpc>
                  <a:spcPct val="110000"/>
                </a:lnSpc>
                <a:spcBef>
                  <a:spcPts val="1125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18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 rot="3600000">
              <a:off x="5759068" y="1749209"/>
              <a:ext cx="1220975" cy="54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19075">
                <a:lnSpc>
                  <a:spcPct val="110000"/>
                </a:lnSpc>
                <a:spcBef>
                  <a:spcPts val="1125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18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10800000">
              <a:off x="2729604" y="6965045"/>
              <a:ext cx="1223416" cy="54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19075">
                <a:lnSpc>
                  <a:spcPct val="110000"/>
                </a:lnSpc>
                <a:spcBef>
                  <a:spcPts val="1125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18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 rot="18000000">
              <a:off x="-274337" y="1734776"/>
              <a:ext cx="1223862" cy="519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19075">
                <a:lnSpc>
                  <a:spcPct val="110000"/>
                </a:lnSpc>
                <a:spcBef>
                  <a:spcPts val="1125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18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 rot="14400000">
              <a:off x="-280109" y="5215856"/>
              <a:ext cx="1220977" cy="54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19075">
                <a:lnSpc>
                  <a:spcPct val="110000"/>
                </a:lnSpc>
                <a:spcBef>
                  <a:spcPts val="1125"/>
                </a:spcBef>
                <a:defRPr sz="2000">
                  <a:solidFill>
                    <a:srgbClr val="4C4C4C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1800">
                <a:latin typeface="Helvetica Neue Light"/>
                <a:ea typeface="Helvetica Neue Light"/>
                <a:cs typeface="Lato Light"/>
                <a:sym typeface="Century Gothic" panose="020B0502020202020204" pitchFamily="34" charset="0"/>
              </a:endParaRPr>
            </a:p>
          </p:txBody>
        </p:sp>
      </p:grp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5677411" y="2378062"/>
            <a:ext cx="714375" cy="713185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3</a:t>
            </a: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2816339" y="2378062"/>
            <a:ext cx="713184" cy="713185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6</a:t>
            </a: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3530714" y="1144574"/>
            <a:ext cx="714375" cy="714375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01</a:t>
            </a:r>
            <a:endParaRPr lang="zh-CN" altLang="zh-CN" sz="1800" dirty="0">
              <a:solidFill>
                <a:srgbClr val="FFFFFF"/>
              </a:solidFill>
              <a:latin typeface="Century Gothic" panose="020B0502020202020204" pitchFamily="34" charset="0"/>
              <a:ea typeface="微软雅黑" panose="020B0503020204020204" pitchFamily="34" charset="-122"/>
              <a:cs typeface="Lato Light"/>
              <a:sym typeface="Century Gothic" panose="020B0502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3530714" y="3617502"/>
            <a:ext cx="714375" cy="714375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5</a:t>
            </a: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4961846" y="3617502"/>
            <a:ext cx="714375" cy="714375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4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6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88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013" indent="-912813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0</a:t>
            </a:r>
            <a:r>
              <a:rPr lang="zh-CN" altLang="zh-CN" sz="1800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Lato Light"/>
                <a:sym typeface="Century Gothic" panose="020B0502020202020204" pitchFamily="34" charset="0"/>
              </a:rPr>
              <a:t>4</a:t>
            </a: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 bwMode="auto">
          <a:xfrm>
            <a:off x="5807190" y="1400560"/>
            <a:ext cx="1883908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1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810761" y="1114808"/>
            <a:ext cx="1747838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 bwMode="auto">
          <a:xfrm>
            <a:off x="6475131" y="2653097"/>
            <a:ext cx="1883908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1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478702" y="2367346"/>
            <a:ext cx="1747838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0" name="出自【趣你的PPT】(微信:qunideppt)：最优质的PPT资源库"/>
          <p:cNvSpPr txBox="1">
            <a:spLocks/>
          </p:cNvSpPr>
          <p:nvPr/>
        </p:nvSpPr>
        <p:spPr bwMode="auto">
          <a:xfrm>
            <a:off x="5785759" y="3969928"/>
            <a:ext cx="1883908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2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789329" y="3684177"/>
            <a:ext cx="1747838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2" name="出自【趣你的PPT】(微信:qunideppt)：最优质的PPT资源库"/>
          <p:cNvSpPr txBox="1">
            <a:spLocks/>
          </p:cNvSpPr>
          <p:nvPr/>
        </p:nvSpPr>
        <p:spPr bwMode="auto">
          <a:xfrm>
            <a:off x="1489560" y="1384484"/>
            <a:ext cx="1883908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2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087253" y="1098733"/>
            <a:ext cx="1747838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4" name="出自【趣你的PPT】(微信:qunideppt)：最优质的PPT资源库"/>
          <p:cNvSpPr txBox="1">
            <a:spLocks/>
          </p:cNvSpPr>
          <p:nvPr/>
        </p:nvSpPr>
        <p:spPr bwMode="auto">
          <a:xfrm>
            <a:off x="784963" y="2698341"/>
            <a:ext cx="1883908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2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382656" y="2412589"/>
            <a:ext cx="1747838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6" name="出自【趣你的PPT】(微信:qunideppt)：最优质的PPT资源库"/>
          <p:cNvSpPr txBox="1">
            <a:spLocks/>
          </p:cNvSpPr>
          <p:nvPr/>
        </p:nvSpPr>
        <p:spPr bwMode="auto">
          <a:xfrm>
            <a:off x="1397230" y="4104298"/>
            <a:ext cx="1883908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2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994923" y="3818547"/>
            <a:ext cx="1747838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3098042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813148" y="1466267"/>
            <a:ext cx="7517705" cy="2841787"/>
            <a:chOff x="1407755" y="1955023"/>
            <a:chExt cx="10023606" cy="3789049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>
              <a:off x="1407755" y="2942631"/>
              <a:ext cx="2033145" cy="2033145"/>
            </a:xfrm>
            <a:prstGeom prst="blockArc">
              <a:avLst>
                <a:gd name="adj1" fmla="val 10800000"/>
                <a:gd name="adj2" fmla="val 21595040"/>
                <a:gd name="adj3" fmla="val 1034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black"/>
                </a:solidFill>
              </a:endParaRPr>
            </a:p>
          </p:txBody>
        </p:sp>
        <p:sp>
          <p:nvSpPr>
            <p:cNvPr id="3" name="出自【趣你的PPT】(微信:qunideppt)：最优质的PPT资源库"/>
            <p:cNvSpPr/>
            <p:nvPr/>
          </p:nvSpPr>
          <p:spPr>
            <a:xfrm>
              <a:off x="1923820" y="3454367"/>
              <a:ext cx="1001016" cy="100101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white"/>
                </a:solidFill>
              </a:endParaRPr>
            </a:p>
          </p:txBody>
        </p:sp>
        <p:cxnSp>
          <p:nvCxnSpPr>
            <p:cNvPr id="5" name="出自【趣你的PPT】(微信:qunideppt)：最优质的PPT资源库"/>
            <p:cNvCxnSpPr/>
            <p:nvPr/>
          </p:nvCxnSpPr>
          <p:spPr>
            <a:xfrm flipV="1">
              <a:off x="2424203" y="4582488"/>
              <a:ext cx="0" cy="626909"/>
            </a:xfrm>
            <a:prstGeom prst="line">
              <a:avLst/>
            </a:prstGeom>
            <a:ln w="28575" cap="rnd">
              <a:solidFill>
                <a:schemeClr val="bg1">
                  <a:lumMod val="85000"/>
                </a:schemeClr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出自【趣你的PPT】(微信:qunideppt)：最优质的PPT资源库"/>
            <p:cNvSpPr/>
            <p:nvPr/>
          </p:nvSpPr>
          <p:spPr>
            <a:xfrm flipV="1">
              <a:off x="3230011" y="2921892"/>
              <a:ext cx="2033145" cy="2033145"/>
            </a:xfrm>
            <a:prstGeom prst="blockArc">
              <a:avLst>
                <a:gd name="adj1" fmla="val 10800000"/>
                <a:gd name="adj2" fmla="val 21595040"/>
                <a:gd name="adj3" fmla="val 1034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 dirty="0">
                <a:solidFill>
                  <a:prstClr val="black"/>
                </a:solidFill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>
              <a:off x="3710370" y="3437957"/>
              <a:ext cx="1001016" cy="100101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white"/>
                </a:solidFill>
              </a:endParaRPr>
            </a:p>
          </p:txBody>
        </p:sp>
        <p:cxnSp>
          <p:nvCxnSpPr>
            <p:cNvPr id="9" name="出自【趣你的PPT】(微信:qunideppt)：最优质的PPT资源库"/>
            <p:cNvCxnSpPr/>
            <p:nvPr/>
          </p:nvCxnSpPr>
          <p:spPr>
            <a:xfrm>
              <a:off x="4211154" y="2615182"/>
              <a:ext cx="0" cy="688602"/>
            </a:xfrm>
            <a:prstGeom prst="line">
              <a:avLst/>
            </a:prstGeom>
            <a:ln w="28575" cap="rnd">
              <a:solidFill>
                <a:schemeClr val="bg1">
                  <a:lumMod val="85000"/>
                </a:schemeClr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5052267" y="2942631"/>
              <a:ext cx="2033145" cy="2033145"/>
            </a:xfrm>
            <a:prstGeom prst="blockArc">
              <a:avLst>
                <a:gd name="adj1" fmla="val 10800000"/>
                <a:gd name="adj2" fmla="val 21595040"/>
                <a:gd name="adj3" fmla="val 1034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 dirty="0">
                <a:solidFill>
                  <a:prstClr val="black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5566749" y="3454367"/>
              <a:ext cx="1001016" cy="100101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white"/>
                </a:solidFill>
              </a:endParaRPr>
            </a:p>
          </p:txBody>
        </p:sp>
        <p:cxnSp>
          <p:nvCxnSpPr>
            <p:cNvPr id="13" name="出自【趣你的PPT】(微信:qunideppt)：最优质的PPT资源库"/>
            <p:cNvCxnSpPr/>
            <p:nvPr/>
          </p:nvCxnSpPr>
          <p:spPr>
            <a:xfrm flipV="1">
              <a:off x="6067257" y="4592914"/>
              <a:ext cx="0" cy="626909"/>
            </a:xfrm>
            <a:prstGeom prst="line">
              <a:avLst/>
            </a:prstGeom>
            <a:ln w="28575" cap="rnd">
              <a:solidFill>
                <a:schemeClr val="bg1">
                  <a:lumMod val="85000"/>
                </a:schemeClr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8697020" y="2942631"/>
              <a:ext cx="2033145" cy="2033145"/>
            </a:xfrm>
            <a:prstGeom prst="blockArc">
              <a:avLst>
                <a:gd name="adj1" fmla="val 10800000"/>
                <a:gd name="adj2" fmla="val 21595040"/>
                <a:gd name="adj3" fmla="val 1034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 dirty="0">
                <a:solidFill>
                  <a:prstClr val="black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>
              <a:off x="9210075" y="3454367"/>
              <a:ext cx="1001016" cy="100101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white"/>
                </a:solidFill>
              </a:endParaRPr>
            </a:p>
          </p:txBody>
        </p:sp>
        <p:cxnSp>
          <p:nvCxnSpPr>
            <p:cNvPr id="17" name="出自【趣你的PPT】(微信:qunideppt)：最优质的PPT资源库"/>
            <p:cNvCxnSpPr/>
            <p:nvPr/>
          </p:nvCxnSpPr>
          <p:spPr>
            <a:xfrm flipV="1">
              <a:off x="9710459" y="4592914"/>
              <a:ext cx="0" cy="626909"/>
            </a:xfrm>
            <a:prstGeom prst="line">
              <a:avLst/>
            </a:prstGeom>
            <a:ln w="28575" cap="rnd">
              <a:solidFill>
                <a:schemeClr val="bg1">
                  <a:lumMod val="85000"/>
                </a:schemeClr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出自【趣你的PPT】(微信:qunideppt)：最优质的PPT资源库"/>
            <p:cNvSpPr/>
            <p:nvPr/>
          </p:nvSpPr>
          <p:spPr>
            <a:xfrm flipV="1">
              <a:off x="6874763" y="2921892"/>
              <a:ext cx="2033145" cy="2033145"/>
            </a:xfrm>
            <a:prstGeom prst="blockArc">
              <a:avLst>
                <a:gd name="adj1" fmla="val 10800000"/>
                <a:gd name="adj2" fmla="val 21595040"/>
                <a:gd name="adj3" fmla="val 1034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 dirty="0">
                <a:solidFill>
                  <a:prstClr val="black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7390433" y="3437957"/>
              <a:ext cx="1001016" cy="100101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white"/>
                </a:solidFill>
              </a:endParaRPr>
            </a:p>
          </p:txBody>
        </p:sp>
        <p:cxnSp>
          <p:nvCxnSpPr>
            <p:cNvPr id="21" name="出自【趣你的PPT】(微信:qunideppt)：最优质的PPT资源库"/>
            <p:cNvCxnSpPr/>
            <p:nvPr/>
          </p:nvCxnSpPr>
          <p:spPr>
            <a:xfrm>
              <a:off x="7891216" y="2615182"/>
              <a:ext cx="0" cy="688602"/>
            </a:xfrm>
            <a:prstGeom prst="line">
              <a:avLst/>
            </a:prstGeom>
            <a:ln w="28575" cap="rnd">
              <a:solidFill>
                <a:schemeClr val="bg1">
                  <a:lumMod val="85000"/>
                </a:schemeClr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1488651" y="5374739"/>
              <a:ext cx="259237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单击此处编辑标题。</a:t>
              </a:r>
              <a:endParaRPr lang="en-US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3307222" y="2002630"/>
              <a:ext cx="259237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单击此处编辑标题。</a:t>
              </a:r>
              <a:endParaRPr lang="en-US" sz="1200" b="1" dirty="0">
                <a:solidFill>
                  <a:prstClr val="black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5138879" y="5357354"/>
              <a:ext cx="259237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单击此处编辑标题。</a:t>
              </a:r>
              <a:endParaRPr lang="en-US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8838985" y="5374740"/>
              <a:ext cx="259237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单击此处编辑标题。</a:t>
              </a:r>
              <a:endParaRPr lang="en-US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6930067" y="1955023"/>
              <a:ext cx="259237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单击此处编辑标题。</a:t>
              </a:r>
              <a:endParaRPr lang="en-US" sz="12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51835" y="3674683"/>
              <a:ext cx="429362" cy="428628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575" tIns="28575" rIns="28575" bIns="28575" anchor="ctr"/>
            <a:lstStyle/>
            <a:p>
              <a:pPr defTabSz="342900"/>
              <a:endParaRPr lang="en-US" sz="225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05084" y="3812733"/>
              <a:ext cx="428628" cy="2813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1610" y="13990"/>
                  </a:moveTo>
                  <a:cubicBezTo>
                    <a:pt x="11373" y="14259"/>
                    <a:pt x="11093" y="14400"/>
                    <a:pt x="10800" y="14400"/>
                  </a:cubicBezTo>
                  <a:cubicBezTo>
                    <a:pt x="10505" y="14400"/>
                    <a:pt x="10225" y="14259"/>
                    <a:pt x="9990" y="13990"/>
                  </a:cubicBezTo>
                  <a:lnTo>
                    <a:pt x="7198" y="10800"/>
                  </a:lnTo>
                  <a:lnTo>
                    <a:pt x="6636" y="10157"/>
                  </a:lnTo>
                  <a:lnTo>
                    <a:pt x="1349" y="4115"/>
                  </a:lnTo>
                  <a:lnTo>
                    <a:pt x="1349" y="4114"/>
                  </a:lnTo>
                  <a:cubicBezTo>
                    <a:pt x="1349" y="2980"/>
                    <a:pt x="1955" y="2057"/>
                    <a:pt x="2699" y="2057"/>
                  </a:cubicBezTo>
                  <a:lnTo>
                    <a:pt x="18899" y="2057"/>
                  </a:lnTo>
                  <a:cubicBezTo>
                    <a:pt x="19643" y="2057"/>
                    <a:pt x="20249" y="2980"/>
                    <a:pt x="20249" y="4114"/>
                  </a:cubicBezTo>
                  <a:cubicBezTo>
                    <a:pt x="20249" y="4114"/>
                    <a:pt x="11610" y="13990"/>
                    <a:pt x="11610" y="13990"/>
                  </a:cubicBezTo>
                  <a:close/>
                  <a:moveTo>
                    <a:pt x="20249" y="16198"/>
                  </a:moveTo>
                  <a:lnTo>
                    <a:pt x="15525" y="10800"/>
                  </a:lnTo>
                  <a:lnTo>
                    <a:pt x="20249" y="5399"/>
                  </a:lnTo>
                  <a:cubicBezTo>
                    <a:pt x="20249" y="5399"/>
                    <a:pt x="20249" y="16198"/>
                    <a:pt x="20249" y="16198"/>
                  </a:cubicBezTo>
                  <a:close/>
                  <a:moveTo>
                    <a:pt x="20249" y="17484"/>
                  </a:moveTo>
                  <a:cubicBezTo>
                    <a:pt x="20249" y="18620"/>
                    <a:pt x="19643" y="19541"/>
                    <a:pt x="18899" y="19541"/>
                  </a:cubicBezTo>
                  <a:lnTo>
                    <a:pt x="2699" y="19541"/>
                  </a:lnTo>
                  <a:cubicBezTo>
                    <a:pt x="1955" y="19541"/>
                    <a:pt x="1349" y="18620"/>
                    <a:pt x="1349" y="17484"/>
                  </a:cubicBezTo>
                  <a:lnTo>
                    <a:pt x="6636" y="11442"/>
                  </a:lnTo>
                  <a:lnTo>
                    <a:pt x="9585" y="14813"/>
                  </a:lnTo>
                  <a:cubicBezTo>
                    <a:pt x="9945" y="15222"/>
                    <a:pt x="10372" y="15429"/>
                    <a:pt x="10800" y="15429"/>
                  </a:cubicBezTo>
                  <a:cubicBezTo>
                    <a:pt x="11228" y="15429"/>
                    <a:pt x="11654" y="15222"/>
                    <a:pt x="12015" y="14813"/>
                  </a:cubicBezTo>
                  <a:lnTo>
                    <a:pt x="14963" y="11442"/>
                  </a:lnTo>
                  <a:cubicBezTo>
                    <a:pt x="14963" y="11442"/>
                    <a:pt x="20249" y="17484"/>
                    <a:pt x="20249" y="17484"/>
                  </a:cubicBezTo>
                  <a:close/>
                  <a:moveTo>
                    <a:pt x="1349" y="5399"/>
                  </a:moveTo>
                  <a:lnTo>
                    <a:pt x="6074" y="10800"/>
                  </a:lnTo>
                  <a:lnTo>
                    <a:pt x="1349" y="16198"/>
                  </a:lnTo>
                  <a:cubicBezTo>
                    <a:pt x="1349" y="16198"/>
                    <a:pt x="1349" y="5399"/>
                    <a:pt x="1349" y="5399"/>
                  </a:cubicBezTo>
                  <a:close/>
                  <a:moveTo>
                    <a:pt x="18899" y="0"/>
                  </a:moveTo>
                  <a:lnTo>
                    <a:pt x="2699" y="0"/>
                  </a:lnTo>
                  <a:cubicBezTo>
                    <a:pt x="1208" y="0"/>
                    <a:pt x="0" y="1842"/>
                    <a:pt x="0" y="4114"/>
                  </a:cubicBezTo>
                  <a:lnTo>
                    <a:pt x="0" y="17484"/>
                  </a:lnTo>
                  <a:cubicBezTo>
                    <a:pt x="0" y="19756"/>
                    <a:pt x="1208" y="21600"/>
                    <a:pt x="2699" y="21600"/>
                  </a:cubicBezTo>
                  <a:lnTo>
                    <a:pt x="18899" y="21600"/>
                  </a:lnTo>
                  <a:cubicBezTo>
                    <a:pt x="20391" y="21600"/>
                    <a:pt x="21600" y="19756"/>
                    <a:pt x="21600" y="17484"/>
                  </a:cubicBezTo>
                  <a:lnTo>
                    <a:pt x="21600" y="4114"/>
                  </a:lnTo>
                  <a:cubicBezTo>
                    <a:pt x="21600" y="1842"/>
                    <a:pt x="20391" y="0"/>
                    <a:pt x="1889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575" tIns="28575" rIns="28575" bIns="28575" anchor="ctr"/>
            <a:lstStyle/>
            <a:p>
              <a:pPr defTabSz="342900"/>
              <a:endParaRPr lang="en-US" sz="225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68213" y="3707671"/>
              <a:ext cx="294545" cy="4293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575" tIns="28575" rIns="28575" bIns="28575" anchor="ctr"/>
            <a:lstStyle/>
            <a:p>
              <a:pPr defTabSz="342900"/>
              <a:endParaRPr lang="en-US" sz="225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63870" y="3724297"/>
              <a:ext cx="428628" cy="42862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575" tIns="28575" rIns="28575" bIns="28575" anchor="ctr"/>
            <a:lstStyle/>
            <a:p>
              <a:pPr defTabSz="342900"/>
              <a:endParaRPr lang="en-US" sz="225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18827" y="3773398"/>
              <a:ext cx="428629" cy="375875"/>
            </a:xfrm>
            <a:custGeom>
              <a:avLst/>
              <a:gdLst>
                <a:gd name="T0" fmla="+- 0 10800 597"/>
                <a:gd name="T1" fmla="*/ T0 w 20407"/>
                <a:gd name="T2" fmla="+- 0 11028 672"/>
                <a:gd name="T3" fmla="*/ 11028 h 20712"/>
                <a:gd name="T4" fmla="+- 0 10800 597"/>
                <a:gd name="T5" fmla="*/ T4 w 20407"/>
                <a:gd name="T6" fmla="+- 0 11028 672"/>
                <a:gd name="T7" fmla="*/ 11028 h 20712"/>
                <a:gd name="T8" fmla="+- 0 10800 597"/>
                <a:gd name="T9" fmla="*/ T8 w 20407"/>
                <a:gd name="T10" fmla="+- 0 11028 672"/>
                <a:gd name="T11" fmla="*/ 11028 h 20712"/>
                <a:gd name="T12" fmla="+- 0 10800 597"/>
                <a:gd name="T13" fmla="*/ T12 w 20407"/>
                <a:gd name="T14" fmla="+- 0 11028 672"/>
                <a:gd name="T15" fmla="*/ 11028 h 2071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0407" h="20712">
                  <a:moveTo>
                    <a:pt x="17706" y="10922"/>
                  </a:moveTo>
                  <a:lnTo>
                    <a:pt x="10657" y="19017"/>
                  </a:lnTo>
                  <a:cubicBezTo>
                    <a:pt x="10407" y="19305"/>
                    <a:pt x="9998" y="19305"/>
                    <a:pt x="9748" y="19017"/>
                  </a:cubicBezTo>
                  <a:lnTo>
                    <a:pt x="2699" y="10922"/>
                  </a:lnTo>
                  <a:cubicBezTo>
                    <a:pt x="817" y="8762"/>
                    <a:pt x="817" y="5247"/>
                    <a:pt x="2699" y="3087"/>
                  </a:cubicBezTo>
                  <a:cubicBezTo>
                    <a:pt x="4512" y="1004"/>
                    <a:pt x="7429" y="931"/>
                    <a:pt x="9338" y="2923"/>
                  </a:cubicBezTo>
                  <a:lnTo>
                    <a:pt x="10202" y="3825"/>
                  </a:lnTo>
                  <a:lnTo>
                    <a:pt x="11067" y="2923"/>
                  </a:lnTo>
                  <a:cubicBezTo>
                    <a:pt x="12976" y="931"/>
                    <a:pt x="15893" y="1004"/>
                    <a:pt x="17706" y="3087"/>
                  </a:cubicBezTo>
                  <a:cubicBezTo>
                    <a:pt x="19588" y="5247"/>
                    <a:pt x="19588" y="8762"/>
                    <a:pt x="17706" y="10922"/>
                  </a:cubicBezTo>
                  <a:moveTo>
                    <a:pt x="18616" y="2043"/>
                  </a:moveTo>
                  <a:cubicBezTo>
                    <a:pt x="16301" y="-617"/>
                    <a:pt x="12601" y="-672"/>
                    <a:pt x="10202" y="1830"/>
                  </a:cubicBezTo>
                  <a:cubicBezTo>
                    <a:pt x="7805" y="-672"/>
                    <a:pt x="4104" y="-617"/>
                    <a:pt x="1789" y="2043"/>
                  </a:cubicBezTo>
                  <a:cubicBezTo>
                    <a:pt x="-597" y="4783"/>
                    <a:pt x="-597" y="9226"/>
                    <a:pt x="1789" y="11967"/>
                  </a:cubicBezTo>
                  <a:cubicBezTo>
                    <a:pt x="2470" y="12750"/>
                    <a:pt x="8838" y="20061"/>
                    <a:pt x="8838" y="20061"/>
                  </a:cubicBezTo>
                  <a:cubicBezTo>
                    <a:pt x="9592" y="20928"/>
                    <a:pt x="10812" y="20928"/>
                    <a:pt x="11567" y="20061"/>
                  </a:cubicBezTo>
                  <a:cubicBezTo>
                    <a:pt x="11567" y="20061"/>
                    <a:pt x="18539" y="12056"/>
                    <a:pt x="18616" y="11967"/>
                  </a:cubicBezTo>
                  <a:cubicBezTo>
                    <a:pt x="21003" y="9226"/>
                    <a:pt x="21003" y="4783"/>
                    <a:pt x="18616" y="204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575" tIns="28575" rIns="28575" bIns="28575" anchor="ctr"/>
            <a:lstStyle/>
            <a:p>
              <a:pPr defTabSz="342900"/>
              <a:endParaRPr lang="en-US" sz="225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</p:grp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2719878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1308038" y="1171875"/>
            <a:ext cx="6527926" cy="3432782"/>
            <a:chOff x="1758772" y="1562500"/>
            <a:chExt cx="8703901" cy="4577042"/>
          </a:xfrm>
        </p:grpSpPr>
        <p:sp>
          <p:nvSpPr>
            <p:cNvPr id="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06356" y="2759491"/>
              <a:ext cx="1573138" cy="1529197"/>
            </a:xfrm>
            <a:custGeom>
              <a:avLst/>
              <a:gdLst>
                <a:gd name="T0" fmla="*/ 2147483646 w 21600"/>
                <a:gd name="T1" fmla="*/ 2147483646 h 21600"/>
                <a:gd name="T2" fmla="*/ 2147483646 w 21600"/>
                <a:gd name="T3" fmla="*/ 2147483646 h 21600"/>
                <a:gd name="T4" fmla="*/ 2147483646 w 21600"/>
                <a:gd name="T5" fmla="*/ 2147483646 h 21600"/>
                <a:gd name="T6" fmla="*/ 2147483646 w 21600"/>
                <a:gd name="T7" fmla="*/ 2147483646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15534" y="19583"/>
                  </a:moveTo>
                  <a:cubicBezTo>
                    <a:pt x="17809" y="19583"/>
                    <a:pt x="19909" y="20285"/>
                    <a:pt x="21600" y="21469"/>
                  </a:cubicBezTo>
                  <a:cubicBezTo>
                    <a:pt x="21162" y="10211"/>
                    <a:pt x="11843" y="1073"/>
                    <a:pt x="0" y="0"/>
                  </a:cubicBezTo>
                  <a:cubicBezTo>
                    <a:pt x="5747" y="5427"/>
                    <a:pt x="9297" y="12893"/>
                    <a:pt x="9297" y="21135"/>
                  </a:cubicBezTo>
                  <a:cubicBezTo>
                    <a:pt x="9297" y="21290"/>
                    <a:pt x="9293" y="21445"/>
                    <a:pt x="9290" y="21600"/>
                  </a:cubicBezTo>
                  <a:cubicBezTo>
                    <a:pt x="11011" y="20338"/>
                    <a:pt x="13177" y="19583"/>
                    <a:pt x="15534" y="195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14288" tIns="14288" rIns="14288" bIns="14288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93981" y="2759491"/>
              <a:ext cx="1573138" cy="1529197"/>
            </a:xfrm>
            <a:custGeom>
              <a:avLst/>
              <a:gdLst>
                <a:gd name="T0" fmla="*/ 2147483646 w 21600"/>
                <a:gd name="T1" fmla="*/ 2147483646 h 21600"/>
                <a:gd name="T2" fmla="*/ 2147483646 w 21600"/>
                <a:gd name="T3" fmla="*/ 2147483646 h 21600"/>
                <a:gd name="T4" fmla="*/ 2147483646 w 21600"/>
                <a:gd name="T5" fmla="*/ 2147483646 h 21600"/>
                <a:gd name="T6" fmla="*/ 2147483646 w 21600"/>
                <a:gd name="T7" fmla="*/ 2147483646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21469"/>
                  </a:moveTo>
                  <a:cubicBezTo>
                    <a:pt x="1691" y="20285"/>
                    <a:pt x="3791" y="19583"/>
                    <a:pt x="6066" y="19583"/>
                  </a:cubicBezTo>
                  <a:cubicBezTo>
                    <a:pt x="8422" y="19583"/>
                    <a:pt x="10589" y="20338"/>
                    <a:pt x="12310" y="21600"/>
                  </a:cubicBezTo>
                  <a:cubicBezTo>
                    <a:pt x="12307" y="21445"/>
                    <a:pt x="12302" y="21290"/>
                    <a:pt x="12302" y="21135"/>
                  </a:cubicBezTo>
                  <a:cubicBezTo>
                    <a:pt x="12302" y="12893"/>
                    <a:pt x="15853" y="5427"/>
                    <a:pt x="21600" y="0"/>
                  </a:cubicBezTo>
                  <a:cubicBezTo>
                    <a:pt x="9757" y="1073"/>
                    <a:pt x="438" y="10211"/>
                    <a:pt x="0" y="214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14288" tIns="14288" rIns="14288" bIns="14288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41380" y="2750703"/>
              <a:ext cx="1594232" cy="1543258"/>
            </a:xfrm>
            <a:custGeom>
              <a:avLst/>
              <a:gdLst>
                <a:gd name="T0" fmla="*/ 2147483646 w 21600"/>
                <a:gd name="T1" fmla="*/ 2147483646 h 21600"/>
                <a:gd name="T2" fmla="*/ 2147483646 w 21600"/>
                <a:gd name="T3" fmla="*/ 2147483646 h 21600"/>
                <a:gd name="T4" fmla="*/ 2147483646 w 21600"/>
                <a:gd name="T5" fmla="*/ 2147483646 h 21600"/>
                <a:gd name="T6" fmla="*/ 2147483646 w 21600"/>
                <a:gd name="T7" fmla="*/ 2147483646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8971" y="552"/>
                  </a:moveTo>
                  <a:cubicBezTo>
                    <a:pt x="3186" y="6043"/>
                    <a:pt x="0" y="12939"/>
                    <a:pt x="0" y="20667"/>
                  </a:cubicBezTo>
                  <a:cubicBezTo>
                    <a:pt x="0" y="20769"/>
                    <a:pt x="2" y="20870"/>
                    <a:pt x="4" y="20971"/>
                  </a:cubicBezTo>
                  <a:lnTo>
                    <a:pt x="7" y="21118"/>
                  </a:lnTo>
                  <a:lnTo>
                    <a:pt x="15" y="21600"/>
                  </a:lnTo>
                  <a:cubicBezTo>
                    <a:pt x="2750" y="20042"/>
                    <a:pt x="6575" y="19074"/>
                    <a:pt x="10809" y="19074"/>
                  </a:cubicBezTo>
                  <a:cubicBezTo>
                    <a:pt x="15034" y="19074"/>
                    <a:pt x="18852" y="20038"/>
                    <a:pt x="21585" y="21590"/>
                  </a:cubicBezTo>
                  <a:lnTo>
                    <a:pt x="21593" y="21118"/>
                  </a:lnTo>
                  <a:lnTo>
                    <a:pt x="21596" y="20971"/>
                  </a:lnTo>
                  <a:cubicBezTo>
                    <a:pt x="21598" y="20870"/>
                    <a:pt x="21600" y="20769"/>
                    <a:pt x="21600" y="20667"/>
                  </a:cubicBezTo>
                  <a:cubicBezTo>
                    <a:pt x="21600" y="12939"/>
                    <a:pt x="18414" y="6043"/>
                    <a:pt x="12629" y="552"/>
                  </a:cubicBezTo>
                  <a:lnTo>
                    <a:pt x="12151" y="101"/>
                  </a:lnTo>
                  <a:cubicBezTo>
                    <a:pt x="11900" y="52"/>
                    <a:pt x="11318" y="0"/>
                    <a:pt x="10736" y="0"/>
                  </a:cubicBezTo>
                  <a:cubicBezTo>
                    <a:pt x="10197" y="1"/>
                    <a:pt x="9688" y="56"/>
                    <a:pt x="9445" y="101"/>
                  </a:cubicBezTo>
                  <a:cubicBezTo>
                    <a:pt x="9445" y="101"/>
                    <a:pt x="8971" y="552"/>
                    <a:pt x="8971" y="5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14288" tIns="14288" rIns="14288" bIns="14288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 bwMode="auto">
            <a:xfrm>
              <a:off x="7701332" y="4155101"/>
              <a:ext cx="692533" cy="19844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23" y="0"/>
                  </a:moveTo>
                  <a:cubicBezTo>
                    <a:pt x="18126" y="20"/>
                    <a:pt x="18131" y="4565"/>
                    <a:pt x="18134" y="9105"/>
                  </a:cubicBezTo>
                  <a:cubicBezTo>
                    <a:pt x="18138" y="13860"/>
                    <a:pt x="18140" y="18611"/>
                    <a:pt x="18140" y="18612"/>
                  </a:cubicBezTo>
                  <a:cubicBezTo>
                    <a:pt x="18140" y="19133"/>
                    <a:pt x="17470" y="19607"/>
                    <a:pt x="16387" y="19949"/>
                  </a:cubicBezTo>
                  <a:cubicBezTo>
                    <a:pt x="15305" y="20292"/>
                    <a:pt x="13811" y="20504"/>
                    <a:pt x="12163" y="20504"/>
                  </a:cubicBezTo>
                  <a:lnTo>
                    <a:pt x="9437" y="20504"/>
                  </a:lnTo>
                  <a:cubicBezTo>
                    <a:pt x="7789" y="20504"/>
                    <a:pt x="6295" y="20292"/>
                    <a:pt x="5213" y="19949"/>
                  </a:cubicBezTo>
                  <a:cubicBezTo>
                    <a:pt x="4130" y="19607"/>
                    <a:pt x="3460" y="19133"/>
                    <a:pt x="3460" y="18612"/>
                  </a:cubicBezTo>
                  <a:lnTo>
                    <a:pt x="3460" y="17947"/>
                  </a:lnTo>
                  <a:lnTo>
                    <a:pt x="0" y="17947"/>
                  </a:lnTo>
                  <a:lnTo>
                    <a:pt x="0" y="18612"/>
                  </a:lnTo>
                  <a:cubicBezTo>
                    <a:pt x="0" y="19433"/>
                    <a:pt x="1062" y="20181"/>
                    <a:pt x="2772" y="20722"/>
                  </a:cubicBezTo>
                  <a:cubicBezTo>
                    <a:pt x="4483" y="21264"/>
                    <a:pt x="6842" y="21600"/>
                    <a:pt x="9437" y="21600"/>
                  </a:cubicBezTo>
                  <a:lnTo>
                    <a:pt x="12163" y="21600"/>
                  </a:lnTo>
                  <a:cubicBezTo>
                    <a:pt x="14758" y="21600"/>
                    <a:pt x="17117" y="21264"/>
                    <a:pt x="18828" y="20722"/>
                  </a:cubicBezTo>
                  <a:cubicBezTo>
                    <a:pt x="20538" y="20181"/>
                    <a:pt x="21600" y="19433"/>
                    <a:pt x="21600" y="18612"/>
                  </a:cubicBezTo>
                  <a:cubicBezTo>
                    <a:pt x="21600" y="18611"/>
                    <a:pt x="21598" y="13860"/>
                    <a:pt x="21595" y="9105"/>
                  </a:cubicBezTo>
                  <a:cubicBezTo>
                    <a:pt x="21593" y="4565"/>
                    <a:pt x="21589" y="20"/>
                    <a:pt x="21587" y="0"/>
                  </a:cubicBezTo>
                  <a:lnTo>
                    <a:pt x="1812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lIns="14288" tIns="14288" rIns="14288" bIns="14288" anchor="ctr"/>
            <a:lstStyle/>
            <a:p>
              <a:pPr defTabSz="685663">
                <a:defRPr/>
              </a:pPr>
              <a:endParaRPr sz="675">
                <a:solidFill>
                  <a:prstClr val="black"/>
                </a:solidFill>
                <a:sym typeface="Century Gothic" panose="020B0502020202020204" pitchFamily="34" charset="0"/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305978" y="2618875"/>
              <a:ext cx="49215" cy="108978"/>
            </a:xfrm>
            <a:prstGeom prst="rect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4288" tIns="14288" rIns="14288" bIns="14288" anchor="ctr"/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1013">
                <a:solidFill>
                  <a:prstClr val="black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17835" y="2388618"/>
              <a:ext cx="683743" cy="769872"/>
            </a:xfrm>
            <a:custGeom>
              <a:avLst/>
              <a:gdLst>
                <a:gd name="T0" fmla="*/ 2147483646 w 21597"/>
                <a:gd name="T1" fmla="*/ 2147483646 h 21600"/>
                <a:gd name="T2" fmla="*/ 2147483646 w 21597"/>
                <a:gd name="T3" fmla="*/ 2147483646 h 21600"/>
                <a:gd name="T4" fmla="*/ 2147483646 w 21597"/>
                <a:gd name="T5" fmla="*/ 2147483646 h 21600"/>
                <a:gd name="T6" fmla="*/ 2147483646 w 21597"/>
                <a:gd name="T7" fmla="*/ 2147483646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97" h="21600" extrusionOk="0">
                  <a:moveTo>
                    <a:pt x="3163" y="18980"/>
                  </a:moveTo>
                  <a:cubicBezTo>
                    <a:pt x="1208" y="17359"/>
                    <a:pt x="3" y="15121"/>
                    <a:pt x="0" y="12653"/>
                  </a:cubicBezTo>
                  <a:cubicBezTo>
                    <a:pt x="-3" y="10068"/>
                    <a:pt x="1252" y="7771"/>
                    <a:pt x="3465" y="6076"/>
                  </a:cubicBezTo>
                  <a:lnTo>
                    <a:pt x="10799" y="0"/>
                  </a:lnTo>
                  <a:lnTo>
                    <a:pt x="18412" y="6308"/>
                  </a:lnTo>
                  <a:cubicBezTo>
                    <a:pt x="20379" y="7929"/>
                    <a:pt x="21597" y="10173"/>
                    <a:pt x="21597" y="12653"/>
                  </a:cubicBezTo>
                  <a:cubicBezTo>
                    <a:pt x="21597" y="17594"/>
                    <a:pt x="16762" y="21599"/>
                    <a:pt x="10799" y="21600"/>
                  </a:cubicBezTo>
                  <a:cubicBezTo>
                    <a:pt x="7817" y="21600"/>
                    <a:pt x="5116" y="20599"/>
                    <a:pt x="3163" y="189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89464" y="1776939"/>
              <a:ext cx="685502" cy="769872"/>
            </a:xfrm>
            <a:custGeom>
              <a:avLst/>
              <a:gdLst>
                <a:gd name="T0" fmla="*/ 2147483646 w 21597"/>
                <a:gd name="T1" fmla="*/ 2147483646 h 21600"/>
                <a:gd name="T2" fmla="*/ 2147483646 w 21597"/>
                <a:gd name="T3" fmla="*/ 2147483646 h 21600"/>
                <a:gd name="T4" fmla="*/ 2147483646 w 21597"/>
                <a:gd name="T5" fmla="*/ 2147483646 h 21600"/>
                <a:gd name="T6" fmla="*/ 2147483646 w 21597"/>
                <a:gd name="T7" fmla="*/ 2147483646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97" h="21600" extrusionOk="0">
                  <a:moveTo>
                    <a:pt x="3163" y="18980"/>
                  </a:moveTo>
                  <a:cubicBezTo>
                    <a:pt x="1208" y="17359"/>
                    <a:pt x="3" y="15121"/>
                    <a:pt x="0" y="12653"/>
                  </a:cubicBezTo>
                  <a:cubicBezTo>
                    <a:pt x="-3" y="10068"/>
                    <a:pt x="1252" y="7771"/>
                    <a:pt x="3465" y="6076"/>
                  </a:cubicBezTo>
                  <a:lnTo>
                    <a:pt x="10799" y="0"/>
                  </a:lnTo>
                  <a:lnTo>
                    <a:pt x="18412" y="6308"/>
                  </a:lnTo>
                  <a:cubicBezTo>
                    <a:pt x="20379" y="7929"/>
                    <a:pt x="21597" y="10173"/>
                    <a:pt x="21597" y="12653"/>
                  </a:cubicBezTo>
                  <a:cubicBezTo>
                    <a:pt x="21597" y="17594"/>
                    <a:pt x="16762" y="21599"/>
                    <a:pt x="10799" y="21600"/>
                  </a:cubicBezTo>
                  <a:cubicBezTo>
                    <a:pt x="7817" y="21600"/>
                    <a:pt x="5116" y="20599"/>
                    <a:pt x="3163" y="189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78930" y="2388618"/>
              <a:ext cx="683743" cy="769872"/>
            </a:xfrm>
            <a:custGeom>
              <a:avLst/>
              <a:gdLst>
                <a:gd name="T0" fmla="*/ 2147483646 w 21597"/>
                <a:gd name="T1" fmla="*/ 2147483646 h 21600"/>
                <a:gd name="T2" fmla="*/ 2147483646 w 21597"/>
                <a:gd name="T3" fmla="*/ 2147483646 h 21600"/>
                <a:gd name="T4" fmla="*/ 2147483646 w 21597"/>
                <a:gd name="T5" fmla="*/ 2147483646 h 21600"/>
                <a:gd name="T6" fmla="*/ 2147483646 w 21597"/>
                <a:gd name="T7" fmla="*/ 2147483646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97" h="21600" extrusionOk="0">
                  <a:moveTo>
                    <a:pt x="3163" y="18980"/>
                  </a:moveTo>
                  <a:cubicBezTo>
                    <a:pt x="1208" y="17359"/>
                    <a:pt x="3" y="15121"/>
                    <a:pt x="0" y="12653"/>
                  </a:cubicBezTo>
                  <a:cubicBezTo>
                    <a:pt x="-3" y="10068"/>
                    <a:pt x="1252" y="7771"/>
                    <a:pt x="3465" y="6076"/>
                  </a:cubicBezTo>
                  <a:lnTo>
                    <a:pt x="10799" y="0"/>
                  </a:lnTo>
                  <a:lnTo>
                    <a:pt x="18412" y="6308"/>
                  </a:lnTo>
                  <a:cubicBezTo>
                    <a:pt x="20379" y="7929"/>
                    <a:pt x="21597" y="10173"/>
                    <a:pt x="21597" y="12653"/>
                  </a:cubicBezTo>
                  <a:cubicBezTo>
                    <a:pt x="21597" y="17594"/>
                    <a:pt x="16762" y="21599"/>
                    <a:pt x="10799" y="21600"/>
                  </a:cubicBezTo>
                  <a:cubicBezTo>
                    <a:pt x="7817" y="21600"/>
                    <a:pt x="5116" y="20599"/>
                    <a:pt x="3163" y="189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01896" y="1562500"/>
              <a:ext cx="676714" cy="769872"/>
            </a:xfrm>
            <a:custGeom>
              <a:avLst/>
              <a:gdLst>
                <a:gd name="T0" fmla="*/ 2147483646 w 21597"/>
                <a:gd name="T1" fmla="*/ 2147483646 h 21600"/>
                <a:gd name="T2" fmla="*/ 2147483646 w 21597"/>
                <a:gd name="T3" fmla="*/ 2147483646 h 21600"/>
                <a:gd name="T4" fmla="*/ 2147483646 w 21597"/>
                <a:gd name="T5" fmla="*/ 2147483646 h 21600"/>
                <a:gd name="T6" fmla="*/ 2147483646 w 21597"/>
                <a:gd name="T7" fmla="*/ 2147483646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97" h="21600" extrusionOk="0">
                  <a:moveTo>
                    <a:pt x="3163" y="18980"/>
                  </a:moveTo>
                  <a:cubicBezTo>
                    <a:pt x="1208" y="17359"/>
                    <a:pt x="3" y="15121"/>
                    <a:pt x="0" y="12653"/>
                  </a:cubicBezTo>
                  <a:cubicBezTo>
                    <a:pt x="-3" y="10068"/>
                    <a:pt x="1252" y="7771"/>
                    <a:pt x="3465" y="6076"/>
                  </a:cubicBezTo>
                  <a:lnTo>
                    <a:pt x="10799" y="0"/>
                  </a:lnTo>
                  <a:lnTo>
                    <a:pt x="18412" y="6308"/>
                  </a:lnTo>
                  <a:cubicBezTo>
                    <a:pt x="20379" y="7929"/>
                    <a:pt x="21597" y="10173"/>
                    <a:pt x="21597" y="12653"/>
                  </a:cubicBezTo>
                  <a:cubicBezTo>
                    <a:pt x="21597" y="17594"/>
                    <a:pt x="16762" y="21599"/>
                    <a:pt x="10799" y="21600"/>
                  </a:cubicBezTo>
                  <a:cubicBezTo>
                    <a:pt x="7817" y="21600"/>
                    <a:pt x="5116" y="20599"/>
                    <a:pt x="3163" y="189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07298" y="1778697"/>
              <a:ext cx="683745" cy="769872"/>
            </a:xfrm>
            <a:custGeom>
              <a:avLst/>
              <a:gdLst>
                <a:gd name="T0" fmla="*/ 2147483646 w 21597"/>
                <a:gd name="T1" fmla="*/ 2147483646 h 21600"/>
                <a:gd name="T2" fmla="*/ 2147483646 w 21597"/>
                <a:gd name="T3" fmla="*/ 2147483646 h 21600"/>
                <a:gd name="T4" fmla="*/ 2147483646 w 21597"/>
                <a:gd name="T5" fmla="*/ 2147483646 h 21600"/>
                <a:gd name="T6" fmla="*/ 2147483646 w 21597"/>
                <a:gd name="T7" fmla="*/ 2147483646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97" h="21600" extrusionOk="0">
                  <a:moveTo>
                    <a:pt x="3163" y="18980"/>
                  </a:moveTo>
                  <a:cubicBezTo>
                    <a:pt x="1208" y="17359"/>
                    <a:pt x="3" y="15121"/>
                    <a:pt x="0" y="12653"/>
                  </a:cubicBezTo>
                  <a:cubicBezTo>
                    <a:pt x="-3" y="10068"/>
                    <a:pt x="1252" y="7771"/>
                    <a:pt x="3465" y="6076"/>
                  </a:cubicBezTo>
                  <a:lnTo>
                    <a:pt x="10799" y="0"/>
                  </a:lnTo>
                  <a:lnTo>
                    <a:pt x="18412" y="6308"/>
                  </a:lnTo>
                  <a:cubicBezTo>
                    <a:pt x="20379" y="7929"/>
                    <a:pt x="21597" y="10173"/>
                    <a:pt x="21597" y="12653"/>
                  </a:cubicBezTo>
                  <a:cubicBezTo>
                    <a:pt x="21597" y="17594"/>
                    <a:pt x="16762" y="21599"/>
                    <a:pt x="10799" y="21600"/>
                  </a:cubicBezTo>
                  <a:cubicBezTo>
                    <a:pt x="7817" y="21600"/>
                    <a:pt x="5116" y="20599"/>
                    <a:pt x="3163" y="189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86455" y="1801546"/>
              <a:ext cx="288263" cy="286504"/>
            </a:xfrm>
            <a:custGeom>
              <a:avLst/>
              <a:gdLst>
                <a:gd name="T0" fmla="*/ 2147483646 w 277"/>
                <a:gd name="T1" fmla="*/ 0 h 302"/>
                <a:gd name="T2" fmla="*/ 2147483646 w 277"/>
                <a:gd name="T3" fmla="*/ 2147483646 h 302"/>
                <a:gd name="T4" fmla="*/ 2147483646 w 277"/>
                <a:gd name="T5" fmla="*/ 2147483646 h 302"/>
                <a:gd name="T6" fmla="*/ 2147483646 w 277"/>
                <a:gd name="T7" fmla="*/ 2147483646 h 302"/>
                <a:gd name="T8" fmla="*/ 2147483646 w 277"/>
                <a:gd name="T9" fmla="*/ 2147483646 h 302"/>
                <a:gd name="T10" fmla="*/ 0 w 277"/>
                <a:gd name="T11" fmla="*/ 2147483646 h 302"/>
                <a:gd name="T12" fmla="*/ 2147483646 w 277"/>
                <a:gd name="T13" fmla="*/ 2147483646 h 302"/>
                <a:gd name="T14" fmla="*/ 2147483646 w 277"/>
                <a:gd name="T15" fmla="*/ 2147483646 h 302"/>
                <a:gd name="T16" fmla="*/ 2147483646 w 277"/>
                <a:gd name="T17" fmla="*/ 2147483646 h 302"/>
                <a:gd name="T18" fmla="*/ 2147483646 w 277"/>
                <a:gd name="T19" fmla="*/ 2147483646 h 302"/>
                <a:gd name="T20" fmla="*/ 2147483646 w 277"/>
                <a:gd name="T21" fmla="*/ 2147483646 h 302"/>
                <a:gd name="T22" fmla="*/ 2147483646 w 277"/>
                <a:gd name="T23" fmla="*/ 2147483646 h 302"/>
                <a:gd name="T24" fmla="*/ 2147483646 w 277"/>
                <a:gd name="T25" fmla="*/ 2147483646 h 302"/>
                <a:gd name="T26" fmla="*/ 2147483646 w 277"/>
                <a:gd name="T27" fmla="*/ 2147483646 h 302"/>
                <a:gd name="T28" fmla="*/ 2147483646 w 277"/>
                <a:gd name="T29" fmla="*/ 2147483646 h 302"/>
                <a:gd name="T30" fmla="*/ 2147483646 w 277"/>
                <a:gd name="T31" fmla="*/ 2147483646 h 302"/>
                <a:gd name="T32" fmla="*/ 2147483646 w 277"/>
                <a:gd name="T33" fmla="*/ 2147483646 h 302"/>
                <a:gd name="T34" fmla="*/ 2147483646 w 277"/>
                <a:gd name="T35" fmla="*/ 2147483646 h 302"/>
                <a:gd name="T36" fmla="*/ 2147483646 w 277"/>
                <a:gd name="T37" fmla="*/ 2147483646 h 302"/>
                <a:gd name="T38" fmla="*/ 2147483646 w 277"/>
                <a:gd name="T39" fmla="*/ 2147483646 h 302"/>
                <a:gd name="T40" fmla="*/ 2147483646 w 277"/>
                <a:gd name="T41" fmla="*/ 2147483646 h 302"/>
                <a:gd name="T42" fmla="*/ 2147483646 w 277"/>
                <a:gd name="T43" fmla="*/ 0 h 302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277" h="302">
                  <a:moveTo>
                    <a:pt x="268" y="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1" y="214"/>
                    <a:pt x="61" y="214"/>
                    <a:pt x="61" y="214"/>
                  </a:cubicBezTo>
                  <a:cubicBezTo>
                    <a:pt x="56" y="213"/>
                    <a:pt x="51" y="211"/>
                    <a:pt x="46" y="211"/>
                  </a:cubicBezTo>
                  <a:cubicBezTo>
                    <a:pt x="21" y="211"/>
                    <a:pt x="0" y="232"/>
                    <a:pt x="0" y="257"/>
                  </a:cubicBezTo>
                  <a:cubicBezTo>
                    <a:pt x="0" y="282"/>
                    <a:pt x="21" y="302"/>
                    <a:pt x="46" y="302"/>
                  </a:cubicBezTo>
                  <a:cubicBezTo>
                    <a:pt x="71" y="302"/>
                    <a:pt x="91" y="282"/>
                    <a:pt x="91" y="257"/>
                  </a:cubicBezTo>
                  <a:cubicBezTo>
                    <a:pt x="91" y="251"/>
                    <a:pt x="90" y="246"/>
                    <a:pt x="88" y="242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242" y="95"/>
                    <a:pt x="242" y="95"/>
                    <a:pt x="242" y="95"/>
                  </a:cubicBezTo>
                  <a:cubicBezTo>
                    <a:pt x="242" y="184"/>
                    <a:pt x="242" y="184"/>
                    <a:pt x="242" y="184"/>
                  </a:cubicBezTo>
                  <a:cubicBezTo>
                    <a:pt x="238" y="182"/>
                    <a:pt x="233" y="181"/>
                    <a:pt x="227" y="181"/>
                  </a:cubicBezTo>
                  <a:cubicBezTo>
                    <a:pt x="202" y="181"/>
                    <a:pt x="182" y="201"/>
                    <a:pt x="182" y="226"/>
                  </a:cubicBezTo>
                  <a:cubicBezTo>
                    <a:pt x="182" y="252"/>
                    <a:pt x="202" y="272"/>
                    <a:pt x="227" y="272"/>
                  </a:cubicBezTo>
                  <a:cubicBezTo>
                    <a:pt x="252" y="272"/>
                    <a:pt x="273" y="252"/>
                    <a:pt x="273" y="226"/>
                  </a:cubicBezTo>
                  <a:cubicBezTo>
                    <a:pt x="273" y="221"/>
                    <a:pt x="271" y="216"/>
                    <a:pt x="269" y="211"/>
                  </a:cubicBezTo>
                  <a:cubicBezTo>
                    <a:pt x="273" y="211"/>
                    <a:pt x="273" y="211"/>
                    <a:pt x="273" y="211"/>
                  </a:cubicBezTo>
                  <a:cubicBezTo>
                    <a:pt x="273" y="60"/>
                    <a:pt x="273" y="60"/>
                    <a:pt x="273" y="60"/>
                  </a:cubicBezTo>
                  <a:cubicBezTo>
                    <a:pt x="277" y="60"/>
                    <a:pt x="277" y="60"/>
                    <a:pt x="277" y="60"/>
                  </a:cubicBezTo>
                  <a:cubicBezTo>
                    <a:pt x="268" y="0"/>
                    <a:pt x="268" y="0"/>
                    <a:pt x="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59961" y="2073988"/>
              <a:ext cx="326932" cy="240805"/>
            </a:xfrm>
            <a:custGeom>
              <a:avLst/>
              <a:gdLst>
                <a:gd name="T0" fmla="*/ 2147483646 w 346"/>
                <a:gd name="T1" fmla="*/ 2147483646 h 281"/>
                <a:gd name="T2" fmla="*/ 2147483646 w 346"/>
                <a:gd name="T3" fmla="*/ 2147483646 h 281"/>
                <a:gd name="T4" fmla="*/ 2147483646 w 346"/>
                <a:gd name="T5" fmla="*/ 2147483646 h 281"/>
                <a:gd name="T6" fmla="*/ 2147483646 w 346"/>
                <a:gd name="T7" fmla="*/ 2147483646 h 281"/>
                <a:gd name="T8" fmla="*/ 2147483646 w 346"/>
                <a:gd name="T9" fmla="*/ 2147483646 h 281"/>
                <a:gd name="T10" fmla="*/ 2147483646 w 346"/>
                <a:gd name="T11" fmla="*/ 2147483646 h 281"/>
                <a:gd name="T12" fmla="*/ 2147483646 w 346"/>
                <a:gd name="T13" fmla="*/ 0 h 281"/>
                <a:gd name="T14" fmla="*/ 2147483646 w 346"/>
                <a:gd name="T15" fmla="*/ 0 h 281"/>
                <a:gd name="T16" fmla="*/ 2147483646 w 346"/>
                <a:gd name="T17" fmla="*/ 2147483646 h 281"/>
                <a:gd name="T18" fmla="*/ 2147483646 w 346"/>
                <a:gd name="T19" fmla="*/ 2147483646 h 281"/>
                <a:gd name="T20" fmla="*/ 0 w 346"/>
                <a:gd name="T21" fmla="*/ 2147483646 h 281"/>
                <a:gd name="T22" fmla="*/ 0 w 346"/>
                <a:gd name="T23" fmla="*/ 2147483646 h 281"/>
                <a:gd name="T24" fmla="*/ 2147483646 w 346"/>
                <a:gd name="T25" fmla="*/ 2147483646 h 281"/>
                <a:gd name="T26" fmla="*/ 2147483646 w 346"/>
                <a:gd name="T27" fmla="*/ 2147483646 h 281"/>
                <a:gd name="T28" fmla="*/ 2147483646 w 346"/>
                <a:gd name="T29" fmla="*/ 2147483646 h 281"/>
                <a:gd name="T30" fmla="*/ 2147483646 w 346"/>
                <a:gd name="T31" fmla="*/ 2147483646 h 281"/>
                <a:gd name="T32" fmla="*/ 2147483646 w 346"/>
                <a:gd name="T33" fmla="*/ 2147483646 h 281"/>
                <a:gd name="T34" fmla="*/ 2147483646 w 346"/>
                <a:gd name="T35" fmla="*/ 2147483646 h 281"/>
                <a:gd name="T36" fmla="*/ 2147483646 w 346"/>
                <a:gd name="T37" fmla="*/ 2147483646 h 281"/>
                <a:gd name="T38" fmla="*/ 2147483646 w 346"/>
                <a:gd name="T39" fmla="*/ 2147483646 h 281"/>
                <a:gd name="T40" fmla="*/ 2147483646 w 346"/>
                <a:gd name="T41" fmla="*/ 2147483646 h 281"/>
                <a:gd name="T42" fmla="*/ 2147483646 w 346"/>
                <a:gd name="T43" fmla="*/ 2147483646 h 281"/>
                <a:gd name="T44" fmla="*/ 2147483646 w 346"/>
                <a:gd name="T45" fmla="*/ 2147483646 h 281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346" h="281">
                  <a:moveTo>
                    <a:pt x="259" y="87"/>
                  </a:moveTo>
                  <a:cubicBezTo>
                    <a:pt x="259" y="75"/>
                    <a:pt x="269" y="65"/>
                    <a:pt x="281" y="65"/>
                  </a:cubicBezTo>
                  <a:cubicBezTo>
                    <a:pt x="293" y="65"/>
                    <a:pt x="303" y="75"/>
                    <a:pt x="303" y="87"/>
                  </a:cubicBezTo>
                  <a:cubicBezTo>
                    <a:pt x="303" y="99"/>
                    <a:pt x="293" y="108"/>
                    <a:pt x="281" y="108"/>
                  </a:cubicBezTo>
                  <a:cubicBezTo>
                    <a:pt x="269" y="108"/>
                    <a:pt x="259" y="99"/>
                    <a:pt x="259" y="87"/>
                  </a:cubicBezTo>
                  <a:close/>
                  <a:moveTo>
                    <a:pt x="237" y="22"/>
                  </a:moveTo>
                  <a:cubicBezTo>
                    <a:pt x="237" y="1"/>
                    <a:pt x="226" y="0"/>
                    <a:pt x="21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19" y="0"/>
                    <a:pt x="108" y="1"/>
                    <a:pt x="108" y="22"/>
                  </a:cubicBezTo>
                  <a:cubicBezTo>
                    <a:pt x="65" y="22"/>
                    <a:pt x="65" y="22"/>
                    <a:pt x="65" y="22"/>
                  </a:cubicBezTo>
                  <a:cubicBezTo>
                    <a:pt x="32" y="22"/>
                    <a:pt x="0" y="54"/>
                    <a:pt x="0" y="87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49"/>
                    <a:pt x="32" y="281"/>
                    <a:pt x="65" y="281"/>
                  </a:cubicBezTo>
                  <a:cubicBezTo>
                    <a:pt x="281" y="281"/>
                    <a:pt x="281" y="281"/>
                    <a:pt x="281" y="281"/>
                  </a:cubicBezTo>
                  <a:cubicBezTo>
                    <a:pt x="313" y="281"/>
                    <a:pt x="346" y="249"/>
                    <a:pt x="346" y="216"/>
                  </a:cubicBezTo>
                  <a:cubicBezTo>
                    <a:pt x="346" y="87"/>
                    <a:pt x="346" y="87"/>
                    <a:pt x="346" y="87"/>
                  </a:cubicBezTo>
                  <a:cubicBezTo>
                    <a:pt x="346" y="54"/>
                    <a:pt x="313" y="22"/>
                    <a:pt x="281" y="22"/>
                  </a:cubicBezTo>
                  <a:cubicBezTo>
                    <a:pt x="237" y="22"/>
                    <a:pt x="237" y="22"/>
                    <a:pt x="237" y="22"/>
                  </a:cubicBezTo>
                  <a:close/>
                  <a:moveTo>
                    <a:pt x="175" y="87"/>
                  </a:moveTo>
                  <a:cubicBezTo>
                    <a:pt x="210" y="87"/>
                    <a:pt x="238" y="117"/>
                    <a:pt x="238" y="153"/>
                  </a:cubicBezTo>
                  <a:cubicBezTo>
                    <a:pt x="238" y="188"/>
                    <a:pt x="207" y="216"/>
                    <a:pt x="172" y="216"/>
                  </a:cubicBezTo>
                  <a:cubicBezTo>
                    <a:pt x="138" y="216"/>
                    <a:pt x="108" y="187"/>
                    <a:pt x="108" y="152"/>
                  </a:cubicBezTo>
                  <a:cubicBezTo>
                    <a:pt x="108" y="116"/>
                    <a:pt x="141" y="87"/>
                    <a:pt x="175" y="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4696" y="2743673"/>
              <a:ext cx="295293" cy="165224"/>
            </a:xfrm>
            <a:custGeom>
              <a:avLst/>
              <a:gdLst>
                <a:gd name="T0" fmla="*/ 2147483646 w 311"/>
                <a:gd name="T1" fmla="*/ 2147483646 h 193"/>
                <a:gd name="T2" fmla="*/ 2147483646 w 311"/>
                <a:gd name="T3" fmla="*/ 2147483646 h 193"/>
                <a:gd name="T4" fmla="*/ 2147483646 w 311"/>
                <a:gd name="T5" fmla="*/ 2147483646 h 193"/>
                <a:gd name="T6" fmla="*/ 2147483646 w 311"/>
                <a:gd name="T7" fmla="*/ 2147483646 h 193"/>
                <a:gd name="T8" fmla="*/ 0 w 311"/>
                <a:gd name="T9" fmla="*/ 2147483646 h 193"/>
                <a:gd name="T10" fmla="*/ 2147483646 w 311"/>
                <a:gd name="T11" fmla="*/ 2147483646 h 193"/>
                <a:gd name="T12" fmla="*/ 2147483646 w 311"/>
                <a:gd name="T13" fmla="*/ 2147483646 h 193"/>
                <a:gd name="T14" fmla="*/ 2147483646 w 311"/>
                <a:gd name="T15" fmla="*/ 0 h 193"/>
                <a:gd name="T16" fmla="*/ 2147483646 w 311"/>
                <a:gd name="T17" fmla="*/ 2147483646 h 193"/>
                <a:gd name="T18" fmla="*/ 2147483646 w 311"/>
                <a:gd name="T19" fmla="*/ 2147483646 h 193"/>
                <a:gd name="T20" fmla="*/ 2147483646 w 311"/>
                <a:gd name="T21" fmla="*/ 2147483646 h 193"/>
                <a:gd name="T22" fmla="*/ 2147483646 w 311"/>
                <a:gd name="T23" fmla="*/ 2147483646 h 193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311" h="193">
                  <a:moveTo>
                    <a:pt x="248" y="193"/>
                  </a:moveTo>
                  <a:cubicBezTo>
                    <a:pt x="248" y="193"/>
                    <a:pt x="248" y="193"/>
                    <a:pt x="248" y="193"/>
                  </a:cubicBezTo>
                  <a:cubicBezTo>
                    <a:pt x="72" y="193"/>
                    <a:pt x="72" y="193"/>
                    <a:pt x="72" y="193"/>
                  </a:cubicBezTo>
                  <a:cubicBezTo>
                    <a:pt x="72" y="193"/>
                    <a:pt x="72" y="193"/>
                    <a:pt x="72" y="193"/>
                  </a:cubicBezTo>
                  <a:cubicBezTo>
                    <a:pt x="32" y="190"/>
                    <a:pt x="0" y="156"/>
                    <a:pt x="0" y="116"/>
                  </a:cubicBezTo>
                  <a:cubicBezTo>
                    <a:pt x="0" y="73"/>
                    <a:pt x="35" y="39"/>
                    <a:pt x="78" y="39"/>
                  </a:cubicBezTo>
                  <a:cubicBezTo>
                    <a:pt x="84" y="39"/>
                    <a:pt x="90" y="40"/>
                    <a:pt x="96" y="41"/>
                  </a:cubicBezTo>
                  <a:cubicBezTo>
                    <a:pt x="109" y="17"/>
                    <a:pt x="135" y="0"/>
                    <a:pt x="164" y="0"/>
                  </a:cubicBezTo>
                  <a:cubicBezTo>
                    <a:pt x="203" y="0"/>
                    <a:pt x="236" y="29"/>
                    <a:pt x="241" y="66"/>
                  </a:cubicBezTo>
                  <a:cubicBezTo>
                    <a:pt x="243" y="66"/>
                    <a:pt x="245" y="66"/>
                    <a:pt x="247" y="66"/>
                  </a:cubicBezTo>
                  <a:cubicBezTo>
                    <a:pt x="282" y="66"/>
                    <a:pt x="311" y="94"/>
                    <a:pt x="311" y="129"/>
                  </a:cubicBezTo>
                  <a:cubicBezTo>
                    <a:pt x="311" y="164"/>
                    <a:pt x="283" y="192"/>
                    <a:pt x="248" y="19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23496" y="2114415"/>
              <a:ext cx="202135" cy="182801"/>
            </a:xfrm>
            <a:custGeom>
              <a:avLst/>
              <a:gdLst>
                <a:gd name="T0" fmla="*/ 380157981 w 80"/>
                <a:gd name="T1" fmla="*/ 0 h 80"/>
                <a:gd name="T2" fmla="*/ 36453067 w 80"/>
                <a:gd name="T3" fmla="*/ 0 h 80"/>
                <a:gd name="T4" fmla="*/ 0 w 80"/>
                <a:gd name="T5" fmla="*/ 29812933 h 80"/>
                <a:gd name="T6" fmla="*/ 0 w 80"/>
                <a:gd name="T7" fmla="*/ 306652613 h 80"/>
                <a:gd name="T8" fmla="*/ 36453067 w 80"/>
                <a:gd name="T9" fmla="*/ 340725125 h 80"/>
                <a:gd name="T10" fmla="*/ 380157981 w 80"/>
                <a:gd name="T11" fmla="*/ 340725125 h 80"/>
                <a:gd name="T12" fmla="*/ 416611048 w 80"/>
                <a:gd name="T13" fmla="*/ 306652613 h 80"/>
                <a:gd name="T14" fmla="*/ 416611048 w 80"/>
                <a:gd name="T15" fmla="*/ 29812933 h 80"/>
                <a:gd name="T16" fmla="*/ 380157981 w 80"/>
                <a:gd name="T17" fmla="*/ 0 h 8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0" h="80">
                  <a:moveTo>
                    <a:pt x="73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6"/>
                    <a:pt x="3" y="80"/>
                    <a:pt x="7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7" y="80"/>
                    <a:pt x="80" y="76"/>
                    <a:pt x="80" y="72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3"/>
                    <a:pt x="77" y="0"/>
                    <a:pt x="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41451" y="2137266"/>
              <a:ext cx="73823" cy="135344"/>
            </a:xfrm>
            <a:custGeom>
              <a:avLst/>
              <a:gdLst>
                <a:gd name="T0" fmla="*/ 121578414 w 29"/>
                <a:gd name="T1" fmla="*/ 8585666 h 59"/>
                <a:gd name="T2" fmla="*/ 52859480 w 29"/>
                <a:gd name="T3" fmla="*/ 42924184 h 59"/>
                <a:gd name="T4" fmla="*/ 0 w 29"/>
                <a:gd name="T5" fmla="*/ 68679110 h 59"/>
                <a:gd name="T6" fmla="*/ 0 w 29"/>
                <a:gd name="T7" fmla="*/ 184577308 h 59"/>
                <a:gd name="T8" fmla="*/ 52859480 w 29"/>
                <a:gd name="T9" fmla="*/ 210332233 h 59"/>
                <a:gd name="T10" fmla="*/ 121578414 w 29"/>
                <a:gd name="T11" fmla="*/ 244670752 h 59"/>
                <a:gd name="T12" fmla="*/ 153295022 w 29"/>
                <a:gd name="T13" fmla="*/ 227501493 h 59"/>
                <a:gd name="T14" fmla="*/ 153295022 w 29"/>
                <a:gd name="T15" fmla="*/ 25754925 h 59"/>
                <a:gd name="T16" fmla="*/ 121578414 w 29"/>
                <a:gd name="T17" fmla="*/ 8585666 h 5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9" h="59">
                  <a:moveTo>
                    <a:pt x="23" y="2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7" y="12"/>
                    <a:pt x="3" y="14"/>
                    <a:pt x="0" y="16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3" y="45"/>
                    <a:pt x="7" y="47"/>
                    <a:pt x="10" y="49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6" y="59"/>
                    <a:pt x="29" y="57"/>
                    <a:pt x="29" y="5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2"/>
                    <a:pt x="26" y="0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51182" y="2712034"/>
              <a:ext cx="323416" cy="254866"/>
            </a:xfrm>
            <a:custGeom>
              <a:avLst/>
              <a:gdLst>
                <a:gd name="T0" fmla="*/ 2147483646 w 117"/>
                <a:gd name="T1" fmla="*/ 2147483646 h 101"/>
                <a:gd name="T2" fmla="*/ 2147483646 w 117"/>
                <a:gd name="T3" fmla="*/ 2147483646 h 101"/>
                <a:gd name="T4" fmla="*/ 2147483646 w 117"/>
                <a:gd name="T5" fmla="*/ 2147483646 h 101"/>
                <a:gd name="T6" fmla="*/ 0 w 117"/>
                <a:gd name="T7" fmla="*/ 2147483646 h 101"/>
                <a:gd name="T8" fmla="*/ 0 w 117"/>
                <a:gd name="T9" fmla="*/ 2147483646 h 101"/>
                <a:gd name="T10" fmla="*/ 2147483646 w 117"/>
                <a:gd name="T11" fmla="*/ 2147483646 h 101"/>
                <a:gd name="T12" fmla="*/ 2147483646 w 117"/>
                <a:gd name="T13" fmla="*/ 2147483646 h 101"/>
                <a:gd name="T14" fmla="*/ 2147483646 w 117"/>
                <a:gd name="T15" fmla="*/ 2147483646 h 101"/>
                <a:gd name="T16" fmla="*/ 2147483646 w 117"/>
                <a:gd name="T17" fmla="*/ 2147483646 h 101"/>
                <a:gd name="T18" fmla="*/ 2147483646 w 117"/>
                <a:gd name="T19" fmla="*/ 2147483646 h 101"/>
                <a:gd name="T20" fmla="*/ 2147483646 w 117"/>
                <a:gd name="T21" fmla="*/ 2147483646 h 101"/>
                <a:gd name="T22" fmla="*/ 2147483646 w 117"/>
                <a:gd name="T23" fmla="*/ 2147483646 h 101"/>
                <a:gd name="T24" fmla="*/ 2147483646 w 117"/>
                <a:gd name="T25" fmla="*/ 2147483646 h 101"/>
                <a:gd name="T26" fmla="*/ 2147483646 w 117"/>
                <a:gd name="T27" fmla="*/ 2147483646 h 101"/>
                <a:gd name="T28" fmla="*/ 2147483646 w 117"/>
                <a:gd name="T29" fmla="*/ 2147483646 h 101"/>
                <a:gd name="T30" fmla="*/ 2147483646 w 117"/>
                <a:gd name="T31" fmla="*/ 2147483646 h 101"/>
                <a:gd name="T32" fmla="*/ 2147483646 w 117"/>
                <a:gd name="T33" fmla="*/ 0 h 101"/>
                <a:gd name="T34" fmla="*/ 2147483646 w 117"/>
                <a:gd name="T35" fmla="*/ 2147483646 h 101"/>
                <a:gd name="T36" fmla="*/ 2147483646 w 117"/>
                <a:gd name="T37" fmla="*/ 2147483646 h 101"/>
                <a:gd name="T38" fmla="*/ 2147483646 w 117"/>
                <a:gd name="T39" fmla="*/ 2147483646 h 101"/>
                <a:gd name="T40" fmla="*/ 2147483646 w 117"/>
                <a:gd name="T41" fmla="*/ 2147483646 h 101"/>
                <a:gd name="T42" fmla="*/ 2147483646 w 117"/>
                <a:gd name="T43" fmla="*/ 2147483646 h 101"/>
                <a:gd name="T44" fmla="*/ 2147483646 w 117"/>
                <a:gd name="T45" fmla="*/ 2147483646 h 101"/>
                <a:gd name="T46" fmla="*/ 2147483646 w 117"/>
                <a:gd name="T47" fmla="*/ 2147483646 h 101"/>
                <a:gd name="T48" fmla="*/ 2147483646 w 117"/>
                <a:gd name="T49" fmla="*/ 2147483646 h 101"/>
                <a:gd name="T50" fmla="*/ 2147483646 w 117"/>
                <a:gd name="T51" fmla="*/ 2147483646 h 101"/>
                <a:gd name="T52" fmla="*/ 2147483646 w 117"/>
                <a:gd name="T53" fmla="*/ 2147483646 h 101"/>
                <a:gd name="T54" fmla="*/ 2147483646 w 117"/>
                <a:gd name="T55" fmla="*/ 2147483646 h 101"/>
                <a:gd name="T56" fmla="*/ 2147483646 w 117"/>
                <a:gd name="T57" fmla="*/ 2147483646 h 101"/>
                <a:gd name="T58" fmla="*/ 2147483646 w 117"/>
                <a:gd name="T59" fmla="*/ 2147483646 h 101"/>
                <a:gd name="T60" fmla="*/ 2147483646 w 117"/>
                <a:gd name="T61" fmla="*/ 2147483646 h 101"/>
                <a:gd name="T62" fmla="*/ 2147483646 w 117"/>
                <a:gd name="T63" fmla="*/ 2147483646 h 101"/>
                <a:gd name="T64" fmla="*/ 2147483646 w 117"/>
                <a:gd name="T65" fmla="*/ 2147483646 h 101"/>
                <a:gd name="T66" fmla="*/ 2147483646 w 117"/>
                <a:gd name="T67" fmla="*/ 2147483646 h 101"/>
                <a:gd name="T68" fmla="*/ 2147483646 w 117"/>
                <a:gd name="T69" fmla="*/ 2147483646 h 10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17" h="101">
                  <a:moveTo>
                    <a:pt x="95" y="7"/>
                  </a:moveTo>
                  <a:cubicBezTo>
                    <a:pt x="95" y="14"/>
                    <a:pt x="95" y="14"/>
                    <a:pt x="95" y="14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5" y="65"/>
                    <a:pt x="15" y="65"/>
                    <a:pt x="15" y="65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0" y="82"/>
                    <a:pt x="23" y="88"/>
                    <a:pt x="29" y="89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1" y="95"/>
                    <a:pt x="52" y="95"/>
                    <a:pt x="53" y="95"/>
                  </a:cubicBezTo>
                  <a:cubicBezTo>
                    <a:pt x="58" y="95"/>
                    <a:pt x="62" y="92"/>
                    <a:pt x="64" y="87"/>
                  </a:cubicBezTo>
                  <a:cubicBezTo>
                    <a:pt x="66" y="78"/>
                    <a:pt x="66" y="78"/>
                    <a:pt x="66" y="78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117" y="101"/>
                    <a:pt x="117" y="101"/>
                    <a:pt x="117" y="101"/>
                  </a:cubicBezTo>
                  <a:cubicBezTo>
                    <a:pt x="117" y="0"/>
                    <a:pt x="117" y="0"/>
                    <a:pt x="117" y="0"/>
                  </a:cubicBezTo>
                  <a:lnTo>
                    <a:pt x="95" y="7"/>
                  </a:lnTo>
                  <a:close/>
                  <a:moveTo>
                    <a:pt x="57" y="85"/>
                  </a:moveTo>
                  <a:cubicBezTo>
                    <a:pt x="56" y="87"/>
                    <a:pt x="54" y="88"/>
                    <a:pt x="52" y="88"/>
                  </a:cubicBezTo>
                  <a:cubicBezTo>
                    <a:pt x="31" y="82"/>
                    <a:pt x="31" y="82"/>
                    <a:pt x="31" y="82"/>
                  </a:cubicBezTo>
                  <a:cubicBezTo>
                    <a:pt x="29" y="82"/>
                    <a:pt x="28" y="80"/>
                    <a:pt x="28" y="7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59" y="77"/>
                    <a:pt x="59" y="77"/>
                    <a:pt x="59" y="77"/>
                  </a:cubicBezTo>
                  <a:lnTo>
                    <a:pt x="57" y="85"/>
                  </a:lnTo>
                  <a:close/>
                  <a:moveTo>
                    <a:pt x="95" y="50"/>
                  </a:moveTo>
                  <a:cubicBezTo>
                    <a:pt x="15" y="50"/>
                    <a:pt x="15" y="50"/>
                    <a:pt x="15" y="50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95" y="21"/>
                    <a:pt x="95" y="21"/>
                    <a:pt x="95" y="21"/>
                  </a:cubicBezTo>
                  <a:lnTo>
                    <a:pt x="95" y="50"/>
                  </a:lnTo>
                  <a:close/>
                  <a:moveTo>
                    <a:pt x="109" y="50"/>
                  </a:moveTo>
                  <a:cubicBezTo>
                    <a:pt x="102" y="50"/>
                    <a:pt x="102" y="50"/>
                    <a:pt x="102" y="50"/>
                  </a:cubicBezTo>
                  <a:cubicBezTo>
                    <a:pt x="102" y="14"/>
                    <a:pt x="102" y="14"/>
                    <a:pt x="102" y="14"/>
                  </a:cubicBezTo>
                  <a:cubicBezTo>
                    <a:pt x="109" y="14"/>
                    <a:pt x="109" y="14"/>
                    <a:pt x="109" y="14"/>
                  </a:cubicBezTo>
                  <a:lnTo>
                    <a:pt x="109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1758772" y="2071714"/>
              <a:ext cx="752249" cy="7498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7" tIns="34283" rIns="68567" bIns="34283" anchor="ctr"/>
            <a:lstStyle/>
            <a:p>
              <a:pPr algn="ctr" defTabSz="685663">
                <a:defRPr/>
              </a:pPr>
              <a:endParaRPr lang="en-US" sz="675">
                <a:solidFill>
                  <a:schemeClr val="tx1"/>
                </a:solidFill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34624" y="2311552"/>
              <a:ext cx="407876" cy="254006"/>
            </a:xfrm>
            <a:custGeom>
              <a:avLst/>
              <a:gdLst>
                <a:gd name="T0" fmla="*/ 2147483646 w 311"/>
                <a:gd name="T1" fmla="*/ 2147483646 h 193"/>
                <a:gd name="T2" fmla="*/ 2147483646 w 311"/>
                <a:gd name="T3" fmla="*/ 2147483646 h 193"/>
                <a:gd name="T4" fmla="*/ 2147483646 w 311"/>
                <a:gd name="T5" fmla="*/ 2147483646 h 193"/>
                <a:gd name="T6" fmla="*/ 2147483646 w 311"/>
                <a:gd name="T7" fmla="*/ 2147483646 h 193"/>
                <a:gd name="T8" fmla="*/ 0 w 311"/>
                <a:gd name="T9" fmla="*/ 2147483646 h 193"/>
                <a:gd name="T10" fmla="*/ 2147483646 w 311"/>
                <a:gd name="T11" fmla="*/ 2147483646 h 193"/>
                <a:gd name="T12" fmla="*/ 2147483646 w 311"/>
                <a:gd name="T13" fmla="*/ 2147483646 h 193"/>
                <a:gd name="T14" fmla="*/ 2147483646 w 311"/>
                <a:gd name="T15" fmla="*/ 0 h 193"/>
                <a:gd name="T16" fmla="*/ 2147483646 w 311"/>
                <a:gd name="T17" fmla="*/ 2147483646 h 193"/>
                <a:gd name="T18" fmla="*/ 2147483646 w 311"/>
                <a:gd name="T19" fmla="*/ 2147483646 h 193"/>
                <a:gd name="T20" fmla="*/ 2147483646 w 311"/>
                <a:gd name="T21" fmla="*/ 2147483646 h 193"/>
                <a:gd name="T22" fmla="*/ 2147483646 w 311"/>
                <a:gd name="T23" fmla="*/ 2147483646 h 193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311" h="193">
                  <a:moveTo>
                    <a:pt x="248" y="193"/>
                  </a:moveTo>
                  <a:cubicBezTo>
                    <a:pt x="248" y="193"/>
                    <a:pt x="248" y="193"/>
                    <a:pt x="248" y="193"/>
                  </a:cubicBezTo>
                  <a:cubicBezTo>
                    <a:pt x="72" y="193"/>
                    <a:pt x="72" y="193"/>
                    <a:pt x="72" y="193"/>
                  </a:cubicBezTo>
                  <a:cubicBezTo>
                    <a:pt x="72" y="193"/>
                    <a:pt x="72" y="193"/>
                    <a:pt x="72" y="193"/>
                  </a:cubicBezTo>
                  <a:cubicBezTo>
                    <a:pt x="32" y="190"/>
                    <a:pt x="0" y="156"/>
                    <a:pt x="0" y="116"/>
                  </a:cubicBezTo>
                  <a:cubicBezTo>
                    <a:pt x="0" y="73"/>
                    <a:pt x="35" y="39"/>
                    <a:pt x="78" y="39"/>
                  </a:cubicBezTo>
                  <a:cubicBezTo>
                    <a:pt x="84" y="39"/>
                    <a:pt x="90" y="40"/>
                    <a:pt x="96" y="41"/>
                  </a:cubicBezTo>
                  <a:cubicBezTo>
                    <a:pt x="109" y="17"/>
                    <a:pt x="135" y="0"/>
                    <a:pt x="164" y="0"/>
                  </a:cubicBezTo>
                  <a:cubicBezTo>
                    <a:pt x="203" y="0"/>
                    <a:pt x="236" y="29"/>
                    <a:pt x="241" y="66"/>
                  </a:cubicBezTo>
                  <a:cubicBezTo>
                    <a:pt x="243" y="66"/>
                    <a:pt x="245" y="66"/>
                    <a:pt x="247" y="66"/>
                  </a:cubicBezTo>
                  <a:cubicBezTo>
                    <a:pt x="282" y="66"/>
                    <a:pt x="311" y="94"/>
                    <a:pt x="311" y="129"/>
                  </a:cubicBezTo>
                  <a:cubicBezTo>
                    <a:pt x="311" y="164"/>
                    <a:pt x="283" y="192"/>
                    <a:pt x="248" y="19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grpSp>
          <p:nvGrpSpPr>
            <p:cNvPr id="21" name="Group 20出自【趣你的PPT】(微信:qunideppt)：最优质的PPT资源库"/>
            <p:cNvGrpSpPr/>
            <p:nvPr/>
          </p:nvGrpSpPr>
          <p:grpSpPr>
            <a:xfrm>
              <a:off x="2584047" y="1993299"/>
              <a:ext cx="2754313" cy="1126741"/>
              <a:chOff x="2160589" y="2148342"/>
              <a:chExt cx="2754313" cy="1126741"/>
            </a:xfrm>
          </p:grpSpPr>
          <p:sp>
            <p:nvSpPr>
              <p:cNvPr id="22" name="出自【趣你的PPT】(微信:qunideppt)：最优质的PPT资源库"/>
              <p:cNvSpPr txBox="1">
                <a:spLocks/>
              </p:cNvSpPr>
              <p:nvPr/>
            </p:nvSpPr>
            <p:spPr bwMode="auto">
              <a:xfrm>
                <a:off x="2160589" y="2529342"/>
                <a:ext cx="2754313" cy="745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8567" tIns="34283" rIns="68567" bIns="34283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9pPr>
              </a:lstStyle>
              <a:p>
                <a:pPr algn="just" defTabSz="684610" fontAlgn="base">
                  <a:lnSpc>
                    <a:spcPts val="1275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该原创</a:t>
                </a:r>
                <a:r>
                  <a:rPr lang="en-US" altLang="zh-CN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PPT</a:t>
                </a: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模板来自公众号：趣你的</a:t>
                </a:r>
                <a:r>
                  <a:rPr lang="en-US" altLang="zh-CN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PPT</a:t>
                </a: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。一不小心，就学会</a:t>
                </a:r>
                <a:r>
                  <a:rPr lang="en-US" altLang="zh-CN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PPT</a:t>
                </a: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，快来加入我们。</a:t>
                </a:r>
              </a:p>
            </p:txBody>
          </p:sp>
          <p:sp>
            <p:nvSpPr>
              <p:cNvPr id="2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165352" y="2148342"/>
                <a:ext cx="2330450" cy="3939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9pPr>
              </a:lstStyle>
              <a:p>
                <a:pPr defTabSz="684610" fontAlgn="base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200" b="1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单击此处编辑内容</a:t>
                </a:r>
              </a:p>
            </p:txBody>
          </p:sp>
        </p:grp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1758772" y="3490470"/>
              <a:ext cx="752249" cy="7522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7" tIns="34283" rIns="68567" bIns="34283" anchor="ctr"/>
            <a:lstStyle/>
            <a:p>
              <a:pPr algn="ctr" defTabSz="685663">
                <a:defRPr/>
              </a:pPr>
              <a:endParaRPr lang="en-US" sz="675">
                <a:solidFill>
                  <a:schemeClr val="tx1"/>
                </a:solidFill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910199" y="3685861"/>
              <a:ext cx="412761" cy="334603"/>
            </a:xfrm>
            <a:custGeom>
              <a:avLst/>
              <a:gdLst>
                <a:gd name="T0" fmla="*/ 2147483646 w 346"/>
                <a:gd name="T1" fmla="*/ 2147483646 h 281"/>
                <a:gd name="T2" fmla="*/ 2147483646 w 346"/>
                <a:gd name="T3" fmla="*/ 2147483646 h 281"/>
                <a:gd name="T4" fmla="*/ 2147483646 w 346"/>
                <a:gd name="T5" fmla="*/ 2147483646 h 281"/>
                <a:gd name="T6" fmla="*/ 2147483646 w 346"/>
                <a:gd name="T7" fmla="*/ 2147483646 h 281"/>
                <a:gd name="T8" fmla="*/ 2147483646 w 346"/>
                <a:gd name="T9" fmla="*/ 2147483646 h 281"/>
                <a:gd name="T10" fmla="*/ 2147483646 w 346"/>
                <a:gd name="T11" fmla="*/ 2147483646 h 281"/>
                <a:gd name="T12" fmla="*/ 2147483646 w 346"/>
                <a:gd name="T13" fmla="*/ 0 h 281"/>
                <a:gd name="T14" fmla="*/ 2147483646 w 346"/>
                <a:gd name="T15" fmla="*/ 0 h 281"/>
                <a:gd name="T16" fmla="*/ 2147483646 w 346"/>
                <a:gd name="T17" fmla="*/ 2147483646 h 281"/>
                <a:gd name="T18" fmla="*/ 2147483646 w 346"/>
                <a:gd name="T19" fmla="*/ 2147483646 h 281"/>
                <a:gd name="T20" fmla="*/ 0 w 346"/>
                <a:gd name="T21" fmla="*/ 2147483646 h 281"/>
                <a:gd name="T22" fmla="*/ 0 w 346"/>
                <a:gd name="T23" fmla="*/ 2147483646 h 281"/>
                <a:gd name="T24" fmla="*/ 2147483646 w 346"/>
                <a:gd name="T25" fmla="*/ 2147483646 h 281"/>
                <a:gd name="T26" fmla="*/ 2147483646 w 346"/>
                <a:gd name="T27" fmla="*/ 2147483646 h 281"/>
                <a:gd name="T28" fmla="*/ 2147483646 w 346"/>
                <a:gd name="T29" fmla="*/ 2147483646 h 281"/>
                <a:gd name="T30" fmla="*/ 2147483646 w 346"/>
                <a:gd name="T31" fmla="*/ 2147483646 h 281"/>
                <a:gd name="T32" fmla="*/ 2147483646 w 346"/>
                <a:gd name="T33" fmla="*/ 2147483646 h 281"/>
                <a:gd name="T34" fmla="*/ 2147483646 w 346"/>
                <a:gd name="T35" fmla="*/ 2147483646 h 281"/>
                <a:gd name="T36" fmla="*/ 2147483646 w 346"/>
                <a:gd name="T37" fmla="*/ 2147483646 h 281"/>
                <a:gd name="T38" fmla="*/ 2147483646 w 346"/>
                <a:gd name="T39" fmla="*/ 2147483646 h 281"/>
                <a:gd name="T40" fmla="*/ 2147483646 w 346"/>
                <a:gd name="T41" fmla="*/ 2147483646 h 281"/>
                <a:gd name="T42" fmla="*/ 2147483646 w 346"/>
                <a:gd name="T43" fmla="*/ 2147483646 h 281"/>
                <a:gd name="T44" fmla="*/ 2147483646 w 346"/>
                <a:gd name="T45" fmla="*/ 2147483646 h 281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346" h="281">
                  <a:moveTo>
                    <a:pt x="259" y="87"/>
                  </a:moveTo>
                  <a:cubicBezTo>
                    <a:pt x="259" y="75"/>
                    <a:pt x="269" y="65"/>
                    <a:pt x="281" y="65"/>
                  </a:cubicBezTo>
                  <a:cubicBezTo>
                    <a:pt x="293" y="65"/>
                    <a:pt x="303" y="75"/>
                    <a:pt x="303" y="87"/>
                  </a:cubicBezTo>
                  <a:cubicBezTo>
                    <a:pt x="303" y="99"/>
                    <a:pt x="293" y="108"/>
                    <a:pt x="281" y="108"/>
                  </a:cubicBezTo>
                  <a:cubicBezTo>
                    <a:pt x="269" y="108"/>
                    <a:pt x="259" y="99"/>
                    <a:pt x="259" y="87"/>
                  </a:cubicBezTo>
                  <a:close/>
                  <a:moveTo>
                    <a:pt x="237" y="22"/>
                  </a:moveTo>
                  <a:cubicBezTo>
                    <a:pt x="237" y="1"/>
                    <a:pt x="226" y="0"/>
                    <a:pt x="21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19" y="0"/>
                    <a:pt x="108" y="1"/>
                    <a:pt x="108" y="22"/>
                  </a:cubicBezTo>
                  <a:cubicBezTo>
                    <a:pt x="65" y="22"/>
                    <a:pt x="65" y="22"/>
                    <a:pt x="65" y="22"/>
                  </a:cubicBezTo>
                  <a:cubicBezTo>
                    <a:pt x="32" y="22"/>
                    <a:pt x="0" y="54"/>
                    <a:pt x="0" y="87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49"/>
                    <a:pt x="32" y="281"/>
                    <a:pt x="65" y="281"/>
                  </a:cubicBezTo>
                  <a:cubicBezTo>
                    <a:pt x="281" y="281"/>
                    <a:pt x="281" y="281"/>
                    <a:pt x="281" y="281"/>
                  </a:cubicBezTo>
                  <a:cubicBezTo>
                    <a:pt x="313" y="281"/>
                    <a:pt x="346" y="249"/>
                    <a:pt x="346" y="216"/>
                  </a:cubicBezTo>
                  <a:cubicBezTo>
                    <a:pt x="346" y="87"/>
                    <a:pt x="346" y="87"/>
                    <a:pt x="346" y="87"/>
                  </a:cubicBezTo>
                  <a:cubicBezTo>
                    <a:pt x="346" y="54"/>
                    <a:pt x="313" y="22"/>
                    <a:pt x="281" y="22"/>
                  </a:cubicBezTo>
                  <a:cubicBezTo>
                    <a:pt x="237" y="22"/>
                    <a:pt x="237" y="22"/>
                    <a:pt x="237" y="22"/>
                  </a:cubicBezTo>
                  <a:close/>
                  <a:moveTo>
                    <a:pt x="175" y="87"/>
                  </a:moveTo>
                  <a:cubicBezTo>
                    <a:pt x="210" y="87"/>
                    <a:pt x="238" y="117"/>
                    <a:pt x="238" y="153"/>
                  </a:cubicBezTo>
                  <a:cubicBezTo>
                    <a:pt x="238" y="188"/>
                    <a:pt x="207" y="216"/>
                    <a:pt x="172" y="216"/>
                  </a:cubicBezTo>
                  <a:cubicBezTo>
                    <a:pt x="138" y="216"/>
                    <a:pt x="108" y="187"/>
                    <a:pt x="108" y="152"/>
                  </a:cubicBezTo>
                  <a:cubicBezTo>
                    <a:pt x="108" y="116"/>
                    <a:pt x="141" y="87"/>
                    <a:pt x="175" y="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grpSp>
          <p:nvGrpSpPr>
            <p:cNvPr id="27" name="Group 26出自【趣你的PPT】(微信:qunideppt)：最优质的PPT资源库"/>
            <p:cNvGrpSpPr/>
            <p:nvPr/>
          </p:nvGrpSpPr>
          <p:grpSpPr>
            <a:xfrm>
              <a:off x="2584047" y="3396202"/>
              <a:ext cx="2754313" cy="1126741"/>
              <a:chOff x="2160589" y="2148342"/>
              <a:chExt cx="2754313" cy="1126741"/>
            </a:xfrm>
          </p:grpSpPr>
          <p:sp>
            <p:nvSpPr>
              <p:cNvPr id="28" name="出自【趣你的PPT】(微信:qunideppt)：最优质的PPT资源库"/>
              <p:cNvSpPr txBox="1">
                <a:spLocks/>
              </p:cNvSpPr>
              <p:nvPr/>
            </p:nvSpPr>
            <p:spPr bwMode="auto">
              <a:xfrm>
                <a:off x="2160589" y="2529342"/>
                <a:ext cx="2754313" cy="745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8567" tIns="34283" rIns="68567" bIns="34283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9pPr>
              </a:lstStyle>
              <a:p>
                <a:pPr algn="just" defTabSz="684610" fontAlgn="base">
                  <a:lnSpc>
                    <a:spcPts val="1275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该原创</a:t>
                </a:r>
                <a:r>
                  <a:rPr lang="en-US" altLang="zh-CN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PPT</a:t>
                </a: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模板来自公众号：趣你的</a:t>
                </a:r>
                <a:r>
                  <a:rPr lang="en-US" altLang="zh-CN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PPT</a:t>
                </a: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。一不小心，就学会</a:t>
                </a:r>
                <a:r>
                  <a:rPr lang="en-US" altLang="zh-CN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PPT</a:t>
                </a: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，快来加入我们。</a:t>
                </a:r>
              </a:p>
            </p:txBody>
          </p:sp>
          <p:sp>
            <p:nvSpPr>
              <p:cNvPr id="29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165352" y="2148342"/>
                <a:ext cx="2330450" cy="3939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9pPr>
              </a:lstStyle>
              <a:p>
                <a:pPr defTabSz="684610" fontAlgn="base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200" b="1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单击此处编辑内容</a:t>
                </a:r>
              </a:p>
            </p:txBody>
          </p:sp>
        </p:grp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1758772" y="4899783"/>
              <a:ext cx="752249" cy="7522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67" tIns="34283" rIns="68567" bIns="34283" anchor="ctr"/>
            <a:lstStyle/>
            <a:p>
              <a:pPr algn="ctr" defTabSz="685663">
                <a:defRPr/>
              </a:pPr>
              <a:endParaRPr lang="en-US" sz="675">
                <a:solidFill>
                  <a:schemeClr val="tx1"/>
                </a:solidFill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4853" y="5034112"/>
              <a:ext cx="400548" cy="439626"/>
            </a:xfrm>
            <a:custGeom>
              <a:avLst/>
              <a:gdLst>
                <a:gd name="T0" fmla="*/ 2147483646 w 277"/>
                <a:gd name="T1" fmla="*/ 0 h 302"/>
                <a:gd name="T2" fmla="*/ 2147483646 w 277"/>
                <a:gd name="T3" fmla="*/ 2147483646 h 302"/>
                <a:gd name="T4" fmla="*/ 2147483646 w 277"/>
                <a:gd name="T5" fmla="*/ 2147483646 h 302"/>
                <a:gd name="T6" fmla="*/ 2147483646 w 277"/>
                <a:gd name="T7" fmla="*/ 2147483646 h 302"/>
                <a:gd name="T8" fmla="*/ 2147483646 w 277"/>
                <a:gd name="T9" fmla="*/ 2147483646 h 302"/>
                <a:gd name="T10" fmla="*/ 0 w 277"/>
                <a:gd name="T11" fmla="*/ 2147483646 h 302"/>
                <a:gd name="T12" fmla="*/ 2147483646 w 277"/>
                <a:gd name="T13" fmla="*/ 2147483646 h 302"/>
                <a:gd name="T14" fmla="*/ 2147483646 w 277"/>
                <a:gd name="T15" fmla="*/ 2147483646 h 302"/>
                <a:gd name="T16" fmla="*/ 2147483646 w 277"/>
                <a:gd name="T17" fmla="*/ 2147483646 h 302"/>
                <a:gd name="T18" fmla="*/ 2147483646 w 277"/>
                <a:gd name="T19" fmla="*/ 2147483646 h 302"/>
                <a:gd name="T20" fmla="*/ 2147483646 w 277"/>
                <a:gd name="T21" fmla="*/ 2147483646 h 302"/>
                <a:gd name="T22" fmla="*/ 2147483646 w 277"/>
                <a:gd name="T23" fmla="*/ 2147483646 h 302"/>
                <a:gd name="T24" fmla="*/ 2147483646 w 277"/>
                <a:gd name="T25" fmla="*/ 2147483646 h 302"/>
                <a:gd name="T26" fmla="*/ 2147483646 w 277"/>
                <a:gd name="T27" fmla="*/ 2147483646 h 302"/>
                <a:gd name="T28" fmla="*/ 2147483646 w 277"/>
                <a:gd name="T29" fmla="*/ 2147483646 h 302"/>
                <a:gd name="T30" fmla="*/ 2147483646 w 277"/>
                <a:gd name="T31" fmla="*/ 2147483646 h 302"/>
                <a:gd name="T32" fmla="*/ 2147483646 w 277"/>
                <a:gd name="T33" fmla="*/ 2147483646 h 302"/>
                <a:gd name="T34" fmla="*/ 2147483646 w 277"/>
                <a:gd name="T35" fmla="*/ 2147483646 h 302"/>
                <a:gd name="T36" fmla="*/ 2147483646 w 277"/>
                <a:gd name="T37" fmla="*/ 2147483646 h 302"/>
                <a:gd name="T38" fmla="*/ 2147483646 w 277"/>
                <a:gd name="T39" fmla="*/ 2147483646 h 302"/>
                <a:gd name="T40" fmla="*/ 2147483646 w 277"/>
                <a:gd name="T41" fmla="*/ 2147483646 h 302"/>
                <a:gd name="T42" fmla="*/ 2147483646 w 277"/>
                <a:gd name="T43" fmla="*/ 0 h 302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277" h="302">
                  <a:moveTo>
                    <a:pt x="268" y="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1" y="214"/>
                    <a:pt x="61" y="214"/>
                    <a:pt x="61" y="214"/>
                  </a:cubicBezTo>
                  <a:cubicBezTo>
                    <a:pt x="56" y="213"/>
                    <a:pt x="51" y="211"/>
                    <a:pt x="46" y="211"/>
                  </a:cubicBezTo>
                  <a:cubicBezTo>
                    <a:pt x="21" y="211"/>
                    <a:pt x="0" y="232"/>
                    <a:pt x="0" y="257"/>
                  </a:cubicBezTo>
                  <a:cubicBezTo>
                    <a:pt x="0" y="282"/>
                    <a:pt x="21" y="302"/>
                    <a:pt x="46" y="302"/>
                  </a:cubicBezTo>
                  <a:cubicBezTo>
                    <a:pt x="71" y="302"/>
                    <a:pt x="91" y="282"/>
                    <a:pt x="91" y="257"/>
                  </a:cubicBezTo>
                  <a:cubicBezTo>
                    <a:pt x="91" y="251"/>
                    <a:pt x="90" y="246"/>
                    <a:pt x="88" y="242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242" y="95"/>
                    <a:pt x="242" y="95"/>
                    <a:pt x="242" y="95"/>
                  </a:cubicBezTo>
                  <a:cubicBezTo>
                    <a:pt x="242" y="184"/>
                    <a:pt x="242" y="184"/>
                    <a:pt x="242" y="184"/>
                  </a:cubicBezTo>
                  <a:cubicBezTo>
                    <a:pt x="238" y="182"/>
                    <a:pt x="233" y="181"/>
                    <a:pt x="227" y="181"/>
                  </a:cubicBezTo>
                  <a:cubicBezTo>
                    <a:pt x="202" y="181"/>
                    <a:pt x="182" y="201"/>
                    <a:pt x="182" y="226"/>
                  </a:cubicBezTo>
                  <a:cubicBezTo>
                    <a:pt x="182" y="252"/>
                    <a:pt x="202" y="272"/>
                    <a:pt x="227" y="272"/>
                  </a:cubicBezTo>
                  <a:cubicBezTo>
                    <a:pt x="252" y="272"/>
                    <a:pt x="273" y="252"/>
                    <a:pt x="273" y="226"/>
                  </a:cubicBezTo>
                  <a:cubicBezTo>
                    <a:pt x="273" y="221"/>
                    <a:pt x="271" y="216"/>
                    <a:pt x="269" y="211"/>
                  </a:cubicBezTo>
                  <a:cubicBezTo>
                    <a:pt x="273" y="211"/>
                    <a:pt x="273" y="211"/>
                    <a:pt x="273" y="211"/>
                  </a:cubicBezTo>
                  <a:cubicBezTo>
                    <a:pt x="273" y="60"/>
                    <a:pt x="273" y="60"/>
                    <a:pt x="273" y="60"/>
                  </a:cubicBezTo>
                  <a:cubicBezTo>
                    <a:pt x="277" y="60"/>
                    <a:pt x="277" y="60"/>
                    <a:pt x="277" y="60"/>
                  </a:cubicBezTo>
                  <a:cubicBezTo>
                    <a:pt x="268" y="0"/>
                    <a:pt x="268" y="0"/>
                    <a:pt x="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grpSp>
          <p:nvGrpSpPr>
            <p:cNvPr id="33" name="Group 32出自【趣你的PPT】(微信:qunideppt)：最优质的PPT资源库"/>
            <p:cNvGrpSpPr/>
            <p:nvPr/>
          </p:nvGrpSpPr>
          <p:grpSpPr>
            <a:xfrm>
              <a:off x="2584047" y="4799106"/>
              <a:ext cx="2754313" cy="1126741"/>
              <a:chOff x="2160589" y="2148342"/>
              <a:chExt cx="2754313" cy="1126741"/>
            </a:xfrm>
          </p:grpSpPr>
          <p:sp>
            <p:nvSpPr>
              <p:cNvPr id="34" name="出自【趣你的PPT】(微信:qunideppt)：最优质的PPT资源库"/>
              <p:cNvSpPr txBox="1">
                <a:spLocks/>
              </p:cNvSpPr>
              <p:nvPr/>
            </p:nvSpPr>
            <p:spPr bwMode="auto">
              <a:xfrm>
                <a:off x="2160589" y="2529342"/>
                <a:ext cx="2754313" cy="745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8567" tIns="34283" rIns="68567" bIns="34283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9pPr>
              </a:lstStyle>
              <a:p>
                <a:pPr algn="just" defTabSz="684610" fontAlgn="base">
                  <a:lnSpc>
                    <a:spcPts val="1275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该原创</a:t>
                </a:r>
                <a:r>
                  <a:rPr lang="en-US" altLang="zh-CN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PPT</a:t>
                </a: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模板来自公众号：趣你的</a:t>
                </a:r>
                <a:r>
                  <a:rPr lang="en-US" altLang="zh-CN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PPT</a:t>
                </a: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。一不小心，就学会</a:t>
                </a:r>
                <a:r>
                  <a:rPr lang="en-US" altLang="zh-CN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PPT</a:t>
                </a:r>
                <a:r>
                  <a:rPr lang="zh-CN" altLang="en-US" sz="1050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，快来加入我们。</a:t>
                </a:r>
              </a:p>
            </p:txBody>
          </p:sp>
          <p:sp>
            <p:nvSpPr>
              <p:cNvPr id="35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165352" y="2148342"/>
                <a:ext cx="2330450" cy="3939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to Light"/>
                    <a:ea typeface="MS PGothic" panose="020B0600070205080204" pitchFamily="34" charset="-128"/>
                  </a:defRPr>
                </a:lvl9pPr>
              </a:lstStyle>
              <a:p>
                <a:pPr defTabSz="684610" fontAlgn="base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200" b="1" dirty="0">
                    <a:latin typeface="Century Gothic" panose="020B0502020202020204" pitchFamily="34" charset="0"/>
                    <a:ea typeface="微软雅黑" panose="020B0503020204020204" pitchFamily="34" charset="-122"/>
                    <a:sym typeface="Century Gothic" panose="020B0502020202020204" pitchFamily="34" charset="0"/>
                  </a:rPr>
                  <a:t>单击此处编辑内容</a:t>
                </a:r>
              </a:p>
            </p:txBody>
          </p:sp>
        </p:grpSp>
      </p:grp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3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3961499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5194242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397766" y="551228"/>
            <a:ext cx="14524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02</a:t>
            </a:r>
            <a:endParaRPr lang="zh-CN" altLang="en-US" sz="6600" dirty="0">
              <a:solidFill>
                <a:srgbClr val="44546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4253865" y="2130992"/>
            <a:ext cx="4800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defRPr>
            </a:lvl1pPr>
          </a:lstStyle>
          <a:p>
            <a:r>
              <a:rPr lang="zh-CN" altLang="en-US" dirty="0"/>
              <a:t>论文框架</a:t>
            </a: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287465" y="165925"/>
            <a:ext cx="8569070" cy="4811650"/>
            <a:chOff x="226315" y="134146"/>
            <a:chExt cx="8569070" cy="4811650"/>
          </a:xfrm>
        </p:grpSpPr>
        <p:cxnSp>
          <p:nvCxnSpPr>
            <p:cNvPr id="7" name="出自【趣你的PPT】(微信:qunideppt)：最优质的PPT资源库"/>
            <p:cNvCxnSpPr/>
            <p:nvPr/>
          </p:nvCxnSpPr>
          <p:spPr>
            <a:xfrm>
              <a:off x="312040" y="4945796"/>
              <a:ext cx="8483345" cy="0"/>
            </a:xfrm>
            <a:prstGeom prst="line">
              <a:avLst/>
            </a:prstGeom>
            <a:ln w="25400">
              <a:solidFill>
                <a:srgbClr val="44546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出自【趣你的PPT】(微信:qunideppt)：最优质的PPT资源库"/>
            <p:cNvCxnSpPr/>
            <p:nvPr/>
          </p:nvCxnSpPr>
          <p:spPr>
            <a:xfrm>
              <a:off x="226315" y="134146"/>
              <a:ext cx="8569070" cy="0"/>
            </a:xfrm>
            <a:prstGeom prst="line">
              <a:avLst/>
            </a:prstGeom>
            <a:ln w="25400">
              <a:solidFill>
                <a:srgbClr val="44546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36261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roup 223出自【趣你的PPT】(微信:qunideppt)：最优质的PPT资源库"/>
          <p:cNvGrpSpPr/>
          <p:nvPr/>
        </p:nvGrpSpPr>
        <p:grpSpPr>
          <a:xfrm>
            <a:off x="998553" y="1062363"/>
            <a:ext cx="7146895" cy="3414483"/>
            <a:chOff x="1331404" y="1416483"/>
            <a:chExt cx="9529193" cy="4552643"/>
          </a:xfrm>
        </p:grpSpPr>
        <p:grpSp>
          <p:nvGrpSpPr>
            <p:cNvPr id="2" name="Group 100出自【趣你的PPT】(微信:qunideppt)：最优质的PPT资源库"/>
            <p:cNvGrpSpPr/>
            <p:nvPr/>
          </p:nvGrpSpPr>
          <p:grpSpPr>
            <a:xfrm rot="1471125">
              <a:off x="7338015" y="2431338"/>
              <a:ext cx="267508" cy="288860"/>
              <a:chOff x="7362836" y="2062174"/>
              <a:chExt cx="338138" cy="365127"/>
            </a:xfrm>
            <a:solidFill>
              <a:schemeClr val="accent1"/>
            </a:solidFill>
          </p:grpSpPr>
          <p:sp>
            <p:nvSpPr>
              <p:cNvPr id="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78711" y="2062174"/>
                <a:ext cx="322263" cy="349252"/>
              </a:xfrm>
              <a:custGeom>
                <a:avLst/>
                <a:gdLst>
                  <a:gd name="T0" fmla="*/ 0 w 203"/>
                  <a:gd name="T1" fmla="*/ 206 h 220"/>
                  <a:gd name="T2" fmla="*/ 189 w 203"/>
                  <a:gd name="T3" fmla="*/ 0 h 220"/>
                  <a:gd name="T4" fmla="*/ 203 w 203"/>
                  <a:gd name="T5" fmla="*/ 14 h 220"/>
                  <a:gd name="T6" fmla="*/ 14 w 203"/>
                  <a:gd name="T7" fmla="*/ 220 h 220"/>
                  <a:gd name="T8" fmla="*/ 0 w 203"/>
                  <a:gd name="T9" fmla="*/ 206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220">
                    <a:moveTo>
                      <a:pt x="0" y="206"/>
                    </a:moveTo>
                    <a:lnTo>
                      <a:pt x="189" y="0"/>
                    </a:lnTo>
                    <a:lnTo>
                      <a:pt x="203" y="14"/>
                    </a:lnTo>
                    <a:lnTo>
                      <a:pt x="14" y="220"/>
                    </a:lnTo>
                    <a:lnTo>
                      <a:pt x="0" y="20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62836" y="2330463"/>
                <a:ext cx="92075" cy="96838"/>
              </a:xfrm>
              <a:custGeom>
                <a:avLst/>
                <a:gdLst>
                  <a:gd name="T0" fmla="*/ 1 w 58"/>
                  <a:gd name="T1" fmla="*/ 0 h 61"/>
                  <a:gd name="T2" fmla="*/ 58 w 58"/>
                  <a:gd name="T3" fmla="*/ 57 h 61"/>
                  <a:gd name="T4" fmla="*/ 0 w 58"/>
                  <a:gd name="T5" fmla="*/ 61 h 61"/>
                  <a:gd name="T6" fmla="*/ 1 w 58"/>
                  <a:gd name="T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61">
                    <a:moveTo>
                      <a:pt x="1" y="0"/>
                    </a:moveTo>
                    <a:lnTo>
                      <a:pt x="58" y="57"/>
                    </a:lnTo>
                    <a:lnTo>
                      <a:pt x="0" y="61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5" name="Group 86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5553144" y="4964832"/>
              <a:ext cx="962023" cy="944440"/>
              <a:chOff x="5483226" y="5381960"/>
              <a:chExt cx="1216025" cy="1193800"/>
            </a:xfrm>
          </p:grpSpPr>
          <p:sp>
            <p:nvSpPr>
              <p:cNvPr id="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83226" y="5381960"/>
                <a:ext cx="1216025" cy="1081087"/>
              </a:xfrm>
              <a:custGeom>
                <a:avLst/>
                <a:gdLst>
                  <a:gd name="T0" fmla="*/ 293 w 602"/>
                  <a:gd name="T1" fmla="*/ 534 h 534"/>
                  <a:gd name="T2" fmla="*/ 143 w 602"/>
                  <a:gd name="T3" fmla="*/ 515 h 534"/>
                  <a:gd name="T4" fmla="*/ 87 w 602"/>
                  <a:gd name="T5" fmla="*/ 468 h 534"/>
                  <a:gd name="T6" fmla="*/ 38 w 602"/>
                  <a:gd name="T7" fmla="*/ 403 h 534"/>
                  <a:gd name="T8" fmla="*/ 31 w 602"/>
                  <a:gd name="T9" fmla="*/ 367 h 534"/>
                  <a:gd name="T10" fmla="*/ 32 w 602"/>
                  <a:gd name="T11" fmla="*/ 346 h 534"/>
                  <a:gd name="T12" fmla="*/ 38 w 602"/>
                  <a:gd name="T13" fmla="*/ 313 h 534"/>
                  <a:gd name="T14" fmla="*/ 32 w 602"/>
                  <a:gd name="T15" fmla="*/ 292 h 534"/>
                  <a:gd name="T16" fmla="*/ 29 w 602"/>
                  <a:gd name="T17" fmla="*/ 270 h 534"/>
                  <a:gd name="T18" fmla="*/ 37 w 602"/>
                  <a:gd name="T19" fmla="*/ 240 h 534"/>
                  <a:gd name="T20" fmla="*/ 31 w 602"/>
                  <a:gd name="T21" fmla="*/ 213 h 534"/>
                  <a:gd name="T22" fmla="*/ 35 w 602"/>
                  <a:gd name="T23" fmla="*/ 191 h 534"/>
                  <a:gd name="T24" fmla="*/ 41 w 602"/>
                  <a:gd name="T25" fmla="*/ 168 h 534"/>
                  <a:gd name="T26" fmla="*/ 44 w 602"/>
                  <a:gd name="T27" fmla="*/ 144 h 534"/>
                  <a:gd name="T28" fmla="*/ 17 w 602"/>
                  <a:gd name="T29" fmla="*/ 125 h 534"/>
                  <a:gd name="T30" fmla="*/ 0 w 602"/>
                  <a:gd name="T31" fmla="*/ 0 h 534"/>
                  <a:gd name="T32" fmla="*/ 602 w 602"/>
                  <a:gd name="T33" fmla="*/ 0 h 534"/>
                  <a:gd name="T34" fmla="*/ 590 w 602"/>
                  <a:gd name="T35" fmla="*/ 94 h 534"/>
                  <a:gd name="T36" fmla="*/ 563 w 602"/>
                  <a:gd name="T37" fmla="*/ 113 h 534"/>
                  <a:gd name="T38" fmla="*/ 566 w 602"/>
                  <a:gd name="T39" fmla="*/ 137 h 534"/>
                  <a:gd name="T40" fmla="*/ 572 w 602"/>
                  <a:gd name="T41" fmla="*/ 159 h 534"/>
                  <a:gd name="T42" fmla="*/ 577 w 602"/>
                  <a:gd name="T43" fmla="*/ 182 h 534"/>
                  <a:gd name="T44" fmla="*/ 571 w 602"/>
                  <a:gd name="T45" fmla="*/ 209 h 534"/>
                  <a:gd name="T46" fmla="*/ 578 w 602"/>
                  <a:gd name="T47" fmla="*/ 238 h 534"/>
                  <a:gd name="T48" fmla="*/ 575 w 602"/>
                  <a:gd name="T49" fmla="*/ 261 h 534"/>
                  <a:gd name="T50" fmla="*/ 569 w 602"/>
                  <a:gd name="T51" fmla="*/ 282 h 534"/>
                  <a:gd name="T52" fmla="*/ 575 w 602"/>
                  <a:gd name="T53" fmla="*/ 315 h 534"/>
                  <a:gd name="T54" fmla="*/ 577 w 602"/>
                  <a:gd name="T55" fmla="*/ 335 h 534"/>
                  <a:gd name="T56" fmla="*/ 569 w 602"/>
                  <a:gd name="T57" fmla="*/ 371 h 534"/>
                  <a:gd name="T58" fmla="*/ 580 w 602"/>
                  <a:gd name="T59" fmla="*/ 391 h 534"/>
                  <a:gd name="T60" fmla="*/ 524 w 602"/>
                  <a:gd name="T61" fmla="*/ 468 h 534"/>
                  <a:gd name="T62" fmla="*/ 469 w 602"/>
                  <a:gd name="T63" fmla="*/ 515 h 534"/>
                  <a:gd name="T64" fmla="*/ 293 w 602"/>
                  <a:gd name="T65" fmla="*/ 534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2" h="534">
                    <a:moveTo>
                      <a:pt x="293" y="534"/>
                    </a:moveTo>
                    <a:cubicBezTo>
                      <a:pt x="246" y="534"/>
                      <a:pt x="146" y="530"/>
                      <a:pt x="143" y="515"/>
                    </a:cubicBezTo>
                    <a:cubicBezTo>
                      <a:pt x="140" y="500"/>
                      <a:pt x="125" y="491"/>
                      <a:pt x="87" y="468"/>
                    </a:cubicBezTo>
                    <a:cubicBezTo>
                      <a:pt x="50" y="446"/>
                      <a:pt x="38" y="419"/>
                      <a:pt x="38" y="403"/>
                    </a:cubicBezTo>
                    <a:cubicBezTo>
                      <a:pt x="38" y="386"/>
                      <a:pt x="50" y="374"/>
                      <a:pt x="31" y="367"/>
                    </a:cubicBezTo>
                    <a:cubicBezTo>
                      <a:pt x="11" y="359"/>
                      <a:pt x="16" y="352"/>
                      <a:pt x="32" y="346"/>
                    </a:cubicBezTo>
                    <a:cubicBezTo>
                      <a:pt x="48" y="340"/>
                      <a:pt x="38" y="329"/>
                      <a:pt x="38" y="313"/>
                    </a:cubicBezTo>
                    <a:cubicBezTo>
                      <a:pt x="38" y="297"/>
                      <a:pt x="56" y="294"/>
                      <a:pt x="32" y="292"/>
                    </a:cubicBezTo>
                    <a:cubicBezTo>
                      <a:pt x="8" y="291"/>
                      <a:pt x="11" y="276"/>
                      <a:pt x="29" y="270"/>
                    </a:cubicBezTo>
                    <a:cubicBezTo>
                      <a:pt x="47" y="264"/>
                      <a:pt x="37" y="253"/>
                      <a:pt x="37" y="240"/>
                    </a:cubicBezTo>
                    <a:cubicBezTo>
                      <a:pt x="37" y="226"/>
                      <a:pt x="47" y="217"/>
                      <a:pt x="31" y="213"/>
                    </a:cubicBezTo>
                    <a:cubicBezTo>
                      <a:pt x="14" y="209"/>
                      <a:pt x="16" y="195"/>
                      <a:pt x="35" y="191"/>
                    </a:cubicBezTo>
                    <a:cubicBezTo>
                      <a:pt x="54" y="186"/>
                      <a:pt x="43" y="179"/>
                      <a:pt x="41" y="168"/>
                    </a:cubicBezTo>
                    <a:cubicBezTo>
                      <a:pt x="40" y="158"/>
                      <a:pt x="54" y="144"/>
                      <a:pt x="44" y="144"/>
                    </a:cubicBezTo>
                    <a:cubicBezTo>
                      <a:pt x="34" y="144"/>
                      <a:pt x="19" y="137"/>
                      <a:pt x="17" y="12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02" y="0"/>
                      <a:pt x="602" y="0"/>
                      <a:pt x="602" y="0"/>
                    </a:cubicBezTo>
                    <a:cubicBezTo>
                      <a:pt x="590" y="94"/>
                      <a:pt x="590" y="94"/>
                      <a:pt x="590" y="94"/>
                    </a:cubicBezTo>
                    <a:cubicBezTo>
                      <a:pt x="589" y="105"/>
                      <a:pt x="574" y="113"/>
                      <a:pt x="563" y="113"/>
                    </a:cubicBezTo>
                    <a:cubicBezTo>
                      <a:pt x="553" y="113"/>
                      <a:pt x="568" y="126"/>
                      <a:pt x="566" y="137"/>
                    </a:cubicBezTo>
                    <a:cubicBezTo>
                      <a:pt x="565" y="147"/>
                      <a:pt x="553" y="155"/>
                      <a:pt x="572" y="159"/>
                    </a:cubicBezTo>
                    <a:cubicBezTo>
                      <a:pt x="592" y="164"/>
                      <a:pt x="593" y="177"/>
                      <a:pt x="577" y="182"/>
                    </a:cubicBezTo>
                    <a:cubicBezTo>
                      <a:pt x="560" y="186"/>
                      <a:pt x="571" y="195"/>
                      <a:pt x="571" y="209"/>
                    </a:cubicBezTo>
                    <a:cubicBezTo>
                      <a:pt x="571" y="222"/>
                      <a:pt x="560" y="232"/>
                      <a:pt x="578" y="238"/>
                    </a:cubicBezTo>
                    <a:cubicBezTo>
                      <a:pt x="596" y="244"/>
                      <a:pt x="599" y="259"/>
                      <a:pt x="575" y="261"/>
                    </a:cubicBezTo>
                    <a:cubicBezTo>
                      <a:pt x="551" y="262"/>
                      <a:pt x="569" y="265"/>
                      <a:pt x="569" y="282"/>
                    </a:cubicBezTo>
                    <a:cubicBezTo>
                      <a:pt x="569" y="298"/>
                      <a:pt x="559" y="309"/>
                      <a:pt x="575" y="315"/>
                    </a:cubicBezTo>
                    <a:cubicBezTo>
                      <a:pt x="592" y="321"/>
                      <a:pt x="596" y="328"/>
                      <a:pt x="577" y="335"/>
                    </a:cubicBezTo>
                    <a:cubicBezTo>
                      <a:pt x="557" y="343"/>
                      <a:pt x="569" y="355"/>
                      <a:pt x="569" y="371"/>
                    </a:cubicBezTo>
                    <a:cubicBezTo>
                      <a:pt x="569" y="376"/>
                      <a:pt x="582" y="381"/>
                      <a:pt x="580" y="391"/>
                    </a:cubicBezTo>
                    <a:cubicBezTo>
                      <a:pt x="576" y="416"/>
                      <a:pt x="553" y="445"/>
                      <a:pt x="524" y="468"/>
                    </a:cubicBezTo>
                    <a:cubicBezTo>
                      <a:pt x="496" y="492"/>
                      <a:pt x="472" y="500"/>
                      <a:pt x="469" y="515"/>
                    </a:cubicBezTo>
                    <a:cubicBezTo>
                      <a:pt x="466" y="530"/>
                      <a:pt x="341" y="534"/>
                      <a:pt x="293" y="534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43576" y="5381960"/>
                <a:ext cx="344488" cy="1081087"/>
              </a:xfrm>
              <a:custGeom>
                <a:avLst/>
                <a:gdLst>
                  <a:gd name="T0" fmla="*/ 82 w 170"/>
                  <a:gd name="T1" fmla="*/ 534 h 534"/>
                  <a:gd name="T2" fmla="*/ 38 w 170"/>
                  <a:gd name="T3" fmla="*/ 515 h 534"/>
                  <a:gd name="T4" fmla="*/ 22 w 170"/>
                  <a:gd name="T5" fmla="*/ 468 h 534"/>
                  <a:gd name="T6" fmla="*/ 8 w 170"/>
                  <a:gd name="T7" fmla="*/ 403 h 534"/>
                  <a:gd name="T8" fmla="*/ 6 w 170"/>
                  <a:gd name="T9" fmla="*/ 367 h 534"/>
                  <a:gd name="T10" fmla="*/ 7 w 170"/>
                  <a:gd name="T11" fmla="*/ 346 h 534"/>
                  <a:gd name="T12" fmla="*/ 8 w 170"/>
                  <a:gd name="T13" fmla="*/ 313 h 534"/>
                  <a:gd name="T14" fmla="*/ 7 w 170"/>
                  <a:gd name="T15" fmla="*/ 292 h 534"/>
                  <a:gd name="T16" fmla="*/ 6 w 170"/>
                  <a:gd name="T17" fmla="*/ 270 h 534"/>
                  <a:gd name="T18" fmla="*/ 8 w 170"/>
                  <a:gd name="T19" fmla="*/ 240 h 534"/>
                  <a:gd name="T20" fmla="*/ 6 w 170"/>
                  <a:gd name="T21" fmla="*/ 213 h 534"/>
                  <a:gd name="T22" fmla="*/ 7 w 170"/>
                  <a:gd name="T23" fmla="*/ 191 h 534"/>
                  <a:gd name="T24" fmla="*/ 9 w 170"/>
                  <a:gd name="T25" fmla="*/ 168 h 534"/>
                  <a:gd name="T26" fmla="*/ 10 w 170"/>
                  <a:gd name="T27" fmla="*/ 144 h 534"/>
                  <a:gd name="T28" fmla="*/ 2 w 170"/>
                  <a:gd name="T29" fmla="*/ 125 h 534"/>
                  <a:gd name="T30" fmla="*/ 5 w 170"/>
                  <a:gd name="T31" fmla="*/ 89 h 534"/>
                  <a:gd name="T32" fmla="*/ 4 w 170"/>
                  <a:gd name="T33" fmla="*/ 43 h 534"/>
                  <a:gd name="T34" fmla="*/ 0 w 170"/>
                  <a:gd name="T35" fmla="*/ 0 h 534"/>
                  <a:gd name="T36" fmla="*/ 170 w 170"/>
                  <a:gd name="T37" fmla="*/ 0 h 534"/>
                  <a:gd name="T38" fmla="*/ 168 w 170"/>
                  <a:gd name="T39" fmla="*/ 22 h 534"/>
                  <a:gd name="T40" fmla="*/ 164 w 170"/>
                  <a:gd name="T41" fmla="*/ 58 h 534"/>
                  <a:gd name="T42" fmla="*/ 167 w 170"/>
                  <a:gd name="T43" fmla="*/ 94 h 534"/>
                  <a:gd name="T44" fmla="*/ 159 w 170"/>
                  <a:gd name="T45" fmla="*/ 113 h 534"/>
                  <a:gd name="T46" fmla="*/ 160 w 170"/>
                  <a:gd name="T47" fmla="*/ 137 h 534"/>
                  <a:gd name="T48" fmla="*/ 162 w 170"/>
                  <a:gd name="T49" fmla="*/ 159 h 534"/>
                  <a:gd name="T50" fmla="*/ 163 w 170"/>
                  <a:gd name="T51" fmla="*/ 182 h 534"/>
                  <a:gd name="T52" fmla="*/ 161 w 170"/>
                  <a:gd name="T53" fmla="*/ 209 h 534"/>
                  <a:gd name="T54" fmla="*/ 163 w 170"/>
                  <a:gd name="T55" fmla="*/ 238 h 534"/>
                  <a:gd name="T56" fmla="*/ 163 w 170"/>
                  <a:gd name="T57" fmla="*/ 261 h 534"/>
                  <a:gd name="T58" fmla="*/ 161 w 170"/>
                  <a:gd name="T59" fmla="*/ 282 h 534"/>
                  <a:gd name="T60" fmla="*/ 163 w 170"/>
                  <a:gd name="T61" fmla="*/ 315 h 534"/>
                  <a:gd name="T62" fmla="*/ 163 w 170"/>
                  <a:gd name="T63" fmla="*/ 335 h 534"/>
                  <a:gd name="T64" fmla="*/ 161 w 170"/>
                  <a:gd name="T65" fmla="*/ 371 h 534"/>
                  <a:gd name="T66" fmla="*/ 164 w 170"/>
                  <a:gd name="T67" fmla="*/ 391 h 534"/>
                  <a:gd name="T68" fmla="*/ 148 w 170"/>
                  <a:gd name="T69" fmla="*/ 468 h 534"/>
                  <a:gd name="T70" fmla="*/ 132 w 170"/>
                  <a:gd name="T71" fmla="*/ 515 h 534"/>
                  <a:gd name="T72" fmla="*/ 82 w 170"/>
                  <a:gd name="T73" fmla="*/ 534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534">
                    <a:moveTo>
                      <a:pt x="82" y="534"/>
                    </a:moveTo>
                    <a:cubicBezTo>
                      <a:pt x="68" y="534"/>
                      <a:pt x="39" y="530"/>
                      <a:pt x="38" y="515"/>
                    </a:cubicBezTo>
                    <a:cubicBezTo>
                      <a:pt x="37" y="500"/>
                      <a:pt x="33" y="491"/>
                      <a:pt x="22" y="468"/>
                    </a:cubicBezTo>
                    <a:cubicBezTo>
                      <a:pt x="12" y="446"/>
                      <a:pt x="8" y="419"/>
                      <a:pt x="8" y="403"/>
                    </a:cubicBezTo>
                    <a:cubicBezTo>
                      <a:pt x="8" y="386"/>
                      <a:pt x="12" y="374"/>
                      <a:pt x="6" y="367"/>
                    </a:cubicBezTo>
                    <a:cubicBezTo>
                      <a:pt x="1" y="359"/>
                      <a:pt x="2" y="352"/>
                      <a:pt x="7" y="346"/>
                    </a:cubicBezTo>
                    <a:cubicBezTo>
                      <a:pt x="11" y="340"/>
                      <a:pt x="8" y="329"/>
                      <a:pt x="8" y="313"/>
                    </a:cubicBezTo>
                    <a:cubicBezTo>
                      <a:pt x="8" y="297"/>
                      <a:pt x="13" y="294"/>
                      <a:pt x="7" y="292"/>
                    </a:cubicBezTo>
                    <a:cubicBezTo>
                      <a:pt x="0" y="291"/>
                      <a:pt x="1" y="276"/>
                      <a:pt x="6" y="270"/>
                    </a:cubicBezTo>
                    <a:cubicBezTo>
                      <a:pt x="11" y="264"/>
                      <a:pt x="8" y="253"/>
                      <a:pt x="8" y="240"/>
                    </a:cubicBezTo>
                    <a:cubicBezTo>
                      <a:pt x="8" y="226"/>
                      <a:pt x="11" y="217"/>
                      <a:pt x="6" y="213"/>
                    </a:cubicBezTo>
                    <a:cubicBezTo>
                      <a:pt x="1" y="209"/>
                      <a:pt x="2" y="195"/>
                      <a:pt x="7" y="191"/>
                    </a:cubicBezTo>
                    <a:cubicBezTo>
                      <a:pt x="13" y="186"/>
                      <a:pt x="10" y="179"/>
                      <a:pt x="9" y="168"/>
                    </a:cubicBezTo>
                    <a:cubicBezTo>
                      <a:pt x="9" y="158"/>
                      <a:pt x="13" y="144"/>
                      <a:pt x="10" y="144"/>
                    </a:cubicBezTo>
                    <a:cubicBezTo>
                      <a:pt x="7" y="144"/>
                      <a:pt x="2" y="137"/>
                      <a:pt x="2" y="125"/>
                    </a:cubicBezTo>
                    <a:cubicBezTo>
                      <a:pt x="2" y="113"/>
                      <a:pt x="5" y="105"/>
                      <a:pt x="5" y="89"/>
                    </a:cubicBezTo>
                    <a:cubicBezTo>
                      <a:pt x="5" y="73"/>
                      <a:pt x="6" y="55"/>
                      <a:pt x="4" y="43"/>
                    </a:cubicBezTo>
                    <a:cubicBezTo>
                      <a:pt x="3" y="32"/>
                      <a:pt x="1" y="12"/>
                      <a:pt x="0" y="0"/>
                    </a:cubicBezTo>
                    <a:cubicBezTo>
                      <a:pt x="170" y="0"/>
                      <a:pt x="170" y="0"/>
                      <a:pt x="170" y="0"/>
                    </a:cubicBezTo>
                    <a:cubicBezTo>
                      <a:pt x="170" y="9"/>
                      <a:pt x="170" y="17"/>
                      <a:pt x="168" y="22"/>
                    </a:cubicBezTo>
                    <a:cubicBezTo>
                      <a:pt x="164" y="34"/>
                      <a:pt x="164" y="41"/>
                      <a:pt x="164" y="58"/>
                    </a:cubicBezTo>
                    <a:cubicBezTo>
                      <a:pt x="164" y="74"/>
                      <a:pt x="167" y="82"/>
                      <a:pt x="167" y="94"/>
                    </a:cubicBezTo>
                    <a:cubicBezTo>
                      <a:pt x="167" y="105"/>
                      <a:pt x="162" y="113"/>
                      <a:pt x="159" y="113"/>
                    </a:cubicBezTo>
                    <a:cubicBezTo>
                      <a:pt x="156" y="113"/>
                      <a:pt x="160" y="126"/>
                      <a:pt x="160" y="137"/>
                    </a:cubicBezTo>
                    <a:cubicBezTo>
                      <a:pt x="160" y="147"/>
                      <a:pt x="156" y="155"/>
                      <a:pt x="162" y="159"/>
                    </a:cubicBezTo>
                    <a:cubicBezTo>
                      <a:pt x="167" y="164"/>
                      <a:pt x="168" y="177"/>
                      <a:pt x="163" y="182"/>
                    </a:cubicBezTo>
                    <a:cubicBezTo>
                      <a:pt x="158" y="186"/>
                      <a:pt x="161" y="195"/>
                      <a:pt x="161" y="209"/>
                    </a:cubicBezTo>
                    <a:cubicBezTo>
                      <a:pt x="161" y="222"/>
                      <a:pt x="158" y="232"/>
                      <a:pt x="163" y="238"/>
                    </a:cubicBezTo>
                    <a:cubicBezTo>
                      <a:pt x="169" y="244"/>
                      <a:pt x="169" y="259"/>
                      <a:pt x="163" y="261"/>
                    </a:cubicBezTo>
                    <a:cubicBezTo>
                      <a:pt x="156" y="262"/>
                      <a:pt x="161" y="265"/>
                      <a:pt x="161" y="282"/>
                    </a:cubicBezTo>
                    <a:cubicBezTo>
                      <a:pt x="161" y="298"/>
                      <a:pt x="158" y="309"/>
                      <a:pt x="163" y="315"/>
                    </a:cubicBezTo>
                    <a:cubicBezTo>
                      <a:pt x="167" y="321"/>
                      <a:pt x="169" y="328"/>
                      <a:pt x="163" y="335"/>
                    </a:cubicBezTo>
                    <a:cubicBezTo>
                      <a:pt x="157" y="343"/>
                      <a:pt x="161" y="355"/>
                      <a:pt x="161" y="371"/>
                    </a:cubicBezTo>
                    <a:cubicBezTo>
                      <a:pt x="161" y="376"/>
                      <a:pt x="165" y="381"/>
                      <a:pt x="164" y="391"/>
                    </a:cubicBezTo>
                    <a:cubicBezTo>
                      <a:pt x="163" y="416"/>
                      <a:pt x="156" y="445"/>
                      <a:pt x="148" y="468"/>
                    </a:cubicBezTo>
                    <a:cubicBezTo>
                      <a:pt x="140" y="492"/>
                      <a:pt x="133" y="500"/>
                      <a:pt x="132" y="515"/>
                    </a:cubicBezTo>
                    <a:cubicBezTo>
                      <a:pt x="131" y="530"/>
                      <a:pt x="95" y="534"/>
                      <a:pt x="82" y="534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5962651" y="6455110"/>
                <a:ext cx="276225" cy="12065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5859464" y="6397960"/>
                <a:ext cx="482600" cy="13335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94376" y="6439235"/>
                <a:ext cx="612775" cy="47625"/>
              </a:xfrm>
              <a:custGeom>
                <a:avLst/>
                <a:gdLst>
                  <a:gd name="T0" fmla="*/ 140 w 303"/>
                  <a:gd name="T1" fmla="*/ 24 h 24"/>
                  <a:gd name="T2" fmla="*/ 2 w 303"/>
                  <a:gd name="T3" fmla="*/ 6 h 24"/>
                  <a:gd name="T4" fmla="*/ 0 w 303"/>
                  <a:gd name="T5" fmla="*/ 0 h 24"/>
                  <a:gd name="T6" fmla="*/ 139 w 303"/>
                  <a:gd name="T7" fmla="*/ 12 h 24"/>
                  <a:gd name="T8" fmla="*/ 303 w 303"/>
                  <a:gd name="T9" fmla="*/ 0 h 24"/>
                  <a:gd name="T10" fmla="*/ 301 w 303"/>
                  <a:gd name="T11" fmla="*/ 6 h 24"/>
                  <a:gd name="T12" fmla="*/ 140 w 303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3" h="24">
                    <a:moveTo>
                      <a:pt x="140" y="24"/>
                    </a:moveTo>
                    <a:cubicBezTo>
                      <a:pt x="96" y="24"/>
                      <a:pt x="4" y="20"/>
                      <a:pt x="2" y="6"/>
                    </a:cubicBezTo>
                    <a:cubicBezTo>
                      <a:pt x="1" y="5"/>
                      <a:pt x="1" y="3"/>
                      <a:pt x="0" y="0"/>
                    </a:cubicBezTo>
                    <a:cubicBezTo>
                      <a:pt x="28" y="9"/>
                      <a:pt x="101" y="12"/>
                      <a:pt x="139" y="12"/>
                    </a:cubicBezTo>
                    <a:cubicBezTo>
                      <a:pt x="179" y="12"/>
                      <a:pt x="271" y="9"/>
                      <a:pt x="303" y="0"/>
                    </a:cubicBezTo>
                    <a:cubicBezTo>
                      <a:pt x="302" y="2"/>
                      <a:pt x="302" y="4"/>
                      <a:pt x="301" y="6"/>
                    </a:cubicBezTo>
                    <a:cubicBezTo>
                      <a:pt x="299" y="20"/>
                      <a:pt x="184" y="24"/>
                      <a:pt x="140" y="24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43551" y="5686760"/>
                <a:ext cx="1123950" cy="84137"/>
              </a:xfrm>
              <a:custGeom>
                <a:avLst/>
                <a:gdLst>
                  <a:gd name="T0" fmla="*/ 13 w 556"/>
                  <a:gd name="T1" fmla="*/ 24 h 41"/>
                  <a:gd name="T2" fmla="*/ 531 w 556"/>
                  <a:gd name="T3" fmla="*/ 0 h 41"/>
                  <a:gd name="T4" fmla="*/ 542 w 556"/>
                  <a:gd name="T5" fmla="*/ 8 h 41"/>
                  <a:gd name="T6" fmla="*/ 556 w 556"/>
                  <a:gd name="T7" fmla="*/ 15 h 41"/>
                  <a:gd name="T8" fmla="*/ 0 w 556"/>
                  <a:gd name="T9" fmla="*/ 41 h 41"/>
                  <a:gd name="T10" fmla="*/ 5 w 556"/>
                  <a:gd name="T11" fmla="*/ 40 h 41"/>
                  <a:gd name="T12" fmla="*/ 13 w 556"/>
                  <a:gd name="T13" fmla="*/ 2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6" h="41">
                    <a:moveTo>
                      <a:pt x="13" y="24"/>
                    </a:moveTo>
                    <a:cubicBezTo>
                      <a:pt x="531" y="0"/>
                      <a:pt x="531" y="0"/>
                      <a:pt x="531" y="0"/>
                    </a:cubicBezTo>
                    <a:cubicBezTo>
                      <a:pt x="531" y="3"/>
                      <a:pt x="533" y="6"/>
                      <a:pt x="542" y="8"/>
                    </a:cubicBezTo>
                    <a:cubicBezTo>
                      <a:pt x="549" y="10"/>
                      <a:pt x="553" y="12"/>
                      <a:pt x="556" y="1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" y="41"/>
                      <a:pt x="3" y="40"/>
                      <a:pt x="5" y="40"/>
                    </a:cubicBezTo>
                    <a:cubicBezTo>
                      <a:pt x="20" y="36"/>
                      <a:pt x="16" y="31"/>
                      <a:pt x="13" y="2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21326" y="5594685"/>
                <a:ext cx="1141413" cy="84137"/>
              </a:xfrm>
              <a:custGeom>
                <a:avLst/>
                <a:gdLst>
                  <a:gd name="T0" fmla="*/ 0 w 565"/>
                  <a:gd name="T1" fmla="*/ 27 h 42"/>
                  <a:gd name="T2" fmla="*/ 565 w 565"/>
                  <a:gd name="T3" fmla="*/ 0 h 42"/>
                  <a:gd name="T4" fmla="*/ 544 w 565"/>
                  <a:gd name="T5" fmla="*/ 8 h 42"/>
                  <a:gd name="T6" fmla="*/ 543 w 565"/>
                  <a:gd name="T7" fmla="*/ 18 h 42"/>
                  <a:gd name="T8" fmla="*/ 29 w 565"/>
                  <a:gd name="T9" fmla="*/ 42 h 42"/>
                  <a:gd name="T10" fmla="*/ 25 w 565"/>
                  <a:gd name="T11" fmla="*/ 39 h 42"/>
                  <a:gd name="T12" fmla="*/ 0 w 565"/>
                  <a:gd name="T13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5" h="42">
                    <a:moveTo>
                      <a:pt x="0" y="27"/>
                    </a:moveTo>
                    <a:cubicBezTo>
                      <a:pt x="565" y="0"/>
                      <a:pt x="565" y="0"/>
                      <a:pt x="565" y="0"/>
                    </a:cubicBezTo>
                    <a:cubicBezTo>
                      <a:pt x="559" y="5"/>
                      <a:pt x="551" y="8"/>
                      <a:pt x="544" y="8"/>
                    </a:cubicBezTo>
                    <a:cubicBezTo>
                      <a:pt x="538" y="8"/>
                      <a:pt x="540" y="12"/>
                      <a:pt x="543" y="18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0"/>
                      <a:pt x="28" y="39"/>
                      <a:pt x="25" y="39"/>
                    </a:cubicBezTo>
                    <a:cubicBezTo>
                      <a:pt x="17" y="39"/>
                      <a:pt x="5" y="35"/>
                      <a:pt x="0" y="27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48314" y="5762960"/>
                <a:ext cx="1087437" cy="82550"/>
              </a:xfrm>
              <a:custGeom>
                <a:avLst/>
                <a:gdLst>
                  <a:gd name="T0" fmla="*/ 0 w 538"/>
                  <a:gd name="T1" fmla="*/ 25 h 41"/>
                  <a:gd name="T2" fmla="*/ 536 w 538"/>
                  <a:gd name="T3" fmla="*/ 0 h 41"/>
                  <a:gd name="T4" fmla="*/ 538 w 538"/>
                  <a:gd name="T5" fmla="*/ 16 h 41"/>
                  <a:gd name="T6" fmla="*/ 6 w 538"/>
                  <a:gd name="T7" fmla="*/ 41 h 41"/>
                  <a:gd name="T8" fmla="*/ 0 w 538"/>
                  <a:gd name="T9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8" h="41">
                    <a:moveTo>
                      <a:pt x="0" y="25"/>
                    </a:moveTo>
                    <a:cubicBezTo>
                      <a:pt x="536" y="0"/>
                      <a:pt x="536" y="0"/>
                      <a:pt x="536" y="0"/>
                    </a:cubicBezTo>
                    <a:cubicBezTo>
                      <a:pt x="535" y="4"/>
                      <a:pt x="537" y="10"/>
                      <a:pt x="538" y="16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8" y="34"/>
                      <a:pt x="10" y="29"/>
                      <a:pt x="0" y="2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56251" y="5837572"/>
                <a:ext cx="1104900" cy="82550"/>
              </a:xfrm>
              <a:custGeom>
                <a:avLst/>
                <a:gdLst>
                  <a:gd name="T0" fmla="*/ 2 w 547"/>
                  <a:gd name="T1" fmla="*/ 25 h 41"/>
                  <a:gd name="T2" fmla="*/ 532 w 547"/>
                  <a:gd name="T3" fmla="*/ 0 h 41"/>
                  <a:gd name="T4" fmla="*/ 542 w 547"/>
                  <a:gd name="T5" fmla="*/ 13 h 41"/>
                  <a:gd name="T6" fmla="*/ 547 w 547"/>
                  <a:gd name="T7" fmla="*/ 15 h 41"/>
                  <a:gd name="T8" fmla="*/ 0 w 547"/>
                  <a:gd name="T9" fmla="*/ 41 h 41"/>
                  <a:gd name="T10" fmla="*/ 2 w 547"/>
                  <a:gd name="T11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7" h="41">
                    <a:moveTo>
                      <a:pt x="2" y="25"/>
                    </a:moveTo>
                    <a:cubicBezTo>
                      <a:pt x="532" y="0"/>
                      <a:pt x="532" y="0"/>
                      <a:pt x="532" y="0"/>
                    </a:cubicBezTo>
                    <a:cubicBezTo>
                      <a:pt x="531" y="6"/>
                      <a:pt x="532" y="10"/>
                      <a:pt x="542" y="13"/>
                    </a:cubicBezTo>
                    <a:cubicBezTo>
                      <a:pt x="544" y="14"/>
                      <a:pt x="545" y="15"/>
                      <a:pt x="547" y="1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5" y="37"/>
                      <a:pt x="4" y="31"/>
                      <a:pt x="2" y="2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48313" y="5921710"/>
                <a:ext cx="1074738" cy="50800"/>
              </a:xfrm>
              <a:custGeom>
                <a:avLst/>
                <a:gdLst>
                  <a:gd name="T0" fmla="*/ 0 w 677"/>
                  <a:gd name="T1" fmla="*/ 50800 h 32"/>
                  <a:gd name="T2" fmla="*/ 1074738 w 677"/>
                  <a:gd name="T3" fmla="*/ 0 h 32"/>
                  <a:gd name="T4" fmla="*/ 0 w 677"/>
                  <a:gd name="T5" fmla="*/ 50800 h 3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77" h="32">
                    <a:moveTo>
                      <a:pt x="0" y="32"/>
                    </a:moveTo>
                    <a:lnTo>
                      <a:pt x="677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出自【趣你的PPT】(微信:qunideppt)：最优质的PPT资源库"/>
              <p:cNvSpPr>
                <a:spLocks noChangeShapeType="1"/>
              </p:cNvSpPr>
              <p:nvPr/>
            </p:nvSpPr>
            <p:spPr bwMode="auto">
              <a:xfrm flipV="1">
                <a:off x="5548313" y="5921710"/>
                <a:ext cx="1074738" cy="5080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43551" y="5999497"/>
                <a:ext cx="1125538" cy="84138"/>
              </a:xfrm>
              <a:custGeom>
                <a:avLst/>
                <a:gdLst>
                  <a:gd name="T0" fmla="*/ 11 w 557"/>
                  <a:gd name="T1" fmla="*/ 25 h 42"/>
                  <a:gd name="T2" fmla="*/ 536 w 557"/>
                  <a:gd name="T3" fmla="*/ 0 h 42"/>
                  <a:gd name="T4" fmla="*/ 545 w 557"/>
                  <a:gd name="T5" fmla="*/ 10 h 42"/>
                  <a:gd name="T6" fmla="*/ 557 w 557"/>
                  <a:gd name="T7" fmla="*/ 15 h 42"/>
                  <a:gd name="T8" fmla="*/ 0 w 557"/>
                  <a:gd name="T9" fmla="*/ 42 h 42"/>
                  <a:gd name="T10" fmla="*/ 2 w 557"/>
                  <a:gd name="T11" fmla="*/ 41 h 42"/>
                  <a:gd name="T12" fmla="*/ 11 w 557"/>
                  <a:gd name="T13" fmla="*/ 2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7" h="42">
                    <a:moveTo>
                      <a:pt x="11" y="25"/>
                    </a:moveTo>
                    <a:cubicBezTo>
                      <a:pt x="536" y="0"/>
                      <a:pt x="536" y="0"/>
                      <a:pt x="536" y="0"/>
                    </a:cubicBezTo>
                    <a:cubicBezTo>
                      <a:pt x="536" y="4"/>
                      <a:pt x="539" y="7"/>
                      <a:pt x="545" y="10"/>
                    </a:cubicBezTo>
                    <a:cubicBezTo>
                      <a:pt x="550" y="11"/>
                      <a:pt x="554" y="13"/>
                      <a:pt x="557" y="15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" y="41"/>
                      <a:pt x="1" y="41"/>
                      <a:pt x="2" y="41"/>
                    </a:cubicBezTo>
                    <a:cubicBezTo>
                      <a:pt x="12" y="37"/>
                      <a:pt x="12" y="32"/>
                      <a:pt x="11" y="2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56251" y="6080460"/>
                <a:ext cx="1069975" cy="50800"/>
              </a:xfrm>
              <a:custGeom>
                <a:avLst/>
                <a:gdLst>
                  <a:gd name="T0" fmla="*/ 0 w 674"/>
                  <a:gd name="T1" fmla="*/ 50800 h 32"/>
                  <a:gd name="T2" fmla="*/ 1069975 w 674"/>
                  <a:gd name="T3" fmla="*/ 0 h 32"/>
                  <a:gd name="T4" fmla="*/ 0 w 674"/>
                  <a:gd name="T5" fmla="*/ 50800 h 32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674" h="32">
                    <a:moveTo>
                      <a:pt x="0" y="32"/>
                    </a:moveTo>
                    <a:lnTo>
                      <a:pt x="674" y="0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出自【趣你的PPT】(微信:qunideppt)：最优质的PPT资源库"/>
              <p:cNvSpPr>
                <a:spLocks noChangeShapeType="1"/>
              </p:cNvSpPr>
              <p:nvPr/>
            </p:nvSpPr>
            <p:spPr bwMode="auto">
              <a:xfrm flipV="1">
                <a:off x="5556251" y="6080460"/>
                <a:ext cx="1069975" cy="5080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73714" y="6193172"/>
                <a:ext cx="1076325" cy="269875"/>
              </a:xfrm>
              <a:custGeom>
                <a:avLst/>
                <a:gdLst>
                  <a:gd name="T0" fmla="*/ 248 w 532"/>
                  <a:gd name="T1" fmla="*/ 133 h 133"/>
                  <a:gd name="T2" fmla="*/ 98 w 532"/>
                  <a:gd name="T3" fmla="*/ 114 h 133"/>
                  <a:gd name="T4" fmla="*/ 42 w 532"/>
                  <a:gd name="T5" fmla="*/ 67 h 133"/>
                  <a:gd name="T6" fmla="*/ 0 w 532"/>
                  <a:gd name="T7" fmla="*/ 25 h 133"/>
                  <a:gd name="T8" fmla="*/ 532 w 532"/>
                  <a:gd name="T9" fmla="*/ 0 h 133"/>
                  <a:gd name="T10" fmla="*/ 479 w 532"/>
                  <a:gd name="T11" fmla="*/ 67 h 133"/>
                  <a:gd name="T12" fmla="*/ 424 w 532"/>
                  <a:gd name="T13" fmla="*/ 114 h 133"/>
                  <a:gd name="T14" fmla="*/ 248 w 532"/>
                  <a:gd name="T1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32" h="133">
                    <a:moveTo>
                      <a:pt x="248" y="133"/>
                    </a:moveTo>
                    <a:cubicBezTo>
                      <a:pt x="201" y="133"/>
                      <a:pt x="101" y="129"/>
                      <a:pt x="98" y="114"/>
                    </a:cubicBezTo>
                    <a:cubicBezTo>
                      <a:pt x="95" y="99"/>
                      <a:pt x="80" y="90"/>
                      <a:pt x="42" y="67"/>
                    </a:cubicBezTo>
                    <a:cubicBezTo>
                      <a:pt x="20" y="54"/>
                      <a:pt x="7" y="39"/>
                      <a:pt x="0" y="25"/>
                    </a:cubicBezTo>
                    <a:cubicBezTo>
                      <a:pt x="532" y="0"/>
                      <a:pt x="532" y="0"/>
                      <a:pt x="532" y="0"/>
                    </a:cubicBezTo>
                    <a:cubicBezTo>
                      <a:pt x="525" y="22"/>
                      <a:pt x="504" y="47"/>
                      <a:pt x="479" y="67"/>
                    </a:cubicBezTo>
                    <a:cubicBezTo>
                      <a:pt x="451" y="91"/>
                      <a:pt x="427" y="99"/>
                      <a:pt x="424" y="114"/>
                    </a:cubicBezTo>
                    <a:cubicBezTo>
                      <a:pt x="421" y="129"/>
                      <a:pt x="296" y="133"/>
                      <a:pt x="248" y="13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64213" y="6221747"/>
                <a:ext cx="311150" cy="241300"/>
              </a:xfrm>
              <a:custGeom>
                <a:avLst/>
                <a:gdLst>
                  <a:gd name="T0" fmla="*/ 111125 w 154"/>
                  <a:gd name="T1" fmla="*/ 231161 h 119"/>
                  <a:gd name="T2" fmla="*/ 48491 w 154"/>
                  <a:gd name="T3" fmla="*/ 109497 h 119"/>
                  <a:gd name="T4" fmla="*/ 0 w 154"/>
                  <a:gd name="T5" fmla="*/ 14194 h 119"/>
                  <a:gd name="T6" fmla="*/ 307109 w 154"/>
                  <a:gd name="T7" fmla="*/ 0 h 119"/>
                  <a:gd name="T8" fmla="*/ 311150 w 154"/>
                  <a:gd name="T9" fmla="*/ 109497 h 119"/>
                  <a:gd name="T10" fmla="*/ 309130 w 154"/>
                  <a:gd name="T11" fmla="*/ 235217 h 119"/>
                  <a:gd name="T12" fmla="*/ 309130 w 154"/>
                  <a:gd name="T13" fmla="*/ 241300 h 119"/>
                  <a:gd name="T14" fmla="*/ 111125 w 154"/>
                  <a:gd name="T15" fmla="*/ 231161 h 1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4" h="119">
                    <a:moveTo>
                      <a:pt x="55" y="114"/>
                    </a:moveTo>
                    <a:cubicBezTo>
                      <a:pt x="49" y="95"/>
                      <a:pt x="41" y="83"/>
                      <a:pt x="24" y="54"/>
                    </a:cubicBezTo>
                    <a:cubicBezTo>
                      <a:pt x="14" y="39"/>
                      <a:pt x="6" y="23"/>
                      <a:pt x="0" y="7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4" y="19"/>
                      <a:pt x="154" y="37"/>
                      <a:pt x="154" y="54"/>
                    </a:cubicBezTo>
                    <a:cubicBezTo>
                      <a:pt x="153" y="86"/>
                      <a:pt x="149" y="96"/>
                      <a:pt x="153" y="116"/>
                    </a:cubicBezTo>
                    <a:cubicBezTo>
                      <a:pt x="153" y="117"/>
                      <a:pt x="153" y="118"/>
                      <a:pt x="153" y="119"/>
                    </a:cubicBezTo>
                    <a:cubicBezTo>
                      <a:pt x="127" y="119"/>
                      <a:pt x="87" y="118"/>
                      <a:pt x="55" y="114"/>
                    </a:cubicBezTo>
                    <a:close/>
                  </a:path>
                </a:pathLst>
              </a:custGeom>
              <a:solidFill>
                <a:srgbClr val="9393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2" name="Group 101出自【趣你的PPT】(微信:qunideppt)：最优质的PPT资源库"/>
            <p:cNvGrpSpPr/>
            <p:nvPr/>
          </p:nvGrpSpPr>
          <p:grpSpPr>
            <a:xfrm rot="2797500">
              <a:off x="7680392" y="3532625"/>
              <a:ext cx="267508" cy="288860"/>
              <a:chOff x="7362836" y="2062174"/>
              <a:chExt cx="338138" cy="365127"/>
            </a:xfrm>
            <a:solidFill>
              <a:schemeClr val="accent2"/>
            </a:solidFill>
          </p:grpSpPr>
          <p:sp>
            <p:nvSpPr>
              <p:cNvPr id="2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78711" y="2062174"/>
                <a:ext cx="322263" cy="349252"/>
              </a:xfrm>
              <a:custGeom>
                <a:avLst/>
                <a:gdLst>
                  <a:gd name="T0" fmla="*/ 0 w 203"/>
                  <a:gd name="T1" fmla="*/ 206 h 220"/>
                  <a:gd name="T2" fmla="*/ 189 w 203"/>
                  <a:gd name="T3" fmla="*/ 0 h 220"/>
                  <a:gd name="T4" fmla="*/ 203 w 203"/>
                  <a:gd name="T5" fmla="*/ 14 h 220"/>
                  <a:gd name="T6" fmla="*/ 14 w 203"/>
                  <a:gd name="T7" fmla="*/ 220 h 220"/>
                  <a:gd name="T8" fmla="*/ 0 w 203"/>
                  <a:gd name="T9" fmla="*/ 206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220">
                    <a:moveTo>
                      <a:pt x="0" y="206"/>
                    </a:moveTo>
                    <a:lnTo>
                      <a:pt x="189" y="0"/>
                    </a:lnTo>
                    <a:lnTo>
                      <a:pt x="203" y="14"/>
                    </a:lnTo>
                    <a:lnTo>
                      <a:pt x="14" y="220"/>
                    </a:lnTo>
                    <a:lnTo>
                      <a:pt x="0" y="20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62836" y="2330463"/>
                <a:ext cx="92075" cy="96838"/>
              </a:xfrm>
              <a:custGeom>
                <a:avLst/>
                <a:gdLst>
                  <a:gd name="T0" fmla="*/ 1 w 58"/>
                  <a:gd name="T1" fmla="*/ 0 h 61"/>
                  <a:gd name="T2" fmla="*/ 58 w 58"/>
                  <a:gd name="T3" fmla="*/ 57 h 61"/>
                  <a:gd name="T4" fmla="*/ 0 w 58"/>
                  <a:gd name="T5" fmla="*/ 61 h 61"/>
                  <a:gd name="T6" fmla="*/ 1 w 58"/>
                  <a:gd name="T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61">
                    <a:moveTo>
                      <a:pt x="1" y="0"/>
                    </a:moveTo>
                    <a:lnTo>
                      <a:pt x="58" y="57"/>
                    </a:lnTo>
                    <a:lnTo>
                      <a:pt x="0" y="61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5" name="Group 104出自【趣你的PPT】(微信:qunideppt)：最优质的PPT资源库"/>
            <p:cNvGrpSpPr/>
            <p:nvPr/>
          </p:nvGrpSpPr>
          <p:grpSpPr>
            <a:xfrm rot="5017292">
              <a:off x="7423892" y="4632740"/>
              <a:ext cx="267508" cy="288860"/>
              <a:chOff x="7362836" y="2062174"/>
              <a:chExt cx="338138" cy="365127"/>
            </a:xfrm>
            <a:solidFill>
              <a:schemeClr val="accent1"/>
            </a:solidFill>
          </p:grpSpPr>
          <p:sp>
            <p:nvSpPr>
              <p:cNvPr id="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78711" y="2062174"/>
                <a:ext cx="322263" cy="349252"/>
              </a:xfrm>
              <a:custGeom>
                <a:avLst/>
                <a:gdLst>
                  <a:gd name="T0" fmla="*/ 0 w 203"/>
                  <a:gd name="T1" fmla="*/ 206 h 220"/>
                  <a:gd name="T2" fmla="*/ 189 w 203"/>
                  <a:gd name="T3" fmla="*/ 0 h 220"/>
                  <a:gd name="T4" fmla="*/ 203 w 203"/>
                  <a:gd name="T5" fmla="*/ 14 h 220"/>
                  <a:gd name="T6" fmla="*/ 14 w 203"/>
                  <a:gd name="T7" fmla="*/ 220 h 220"/>
                  <a:gd name="T8" fmla="*/ 0 w 203"/>
                  <a:gd name="T9" fmla="*/ 206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220">
                    <a:moveTo>
                      <a:pt x="0" y="206"/>
                    </a:moveTo>
                    <a:lnTo>
                      <a:pt x="189" y="0"/>
                    </a:lnTo>
                    <a:lnTo>
                      <a:pt x="203" y="14"/>
                    </a:lnTo>
                    <a:lnTo>
                      <a:pt x="14" y="220"/>
                    </a:lnTo>
                    <a:lnTo>
                      <a:pt x="0" y="20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62836" y="2330463"/>
                <a:ext cx="92075" cy="96838"/>
              </a:xfrm>
              <a:custGeom>
                <a:avLst/>
                <a:gdLst>
                  <a:gd name="T0" fmla="*/ 1 w 58"/>
                  <a:gd name="T1" fmla="*/ 0 h 61"/>
                  <a:gd name="T2" fmla="*/ 58 w 58"/>
                  <a:gd name="T3" fmla="*/ 57 h 61"/>
                  <a:gd name="T4" fmla="*/ 0 w 58"/>
                  <a:gd name="T5" fmla="*/ 61 h 61"/>
                  <a:gd name="T6" fmla="*/ 1 w 58"/>
                  <a:gd name="T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61">
                    <a:moveTo>
                      <a:pt x="1" y="0"/>
                    </a:moveTo>
                    <a:lnTo>
                      <a:pt x="58" y="57"/>
                    </a:lnTo>
                    <a:lnTo>
                      <a:pt x="0" y="61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8" name="Group 107出自【趣你的PPT】(微信:qunideppt)：最优质的PPT资源库"/>
            <p:cNvGrpSpPr/>
            <p:nvPr/>
          </p:nvGrpSpPr>
          <p:grpSpPr>
            <a:xfrm rot="15701682">
              <a:off x="4362030" y="2444240"/>
              <a:ext cx="267508" cy="288860"/>
              <a:chOff x="7362836" y="2062174"/>
              <a:chExt cx="338138" cy="365127"/>
            </a:xfrm>
            <a:solidFill>
              <a:schemeClr val="accent1"/>
            </a:solidFill>
          </p:grpSpPr>
          <p:sp>
            <p:nvSpPr>
              <p:cNvPr id="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78711" y="2062174"/>
                <a:ext cx="322263" cy="349252"/>
              </a:xfrm>
              <a:custGeom>
                <a:avLst/>
                <a:gdLst>
                  <a:gd name="T0" fmla="*/ 0 w 203"/>
                  <a:gd name="T1" fmla="*/ 206 h 220"/>
                  <a:gd name="T2" fmla="*/ 189 w 203"/>
                  <a:gd name="T3" fmla="*/ 0 h 220"/>
                  <a:gd name="T4" fmla="*/ 203 w 203"/>
                  <a:gd name="T5" fmla="*/ 14 h 220"/>
                  <a:gd name="T6" fmla="*/ 14 w 203"/>
                  <a:gd name="T7" fmla="*/ 220 h 220"/>
                  <a:gd name="T8" fmla="*/ 0 w 203"/>
                  <a:gd name="T9" fmla="*/ 206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220">
                    <a:moveTo>
                      <a:pt x="0" y="206"/>
                    </a:moveTo>
                    <a:lnTo>
                      <a:pt x="189" y="0"/>
                    </a:lnTo>
                    <a:lnTo>
                      <a:pt x="203" y="14"/>
                    </a:lnTo>
                    <a:lnTo>
                      <a:pt x="14" y="220"/>
                    </a:lnTo>
                    <a:lnTo>
                      <a:pt x="0" y="20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62836" y="2330463"/>
                <a:ext cx="92075" cy="96838"/>
              </a:xfrm>
              <a:custGeom>
                <a:avLst/>
                <a:gdLst>
                  <a:gd name="T0" fmla="*/ 1 w 58"/>
                  <a:gd name="T1" fmla="*/ 0 h 61"/>
                  <a:gd name="T2" fmla="*/ 58 w 58"/>
                  <a:gd name="T3" fmla="*/ 57 h 61"/>
                  <a:gd name="T4" fmla="*/ 0 w 58"/>
                  <a:gd name="T5" fmla="*/ 61 h 61"/>
                  <a:gd name="T6" fmla="*/ 1 w 58"/>
                  <a:gd name="T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61">
                    <a:moveTo>
                      <a:pt x="1" y="0"/>
                    </a:moveTo>
                    <a:lnTo>
                      <a:pt x="58" y="57"/>
                    </a:lnTo>
                    <a:lnTo>
                      <a:pt x="0" y="61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1" name="Group 110出自【趣你的PPT】(微信:qunideppt)：最优质的PPT资源库"/>
            <p:cNvGrpSpPr/>
            <p:nvPr/>
          </p:nvGrpSpPr>
          <p:grpSpPr>
            <a:xfrm rot="13680705">
              <a:off x="4081703" y="3525696"/>
              <a:ext cx="267508" cy="288860"/>
              <a:chOff x="7362836" y="2062174"/>
              <a:chExt cx="338138" cy="365127"/>
            </a:xfrm>
            <a:solidFill>
              <a:schemeClr val="accent2"/>
            </a:solidFill>
          </p:grpSpPr>
          <p:sp>
            <p:nvSpPr>
              <p:cNvPr id="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78711" y="2062174"/>
                <a:ext cx="322263" cy="349252"/>
              </a:xfrm>
              <a:custGeom>
                <a:avLst/>
                <a:gdLst>
                  <a:gd name="T0" fmla="*/ 0 w 203"/>
                  <a:gd name="T1" fmla="*/ 206 h 220"/>
                  <a:gd name="T2" fmla="*/ 189 w 203"/>
                  <a:gd name="T3" fmla="*/ 0 h 220"/>
                  <a:gd name="T4" fmla="*/ 203 w 203"/>
                  <a:gd name="T5" fmla="*/ 14 h 220"/>
                  <a:gd name="T6" fmla="*/ 14 w 203"/>
                  <a:gd name="T7" fmla="*/ 220 h 220"/>
                  <a:gd name="T8" fmla="*/ 0 w 203"/>
                  <a:gd name="T9" fmla="*/ 206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220">
                    <a:moveTo>
                      <a:pt x="0" y="206"/>
                    </a:moveTo>
                    <a:lnTo>
                      <a:pt x="189" y="0"/>
                    </a:lnTo>
                    <a:lnTo>
                      <a:pt x="203" y="14"/>
                    </a:lnTo>
                    <a:lnTo>
                      <a:pt x="14" y="220"/>
                    </a:lnTo>
                    <a:lnTo>
                      <a:pt x="0" y="20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62836" y="2330463"/>
                <a:ext cx="92075" cy="96838"/>
              </a:xfrm>
              <a:custGeom>
                <a:avLst/>
                <a:gdLst>
                  <a:gd name="T0" fmla="*/ 1 w 58"/>
                  <a:gd name="T1" fmla="*/ 0 h 61"/>
                  <a:gd name="T2" fmla="*/ 58 w 58"/>
                  <a:gd name="T3" fmla="*/ 57 h 61"/>
                  <a:gd name="T4" fmla="*/ 0 w 58"/>
                  <a:gd name="T5" fmla="*/ 61 h 61"/>
                  <a:gd name="T6" fmla="*/ 1 w 58"/>
                  <a:gd name="T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61">
                    <a:moveTo>
                      <a:pt x="1" y="0"/>
                    </a:moveTo>
                    <a:lnTo>
                      <a:pt x="58" y="57"/>
                    </a:lnTo>
                    <a:lnTo>
                      <a:pt x="0" y="61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4" name="Group 113出自【趣你的PPT】(微信:qunideppt)：最优质的PPT资源库"/>
            <p:cNvGrpSpPr/>
            <p:nvPr/>
          </p:nvGrpSpPr>
          <p:grpSpPr>
            <a:xfrm rot="11847941">
              <a:off x="4407380" y="4681482"/>
              <a:ext cx="267508" cy="288860"/>
              <a:chOff x="7362836" y="2062174"/>
              <a:chExt cx="338138" cy="365127"/>
            </a:xfrm>
            <a:solidFill>
              <a:schemeClr val="accent1"/>
            </a:solidFill>
          </p:grpSpPr>
          <p:sp>
            <p:nvSpPr>
              <p:cNvPr id="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78711" y="2062174"/>
                <a:ext cx="322263" cy="349252"/>
              </a:xfrm>
              <a:custGeom>
                <a:avLst/>
                <a:gdLst>
                  <a:gd name="T0" fmla="*/ 0 w 203"/>
                  <a:gd name="T1" fmla="*/ 206 h 220"/>
                  <a:gd name="T2" fmla="*/ 189 w 203"/>
                  <a:gd name="T3" fmla="*/ 0 h 220"/>
                  <a:gd name="T4" fmla="*/ 203 w 203"/>
                  <a:gd name="T5" fmla="*/ 14 h 220"/>
                  <a:gd name="T6" fmla="*/ 14 w 203"/>
                  <a:gd name="T7" fmla="*/ 220 h 220"/>
                  <a:gd name="T8" fmla="*/ 0 w 203"/>
                  <a:gd name="T9" fmla="*/ 206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220">
                    <a:moveTo>
                      <a:pt x="0" y="206"/>
                    </a:moveTo>
                    <a:lnTo>
                      <a:pt x="189" y="0"/>
                    </a:lnTo>
                    <a:lnTo>
                      <a:pt x="203" y="14"/>
                    </a:lnTo>
                    <a:lnTo>
                      <a:pt x="14" y="220"/>
                    </a:lnTo>
                    <a:lnTo>
                      <a:pt x="0" y="206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362836" y="2330463"/>
                <a:ext cx="92075" cy="96838"/>
              </a:xfrm>
              <a:custGeom>
                <a:avLst/>
                <a:gdLst>
                  <a:gd name="T0" fmla="*/ 1 w 58"/>
                  <a:gd name="T1" fmla="*/ 0 h 61"/>
                  <a:gd name="T2" fmla="*/ 58 w 58"/>
                  <a:gd name="T3" fmla="*/ 57 h 61"/>
                  <a:gd name="T4" fmla="*/ 0 w 58"/>
                  <a:gd name="T5" fmla="*/ 61 h 61"/>
                  <a:gd name="T6" fmla="*/ 1 w 58"/>
                  <a:gd name="T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61">
                    <a:moveTo>
                      <a:pt x="1" y="0"/>
                    </a:moveTo>
                    <a:lnTo>
                      <a:pt x="58" y="57"/>
                    </a:lnTo>
                    <a:lnTo>
                      <a:pt x="0" y="61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en-US" sz="1013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7771072" y="2278452"/>
              <a:ext cx="210992" cy="210992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>
              <a:off x="8141564" y="3550683"/>
              <a:ext cx="212247" cy="212247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7771072" y="4890733"/>
              <a:ext cx="210992" cy="21224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4059874" y="2262125"/>
              <a:ext cx="210992" cy="21224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>
              <a:off x="4059874" y="4890733"/>
              <a:ext cx="210992" cy="21224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52" name="出自【趣你的PPT】(微信:qunideppt)：最优质的PPT资源库"/>
            <p:cNvSpPr/>
            <p:nvPr/>
          </p:nvSpPr>
          <p:spPr>
            <a:xfrm>
              <a:off x="3699429" y="3559474"/>
              <a:ext cx="212248" cy="210992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13">
                <a:solidFill>
                  <a:prstClr val="white"/>
                </a:solidFill>
              </a:endParaRPr>
            </a:p>
          </p:txBody>
        </p:sp>
        <p:grpSp>
          <p:nvGrpSpPr>
            <p:cNvPr id="55" name="Group 196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4966637" y="2190538"/>
              <a:ext cx="2130014" cy="2736616"/>
              <a:chOff x="4741870" y="1874848"/>
              <a:chExt cx="2692404" cy="3459182"/>
            </a:xfrm>
          </p:grpSpPr>
          <p:sp>
            <p:nvSpPr>
              <p:cNvPr id="5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87983" y="2263788"/>
                <a:ext cx="104775" cy="709617"/>
              </a:xfrm>
              <a:custGeom>
                <a:avLst/>
                <a:gdLst>
                  <a:gd name="T0" fmla="*/ 71438 w 66"/>
                  <a:gd name="T1" fmla="*/ 709617 h 447"/>
                  <a:gd name="T2" fmla="*/ 0 w 66"/>
                  <a:gd name="T3" fmla="*/ 1588 h 447"/>
                  <a:gd name="T4" fmla="*/ 30163 w 66"/>
                  <a:gd name="T5" fmla="*/ 0 h 447"/>
                  <a:gd name="T6" fmla="*/ 104775 w 66"/>
                  <a:gd name="T7" fmla="*/ 704854 h 447"/>
                  <a:gd name="T8" fmla="*/ 71438 w 66"/>
                  <a:gd name="T9" fmla="*/ 709617 h 44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6" h="447">
                    <a:moveTo>
                      <a:pt x="45" y="447"/>
                    </a:moveTo>
                    <a:lnTo>
                      <a:pt x="0" y="1"/>
                    </a:lnTo>
                    <a:lnTo>
                      <a:pt x="19" y="0"/>
                    </a:lnTo>
                    <a:lnTo>
                      <a:pt x="66" y="444"/>
                    </a:lnTo>
                    <a:lnTo>
                      <a:pt x="45" y="447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75220" y="2957529"/>
                <a:ext cx="606426" cy="265114"/>
              </a:xfrm>
              <a:custGeom>
                <a:avLst/>
                <a:gdLst>
                  <a:gd name="T0" fmla="*/ 606426 w 382"/>
                  <a:gd name="T1" fmla="*/ 28575 h 167"/>
                  <a:gd name="T2" fmla="*/ 11113 w 382"/>
                  <a:gd name="T3" fmla="*/ 265114 h 167"/>
                  <a:gd name="T4" fmla="*/ 0 w 382"/>
                  <a:gd name="T5" fmla="*/ 238126 h 167"/>
                  <a:gd name="T6" fmla="*/ 595313 w 382"/>
                  <a:gd name="T7" fmla="*/ 0 h 167"/>
                  <a:gd name="T8" fmla="*/ 606426 w 382"/>
                  <a:gd name="T9" fmla="*/ 28575 h 16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82" h="167">
                    <a:moveTo>
                      <a:pt x="382" y="18"/>
                    </a:moveTo>
                    <a:lnTo>
                      <a:pt x="7" y="167"/>
                    </a:lnTo>
                    <a:lnTo>
                      <a:pt x="0" y="150"/>
                    </a:lnTo>
                    <a:lnTo>
                      <a:pt x="375" y="0"/>
                    </a:lnTo>
                    <a:lnTo>
                      <a:pt x="382" y="18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62596" y="2965467"/>
                <a:ext cx="366713" cy="1035056"/>
              </a:xfrm>
              <a:custGeom>
                <a:avLst/>
                <a:gdLst>
                  <a:gd name="T0" fmla="*/ 26988 w 231"/>
                  <a:gd name="T1" fmla="*/ 0 h 652"/>
                  <a:gd name="T2" fmla="*/ 366713 w 231"/>
                  <a:gd name="T3" fmla="*/ 1027118 h 652"/>
                  <a:gd name="T4" fmla="*/ 336550 w 231"/>
                  <a:gd name="T5" fmla="*/ 1035056 h 652"/>
                  <a:gd name="T6" fmla="*/ 0 w 231"/>
                  <a:gd name="T7" fmla="*/ 9525 h 652"/>
                  <a:gd name="T8" fmla="*/ 26988 w 231"/>
                  <a:gd name="T9" fmla="*/ 0 h 65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31" h="652">
                    <a:moveTo>
                      <a:pt x="17" y="0"/>
                    </a:moveTo>
                    <a:lnTo>
                      <a:pt x="231" y="647"/>
                    </a:lnTo>
                    <a:lnTo>
                      <a:pt x="212" y="652"/>
                    </a:lnTo>
                    <a:lnTo>
                      <a:pt x="0" y="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41996" y="3997348"/>
                <a:ext cx="87313" cy="844555"/>
              </a:xfrm>
              <a:custGeom>
                <a:avLst/>
                <a:gdLst>
                  <a:gd name="T0" fmla="*/ 87313 w 55"/>
                  <a:gd name="T1" fmla="*/ 1588 h 532"/>
                  <a:gd name="T2" fmla="*/ 33338 w 55"/>
                  <a:gd name="T3" fmla="*/ 844555 h 532"/>
                  <a:gd name="T4" fmla="*/ 0 w 55"/>
                  <a:gd name="T5" fmla="*/ 844555 h 532"/>
                  <a:gd name="T6" fmla="*/ 57150 w 55"/>
                  <a:gd name="T7" fmla="*/ 0 h 532"/>
                  <a:gd name="T8" fmla="*/ 87313 w 55"/>
                  <a:gd name="T9" fmla="*/ 1588 h 5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5" h="532">
                    <a:moveTo>
                      <a:pt x="55" y="1"/>
                    </a:moveTo>
                    <a:lnTo>
                      <a:pt x="21" y="532"/>
                    </a:lnTo>
                    <a:lnTo>
                      <a:pt x="0" y="532"/>
                    </a:lnTo>
                    <a:lnTo>
                      <a:pt x="36" y="0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65923" y="3189306"/>
                <a:ext cx="566738" cy="568328"/>
              </a:xfrm>
              <a:custGeom>
                <a:avLst/>
                <a:gdLst>
                  <a:gd name="T0" fmla="*/ 566738 w 357"/>
                  <a:gd name="T1" fmla="*/ 22225 h 358"/>
                  <a:gd name="T2" fmla="*/ 22225 w 357"/>
                  <a:gd name="T3" fmla="*/ 568328 h 358"/>
                  <a:gd name="T4" fmla="*/ 0 w 357"/>
                  <a:gd name="T5" fmla="*/ 547690 h 358"/>
                  <a:gd name="T6" fmla="*/ 544513 w 357"/>
                  <a:gd name="T7" fmla="*/ 0 h 358"/>
                  <a:gd name="T8" fmla="*/ 566738 w 357"/>
                  <a:gd name="T9" fmla="*/ 22225 h 35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7" h="358">
                    <a:moveTo>
                      <a:pt x="357" y="14"/>
                    </a:moveTo>
                    <a:lnTo>
                      <a:pt x="14" y="358"/>
                    </a:lnTo>
                    <a:lnTo>
                      <a:pt x="0" y="345"/>
                    </a:lnTo>
                    <a:lnTo>
                      <a:pt x="343" y="0"/>
                    </a:lnTo>
                    <a:lnTo>
                      <a:pt x="357" y="14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00734" y="2808303"/>
                <a:ext cx="611188" cy="1195394"/>
              </a:xfrm>
              <a:custGeom>
                <a:avLst/>
                <a:gdLst>
                  <a:gd name="T0" fmla="*/ 0 w 385"/>
                  <a:gd name="T1" fmla="*/ 1182694 h 753"/>
                  <a:gd name="T2" fmla="*/ 582613 w 385"/>
                  <a:gd name="T3" fmla="*/ 0 h 753"/>
                  <a:gd name="T4" fmla="*/ 611188 w 385"/>
                  <a:gd name="T5" fmla="*/ 14288 h 753"/>
                  <a:gd name="T6" fmla="*/ 28575 w 385"/>
                  <a:gd name="T7" fmla="*/ 1195394 h 753"/>
                  <a:gd name="T8" fmla="*/ 0 w 385"/>
                  <a:gd name="T9" fmla="*/ 1182694 h 7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85" h="753">
                    <a:moveTo>
                      <a:pt x="0" y="745"/>
                    </a:moveTo>
                    <a:lnTo>
                      <a:pt x="367" y="0"/>
                    </a:lnTo>
                    <a:lnTo>
                      <a:pt x="385" y="9"/>
                    </a:lnTo>
                    <a:lnTo>
                      <a:pt x="18" y="753"/>
                    </a:lnTo>
                    <a:lnTo>
                      <a:pt x="0" y="745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10259" y="3733821"/>
                <a:ext cx="871539" cy="277814"/>
              </a:xfrm>
              <a:custGeom>
                <a:avLst/>
                <a:gdLst>
                  <a:gd name="T0" fmla="*/ 0 w 549"/>
                  <a:gd name="T1" fmla="*/ 249239 h 175"/>
                  <a:gd name="T2" fmla="*/ 862014 w 549"/>
                  <a:gd name="T3" fmla="*/ 0 h 175"/>
                  <a:gd name="T4" fmla="*/ 871539 w 549"/>
                  <a:gd name="T5" fmla="*/ 26988 h 175"/>
                  <a:gd name="T6" fmla="*/ 9525 w 549"/>
                  <a:gd name="T7" fmla="*/ 277814 h 175"/>
                  <a:gd name="T8" fmla="*/ 0 w 549"/>
                  <a:gd name="T9" fmla="*/ 249239 h 17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49" h="175">
                    <a:moveTo>
                      <a:pt x="0" y="157"/>
                    </a:moveTo>
                    <a:lnTo>
                      <a:pt x="543" y="0"/>
                    </a:lnTo>
                    <a:lnTo>
                      <a:pt x="549" y="17"/>
                    </a:lnTo>
                    <a:lnTo>
                      <a:pt x="6" y="175"/>
                    </a:lnTo>
                    <a:lnTo>
                      <a:pt x="0" y="157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64183" y="1982799"/>
                <a:ext cx="720726" cy="996956"/>
              </a:xfrm>
              <a:custGeom>
                <a:avLst/>
                <a:gdLst>
                  <a:gd name="T0" fmla="*/ 720726 w 454"/>
                  <a:gd name="T1" fmla="*/ 17463 h 628"/>
                  <a:gd name="T2" fmla="*/ 23813 w 454"/>
                  <a:gd name="T3" fmla="*/ 996956 h 628"/>
                  <a:gd name="T4" fmla="*/ 0 w 454"/>
                  <a:gd name="T5" fmla="*/ 977906 h 628"/>
                  <a:gd name="T6" fmla="*/ 693738 w 454"/>
                  <a:gd name="T7" fmla="*/ 0 h 628"/>
                  <a:gd name="T8" fmla="*/ 720726 w 454"/>
                  <a:gd name="T9" fmla="*/ 17463 h 62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54" h="628">
                    <a:moveTo>
                      <a:pt x="454" y="11"/>
                    </a:moveTo>
                    <a:lnTo>
                      <a:pt x="15" y="628"/>
                    </a:lnTo>
                    <a:lnTo>
                      <a:pt x="0" y="616"/>
                    </a:lnTo>
                    <a:lnTo>
                      <a:pt x="437" y="0"/>
                    </a:lnTo>
                    <a:lnTo>
                      <a:pt x="454" y="1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05496" y="3984648"/>
                <a:ext cx="614363" cy="585791"/>
              </a:xfrm>
              <a:custGeom>
                <a:avLst/>
                <a:gdLst>
                  <a:gd name="T0" fmla="*/ 593725 w 387"/>
                  <a:gd name="T1" fmla="*/ 585791 h 369"/>
                  <a:gd name="T2" fmla="*/ 0 w 387"/>
                  <a:gd name="T3" fmla="*/ 25400 h 369"/>
                  <a:gd name="T4" fmla="*/ 19050 w 387"/>
                  <a:gd name="T5" fmla="*/ 0 h 369"/>
                  <a:gd name="T6" fmla="*/ 614363 w 387"/>
                  <a:gd name="T7" fmla="*/ 563566 h 369"/>
                  <a:gd name="T8" fmla="*/ 593725 w 387"/>
                  <a:gd name="T9" fmla="*/ 585791 h 36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87" h="369">
                    <a:moveTo>
                      <a:pt x="374" y="369"/>
                    </a:moveTo>
                    <a:lnTo>
                      <a:pt x="0" y="16"/>
                    </a:lnTo>
                    <a:lnTo>
                      <a:pt x="12" y="0"/>
                    </a:lnTo>
                    <a:lnTo>
                      <a:pt x="387" y="355"/>
                    </a:lnTo>
                    <a:lnTo>
                      <a:pt x="374" y="36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002473" y="2428889"/>
                <a:ext cx="234950" cy="776292"/>
              </a:xfrm>
              <a:custGeom>
                <a:avLst/>
                <a:gdLst>
                  <a:gd name="T0" fmla="*/ 30163 w 148"/>
                  <a:gd name="T1" fmla="*/ 0 h 489"/>
                  <a:gd name="T2" fmla="*/ 234950 w 148"/>
                  <a:gd name="T3" fmla="*/ 768354 h 489"/>
                  <a:gd name="T4" fmla="*/ 204788 w 148"/>
                  <a:gd name="T5" fmla="*/ 776292 h 489"/>
                  <a:gd name="T6" fmla="*/ 0 w 148"/>
                  <a:gd name="T7" fmla="*/ 7938 h 489"/>
                  <a:gd name="T8" fmla="*/ 30163 w 148"/>
                  <a:gd name="T9" fmla="*/ 0 h 48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8" h="489">
                    <a:moveTo>
                      <a:pt x="19" y="0"/>
                    </a:moveTo>
                    <a:lnTo>
                      <a:pt x="148" y="484"/>
                    </a:lnTo>
                    <a:lnTo>
                      <a:pt x="129" y="489"/>
                    </a:lnTo>
                    <a:lnTo>
                      <a:pt x="0" y="5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97635" y="4549801"/>
                <a:ext cx="366713" cy="450853"/>
              </a:xfrm>
              <a:custGeom>
                <a:avLst/>
                <a:gdLst>
                  <a:gd name="T0" fmla="*/ 342900 w 231"/>
                  <a:gd name="T1" fmla="*/ 450853 h 284"/>
                  <a:gd name="T2" fmla="*/ 0 w 231"/>
                  <a:gd name="T3" fmla="*/ 20638 h 284"/>
                  <a:gd name="T4" fmla="*/ 23813 w 231"/>
                  <a:gd name="T5" fmla="*/ 0 h 284"/>
                  <a:gd name="T6" fmla="*/ 366713 w 231"/>
                  <a:gd name="T7" fmla="*/ 433390 h 284"/>
                  <a:gd name="T8" fmla="*/ 342900 w 231"/>
                  <a:gd name="T9" fmla="*/ 450853 h 28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31" h="284">
                    <a:moveTo>
                      <a:pt x="216" y="284"/>
                    </a:moveTo>
                    <a:lnTo>
                      <a:pt x="0" y="13"/>
                    </a:lnTo>
                    <a:lnTo>
                      <a:pt x="15" y="0"/>
                    </a:lnTo>
                    <a:lnTo>
                      <a:pt x="231" y="273"/>
                    </a:lnTo>
                    <a:lnTo>
                      <a:pt x="216" y="284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75245" y="3900510"/>
                <a:ext cx="741364" cy="112713"/>
              </a:xfrm>
              <a:custGeom>
                <a:avLst/>
                <a:gdLst>
                  <a:gd name="T0" fmla="*/ 1588 w 467"/>
                  <a:gd name="T1" fmla="*/ 0 h 71"/>
                  <a:gd name="T2" fmla="*/ 741364 w 467"/>
                  <a:gd name="T3" fmla="*/ 80963 h 71"/>
                  <a:gd name="T4" fmla="*/ 738189 w 467"/>
                  <a:gd name="T5" fmla="*/ 112713 h 71"/>
                  <a:gd name="T6" fmla="*/ 0 w 467"/>
                  <a:gd name="T7" fmla="*/ 30163 h 71"/>
                  <a:gd name="T8" fmla="*/ 1588 w 467"/>
                  <a:gd name="T9" fmla="*/ 0 h 7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67" h="71">
                    <a:moveTo>
                      <a:pt x="1" y="0"/>
                    </a:moveTo>
                    <a:lnTo>
                      <a:pt x="467" y="51"/>
                    </a:lnTo>
                    <a:lnTo>
                      <a:pt x="465" y="71"/>
                    </a:lnTo>
                    <a:lnTo>
                      <a:pt x="0" y="1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83347" y="2078049"/>
                <a:ext cx="361950" cy="741367"/>
              </a:xfrm>
              <a:custGeom>
                <a:avLst/>
                <a:gdLst>
                  <a:gd name="T0" fmla="*/ 361950 w 228"/>
                  <a:gd name="T1" fmla="*/ 12700 h 467"/>
                  <a:gd name="T2" fmla="*/ 28575 w 228"/>
                  <a:gd name="T3" fmla="*/ 741367 h 467"/>
                  <a:gd name="T4" fmla="*/ 0 w 228"/>
                  <a:gd name="T5" fmla="*/ 730254 h 467"/>
                  <a:gd name="T6" fmla="*/ 333375 w 228"/>
                  <a:gd name="T7" fmla="*/ 0 h 467"/>
                  <a:gd name="T8" fmla="*/ 361950 w 228"/>
                  <a:gd name="T9" fmla="*/ 12700 h 46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28" h="467">
                    <a:moveTo>
                      <a:pt x="228" y="8"/>
                    </a:moveTo>
                    <a:lnTo>
                      <a:pt x="18" y="467"/>
                    </a:lnTo>
                    <a:lnTo>
                      <a:pt x="0" y="460"/>
                    </a:lnTo>
                    <a:lnTo>
                      <a:pt x="210" y="0"/>
                    </a:lnTo>
                    <a:lnTo>
                      <a:pt x="228" y="8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99146" y="3222643"/>
                <a:ext cx="111125" cy="776292"/>
              </a:xfrm>
              <a:custGeom>
                <a:avLst/>
                <a:gdLst>
                  <a:gd name="T0" fmla="*/ 111125 w 70"/>
                  <a:gd name="T1" fmla="*/ 4763 h 489"/>
                  <a:gd name="T2" fmla="*/ 30163 w 70"/>
                  <a:gd name="T3" fmla="*/ 776292 h 489"/>
                  <a:gd name="T4" fmla="*/ 0 w 70"/>
                  <a:gd name="T5" fmla="*/ 773117 h 489"/>
                  <a:gd name="T6" fmla="*/ 80963 w 70"/>
                  <a:gd name="T7" fmla="*/ 0 h 489"/>
                  <a:gd name="T8" fmla="*/ 111125 w 70"/>
                  <a:gd name="T9" fmla="*/ 4763 h 48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0" h="489">
                    <a:moveTo>
                      <a:pt x="70" y="3"/>
                    </a:moveTo>
                    <a:lnTo>
                      <a:pt x="19" y="489"/>
                    </a:lnTo>
                    <a:lnTo>
                      <a:pt x="0" y="487"/>
                    </a:lnTo>
                    <a:lnTo>
                      <a:pt x="51" y="0"/>
                    </a:lnTo>
                    <a:lnTo>
                      <a:pt x="70" y="3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07084" y="1928823"/>
                <a:ext cx="365125" cy="79375"/>
              </a:xfrm>
              <a:custGeom>
                <a:avLst/>
                <a:gdLst>
                  <a:gd name="T0" fmla="*/ 3175 w 230"/>
                  <a:gd name="T1" fmla="*/ 0 h 50"/>
                  <a:gd name="T2" fmla="*/ 365125 w 230"/>
                  <a:gd name="T3" fmla="*/ 46038 h 50"/>
                  <a:gd name="T4" fmla="*/ 360363 w 230"/>
                  <a:gd name="T5" fmla="*/ 79375 h 50"/>
                  <a:gd name="T6" fmla="*/ 0 w 230"/>
                  <a:gd name="T7" fmla="*/ 30163 h 50"/>
                  <a:gd name="T8" fmla="*/ 3175 w 230"/>
                  <a:gd name="T9" fmla="*/ 0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30" h="50">
                    <a:moveTo>
                      <a:pt x="2" y="0"/>
                    </a:moveTo>
                    <a:lnTo>
                      <a:pt x="230" y="29"/>
                    </a:lnTo>
                    <a:lnTo>
                      <a:pt x="227" y="50"/>
                    </a:lnTo>
                    <a:lnTo>
                      <a:pt x="0" y="19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97660" y="3744934"/>
                <a:ext cx="95250" cy="463553"/>
              </a:xfrm>
              <a:custGeom>
                <a:avLst/>
                <a:gdLst>
                  <a:gd name="T0" fmla="*/ 0 w 60"/>
                  <a:gd name="T1" fmla="*/ 460378 h 292"/>
                  <a:gd name="T2" fmla="*/ 65088 w 60"/>
                  <a:gd name="T3" fmla="*/ 0 h 292"/>
                  <a:gd name="T4" fmla="*/ 95250 w 60"/>
                  <a:gd name="T5" fmla="*/ 4763 h 292"/>
                  <a:gd name="T6" fmla="*/ 30163 w 60"/>
                  <a:gd name="T7" fmla="*/ 463553 h 292"/>
                  <a:gd name="T8" fmla="*/ 0 w 60"/>
                  <a:gd name="T9" fmla="*/ 460378 h 29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0" h="292">
                    <a:moveTo>
                      <a:pt x="0" y="290"/>
                    </a:moveTo>
                    <a:lnTo>
                      <a:pt x="41" y="0"/>
                    </a:lnTo>
                    <a:lnTo>
                      <a:pt x="60" y="3"/>
                    </a:lnTo>
                    <a:lnTo>
                      <a:pt x="19" y="292"/>
                    </a:lnTo>
                    <a:lnTo>
                      <a:pt x="0" y="29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67510" y="3735409"/>
                <a:ext cx="496888" cy="328614"/>
              </a:xfrm>
              <a:custGeom>
                <a:avLst/>
                <a:gdLst>
                  <a:gd name="T0" fmla="*/ 481013 w 313"/>
                  <a:gd name="T1" fmla="*/ 328614 h 207"/>
                  <a:gd name="T2" fmla="*/ 0 w 313"/>
                  <a:gd name="T3" fmla="*/ 25400 h 207"/>
                  <a:gd name="T4" fmla="*/ 19050 w 313"/>
                  <a:gd name="T5" fmla="*/ 0 h 207"/>
                  <a:gd name="T6" fmla="*/ 496888 w 313"/>
                  <a:gd name="T7" fmla="*/ 301626 h 207"/>
                  <a:gd name="T8" fmla="*/ 481013 w 313"/>
                  <a:gd name="T9" fmla="*/ 328614 h 20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13" h="207">
                    <a:moveTo>
                      <a:pt x="303" y="207"/>
                    </a:moveTo>
                    <a:lnTo>
                      <a:pt x="0" y="16"/>
                    </a:lnTo>
                    <a:lnTo>
                      <a:pt x="12" y="0"/>
                    </a:lnTo>
                    <a:lnTo>
                      <a:pt x="313" y="190"/>
                    </a:lnTo>
                    <a:lnTo>
                      <a:pt x="303" y="207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73633" y="3197243"/>
                <a:ext cx="447676" cy="312739"/>
              </a:xfrm>
              <a:custGeom>
                <a:avLst/>
                <a:gdLst>
                  <a:gd name="T0" fmla="*/ 15875 w 282"/>
                  <a:gd name="T1" fmla="*/ 0 h 197"/>
                  <a:gd name="T2" fmla="*/ 447676 w 282"/>
                  <a:gd name="T3" fmla="*/ 285751 h 197"/>
                  <a:gd name="T4" fmla="*/ 431801 w 282"/>
                  <a:gd name="T5" fmla="*/ 312739 h 197"/>
                  <a:gd name="T6" fmla="*/ 0 w 282"/>
                  <a:gd name="T7" fmla="*/ 25400 h 197"/>
                  <a:gd name="T8" fmla="*/ 15875 w 282"/>
                  <a:gd name="T9" fmla="*/ 0 h 19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82" h="197">
                    <a:moveTo>
                      <a:pt x="10" y="0"/>
                    </a:moveTo>
                    <a:lnTo>
                      <a:pt x="282" y="180"/>
                    </a:lnTo>
                    <a:lnTo>
                      <a:pt x="272" y="197"/>
                    </a:lnTo>
                    <a:lnTo>
                      <a:pt x="0" y="16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05383" y="2251088"/>
                <a:ext cx="506413" cy="395290"/>
              </a:xfrm>
              <a:custGeom>
                <a:avLst/>
                <a:gdLst>
                  <a:gd name="T0" fmla="*/ 0 w 319"/>
                  <a:gd name="T1" fmla="*/ 371477 h 249"/>
                  <a:gd name="T2" fmla="*/ 487363 w 319"/>
                  <a:gd name="T3" fmla="*/ 0 h 249"/>
                  <a:gd name="T4" fmla="*/ 506413 w 319"/>
                  <a:gd name="T5" fmla="*/ 26988 h 249"/>
                  <a:gd name="T6" fmla="*/ 17463 w 319"/>
                  <a:gd name="T7" fmla="*/ 395290 h 249"/>
                  <a:gd name="T8" fmla="*/ 0 w 319"/>
                  <a:gd name="T9" fmla="*/ 371477 h 24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19" h="249">
                    <a:moveTo>
                      <a:pt x="0" y="234"/>
                    </a:moveTo>
                    <a:lnTo>
                      <a:pt x="307" y="0"/>
                    </a:lnTo>
                    <a:lnTo>
                      <a:pt x="319" y="17"/>
                    </a:lnTo>
                    <a:lnTo>
                      <a:pt x="11" y="249"/>
                    </a:lnTo>
                    <a:lnTo>
                      <a:pt x="0" y="234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822833" y="3629046"/>
                <a:ext cx="263525" cy="298452"/>
              </a:xfrm>
              <a:custGeom>
                <a:avLst/>
                <a:gdLst>
                  <a:gd name="T0" fmla="*/ 23813 w 166"/>
                  <a:gd name="T1" fmla="*/ 0 h 188"/>
                  <a:gd name="T2" fmla="*/ 263525 w 166"/>
                  <a:gd name="T3" fmla="*/ 277814 h 188"/>
                  <a:gd name="T4" fmla="*/ 241300 w 166"/>
                  <a:gd name="T5" fmla="*/ 298452 h 188"/>
                  <a:gd name="T6" fmla="*/ 0 w 166"/>
                  <a:gd name="T7" fmla="*/ 19050 h 188"/>
                  <a:gd name="T8" fmla="*/ 23813 w 166"/>
                  <a:gd name="T9" fmla="*/ 0 h 1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66" h="188">
                    <a:moveTo>
                      <a:pt x="15" y="0"/>
                    </a:moveTo>
                    <a:lnTo>
                      <a:pt x="166" y="175"/>
                    </a:lnTo>
                    <a:lnTo>
                      <a:pt x="152" y="188"/>
                    </a:lnTo>
                    <a:lnTo>
                      <a:pt x="0" y="12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64297" y="4559326"/>
                <a:ext cx="61913" cy="693742"/>
              </a:xfrm>
              <a:custGeom>
                <a:avLst/>
                <a:gdLst>
                  <a:gd name="T0" fmla="*/ 0 w 39"/>
                  <a:gd name="T1" fmla="*/ 692154 h 437"/>
                  <a:gd name="T2" fmla="*/ 30163 w 39"/>
                  <a:gd name="T3" fmla="*/ 0 h 437"/>
                  <a:gd name="T4" fmla="*/ 61913 w 39"/>
                  <a:gd name="T5" fmla="*/ 0 h 437"/>
                  <a:gd name="T6" fmla="*/ 30163 w 39"/>
                  <a:gd name="T7" fmla="*/ 693742 h 437"/>
                  <a:gd name="T8" fmla="*/ 0 w 39"/>
                  <a:gd name="T9" fmla="*/ 692154 h 43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9" h="437">
                    <a:moveTo>
                      <a:pt x="0" y="436"/>
                    </a:moveTo>
                    <a:lnTo>
                      <a:pt x="19" y="0"/>
                    </a:lnTo>
                    <a:lnTo>
                      <a:pt x="39" y="0"/>
                    </a:lnTo>
                    <a:lnTo>
                      <a:pt x="19" y="437"/>
                    </a:lnTo>
                    <a:lnTo>
                      <a:pt x="0" y="436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30821" y="3984648"/>
                <a:ext cx="593726" cy="533403"/>
              </a:xfrm>
              <a:custGeom>
                <a:avLst/>
                <a:gdLst>
                  <a:gd name="T0" fmla="*/ 593726 w 374"/>
                  <a:gd name="T1" fmla="*/ 25400 h 336"/>
                  <a:gd name="T2" fmla="*/ 19050 w 374"/>
                  <a:gd name="T3" fmla="*/ 533403 h 336"/>
                  <a:gd name="T4" fmla="*/ 0 w 374"/>
                  <a:gd name="T5" fmla="*/ 508003 h 336"/>
                  <a:gd name="T6" fmla="*/ 574676 w 374"/>
                  <a:gd name="T7" fmla="*/ 0 h 336"/>
                  <a:gd name="T8" fmla="*/ 593726 w 374"/>
                  <a:gd name="T9" fmla="*/ 25400 h 3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74" h="336">
                    <a:moveTo>
                      <a:pt x="374" y="16"/>
                    </a:moveTo>
                    <a:lnTo>
                      <a:pt x="12" y="336"/>
                    </a:lnTo>
                    <a:lnTo>
                      <a:pt x="0" y="320"/>
                    </a:lnTo>
                    <a:lnTo>
                      <a:pt x="362" y="0"/>
                    </a:lnTo>
                    <a:lnTo>
                      <a:pt x="374" y="16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22921" y="4833965"/>
                <a:ext cx="249238" cy="434978"/>
              </a:xfrm>
              <a:custGeom>
                <a:avLst/>
                <a:gdLst>
                  <a:gd name="T0" fmla="*/ 249238 w 157"/>
                  <a:gd name="T1" fmla="*/ 15875 h 274"/>
                  <a:gd name="T2" fmla="*/ 28575 w 157"/>
                  <a:gd name="T3" fmla="*/ 434978 h 274"/>
                  <a:gd name="T4" fmla="*/ 0 w 157"/>
                  <a:gd name="T5" fmla="*/ 420690 h 274"/>
                  <a:gd name="T6" fmla="*/ 222250 w 157"/>
                  <a:gd name="T7" fmla="*/ 0 h 274"/>
                  <a:gd name="T8" fmla="*/ 249238 w 157"/>
                  <a:gd name="T9" fmla="*/ 15875 h 27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57" h="274">
                    <a:moveTo>
                      <a:pt x="157" y="10"/>
                    </a:moveTo>
                    <a:lnTo>
                      <a:pt x="18" y="274"/>
                    </a:lnTo>
                    <a:lnTo>
                      <a:pt x="0" y="265"/>
                    </a:lnTo>
                    <a:lnTo>
                      <a:pt x="140" y="0"/>
                    </a:lnTo>
                    <a:lnTo>
                      <a:pt x="157" y="1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513522" y="1965336"/>
                <a:ext cx="228600" cy="149226"/>
              </a:xfrm>
              <a:custGeom>
                <a:avLst/>
                <a:gdLst>
                  <a:gd name="T0" fmla="*/ 215900 w 144"/>
                  <a:gd name="T1" fmla="*/ 149226 h 94"/>
                  <a:gd name="T2" fmla="*/ 0 w 144"/>
                  <a:gd name="T3" fmla="*/ 28575 h 94"/>
                  <a:gd name="T4" fmla="*/ 15875 w 144"/>
                  <a:gd name="T5" fmla="*/ 0 h 94"/>
                  <a:gd name="T6" fmla="*/ 228600 w 144"/>
                  <a:gd name="T7" fmla="*/ 122238 h 94"/>
                  <a:gd name="T8" fmla="*/ 215900 w 144"/>
                  <a:gd name="T9" fmla="*/ 149226 h 9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4" h="94">
                    <a:moveTo>
                      <a:pt x="136" y="94"/>
                    </a:moveTo>
                    <a:lnTo>
                      <a:pt x="0" y="18"/>
                    </a:lnTo>
                    <a:lnTo>
                      <a:pt x="10" y="0"/>
                    </a:lnTo>
                    <a:lnTo>
                      <a:pt x="144" y="77"/>
                    </a:lnTo>
                    <a:lnTo>
                      <a:pt x="136" y="94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7207261" y="2743216"/>
                <a:ext cx="104775" cy="460378"/>
              </a:xfrm>
              <a:custGeom>
                <a:avLst/>
                <a:gdLst>
                  <a:gd name="T0" fmla="*/ 104775 w 66"/>
                  <a:gd name="T1" fmla="*/ 4763 h 290"/>
                  <a:gd name="T2" fmla="*/ 30163 w 66"/>
                  <a:gd name="T3" fmla="*/ 460378 h 290"/>
                  <a:gd name="T4" fmla="*/ 0 w 66"/>
                  <a:gd name="T5" fmla="*/ 455615 h 290"/>
                  <a:gd name="T6" fmla="*/ 74613 w 66"/>
                  <a:gd name="T7" fmla="*/ 0 h 290"/>
                  <a:gd name="T8" fmla="*/ 104775 w 66"/>
                  <a:gd name="T9" fmla="*/ 4763 h 2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6" h="290">
                    <a:moveTo>
                      <a:pt x="66" y="3"/>
                    </a:moveTo>
                    <a:lnTo>
                      <a:pt x="19" y="290"/>
                    </a:lnTo>
                    <a:lnTo>
                      <a:pt x="0" y="287"/>
                    </a:lnTo>
                    <a:lnTo>
                      <a:pt x="47" y="0"/>
                    </a:lnTo>
                    <a:lnTo>
                      <a:pt x="66" y="3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56398" y="3273444"/>
                <a:ext cx="141288" cy="477840"/>
              </a:xfrm>
              <a:custGeom>
                <a:avLst/>
                <a:gdLst>
                  <a:gd name="T0" fmla="*/ 141288 w 89"/>
                  <a:gd name="T1" fmla="*/ 7938 h 301"/>
                  <a:gd name="T2" fmla="*/ 30163 w 89"/>
                  <a:gd name="T3" fmla="*/ 477840 h 301"/>
                  <a:gd name="T4" fmla="*/ 0 w 89"/>
                  <a:gd name="T5" fmla="*/ 471490 h 301"/>
                  <a:gd name="T6" fmla="*/ 111125 w 89"/>
                  <a:gd name="T7" fmla="*/ 0 h 301"/>
                  <a:gd name="T8" fmla="*/ 141288 w 89"/>
                  <a:gd name="T9" fmla="*/ 7938 h 3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9" h="301">
                    <a:moveTo>
                      <a:pt x="89" y="5"/>
                    </a:moveTo>
                    <a:lnTo>
                      <a:pt x="19" y="301"/>
                    </a:lnTo>
                    <a:lnTo>
                      <a:pt x="0" y="297"/>
                    </a:lnTo>
                    <a:lnTo>
                      <a:pt x="70" y="0"/>
                    </a:lnTo>
                    <a:lnTo>
                      <a:pt x="89" y="5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677035" y="3543320"/>
                <a:ext cx="666751" cy="220664"/>
              </a:xfrm>
              <a:custGeom>
                <a:avLst/>
                <a:gdLst>
                  <a:gd name="T0" fmla="*/ 666751 w 420"/>
                  <a:gd name="T1" fmla="*/ 28575 h 139"/>
                  <a:gd name="T2" fmla="*/ 9525 w 420"/>
                  <a:gd name="T3" fmla="*/ 220664 h 139"/>
                  <a:gd name="T4" fmla="*/ 0 w 420"/>
                  <a:gd name="T5" fmla="*/ 190501 h 139"/>
                  <a:gd name="T6" fmla="*/ 657226 w 420"/>
                  <a:gd name="T7" fmla="*/ 0 h 139"/>
                  <a:gd name="T8" fmla="*/ 666751 w 420"/>
                  <a:gd name="T9" fmla="*/ 28575 h 13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420" h="139">
                    <a:moveTo>
                      <a:pt x="420" y="18"/>
                    </a:moveTo>
                    <a:lnTo>
                      <a:pt x="6" y="139"/>
                    </a:lnTo>
                    <a:lnTo>
                      <a:pt x="0" y="120"/>
                    </a:lnTo>
                    <a:lnTo>
                      <a:pt x="414" y="0"/>
                    </a:lnTo>
                    <a:lnTo>
                      <a:pt x="420" y="18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30960" y="2809891"/>
                <a:ext cx="85725" cy="566741"/>
              </a:xfrm>
              <a:custGeom>
                <a:avLst/>
                <a:gdLst>
                  <a:gd name="T0" fmla="*/ 0 w 54"/>
                  <a:gd name="T1" fmla="*/ 561978 h 357"/>
                  <a:gd name="T2" fmla="*/ 52388 w 54"/>
                  <a:gd name="T3" fmla="*/ 0 h 357"/>
                  <a:gd name="T4" fmla="*/ 85725 w 54"/>
                  <a:gd name="T5" fmla="*/ 4763 h 357"/>
                  <a:gd name="T6" fmla="*/ 30163 w 54"/>
                  <a:gd name="T7" fmla="*/ 566741 h 357"/>
                  <a:gd name="T8" fmla="*/ 0 w 54"/>
                  <a:gd name="T9" fmla="*/ 561978 h 35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4" h="357">
                    <a:moveTo>
                      <a:pt x="0" y="354"/>
                    </a:moveTo>
                    <a:lnTo>
                      <a:pt x="33" y="0"/>
                    </a:lnTo>
                    <a:lnTo>
                      <a:pt x="54" y="3"/>
                    </a:lnTo>
                    <a:lnTo>
                      <a:pt x="19" y="357"/>
                    </a:lnTo>
                    <a:lnTo>
                      <a:pt x="0" y="354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07033" y="2225688"/>
                <a:ext cx="325438" cy="55563"/>
              </a:xfrm>
              <a:custGeom>
                <a:avLst/>
                <a:gdLst>
                  <a:gd name="T0" fmla="*/ 325438 w 205"/>
                  <a:gd name="T1" fmla="*/ 30163 h 35"/>
                  <a:gd name="T2" fmla="*/ 4763 w 205"/>
                  <a:gd name="T3" fmla="*/ 55563 h 35"/>
                  <a:gd name="T4" fmla="*/ 0 w 205"/>
                  <a:gd name="T5" fmla="*/ 25400 h 35"/>
                  <a:gd name="T6" fmla="*/ 323850 w 205"/>
                  <a:gd name="T7" fmla="*/ 0 h 35"/>
                  <a:gd name="T8" fmla="*/ 325438 w 205"/>
                  <a:gd name="T9" fmla="*/ 30163 h 3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05" h="35">
                    <a:moveTo>
                      <a:pt x="205" y="19"/>
                    </a:moveTo>
                    <a:lnTo>
                      <a:pt x="3" y="35"/>
                    </a:lnTo>
                    <a:lnTo>
                      <a:pt x="0" y="16"/>
                    </a:lnTo>
                    <a:lnTo>
                      <a:pt x="204" y="0"/>
                    </a:lnTo>
                    <a:lnTo>
                      <a:pt x="205" y="1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86320" y="2946417"/>
                <a:ext cx="87313" cy="279402"/>
              </a:xfrm>
              <a:custGeom>
                <a:avLst/>
                <a:gdLst>
                  <a:gd name="T0" fmla="*/ 57150 w 55"/>
                  <a:gd name="T1" fmla="*/ 279402 h 176"/>
                  <a:gd name="T2" fmla="*/ 0 w 55"/>
                  <a:gd name="T3" fmla="*/ 6350 h 176"/>
                  <a:gd name="T4" fmla="*/ 30163 w 55"/>
                  <a:gd name="T5" fmla="*/ 0 h 176"/>
                  <a:gd name="T6" fmla="*/ 87313 w 55"/>
                  <a:gd name="T7" fmla="*/ 274639 h 176"/>
                  <a:gd name="T8" fmla="*/ 57150 w 55"/>
                  <a:gd name="T9" fmla="*/ 279402 h 17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5" h="176">
                    <a:moveTo>
                      <a:pt x="36" y="176"/>
                    </a:moveTo>
                    <a:lnTo>
                      <a:pt x="0" y="4"/>
                    </a:lnTo>
                    <a:lnTo>
                      <a:pt x="19" y="0"/>
                    </a:lnTo>
                    <a:lnTo>
                      <a:pt x="55" y="173"/>
                    </a:lnTo>
                    <a:lnTo>
                      <a:pt x="36" y="176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46835" y="4160861"/>
                <a:ext cx="79375" cy="360365"/>
              </a:xfrm>
              <a:custGeom>
                <a:avLst/>
                <a:gdLst>
                  <a:gd name="T0" fmla="*/ 30163 w 50"/>
                  <a:gd name="T1" fmla="*/ 0 h 227"/>
                  <a:gd name="T2" fmla="*/ 79375 w 50"/>
                  <a:gd name="T3" fmla="*/ 358777 h 227"/>
                  <a:gd name="T4" fmla="*/ 47625 w 50"/>
                  <a:gd name="T5" fmla="*/ 360365 h 227"/>
                  <a:gd name="T6" fmla="*/ 0 w 50"/>
                  <a:gd name="T7" fmla="*/ 3175 h 227"/>
                  <a:gd name="T8" fmla="*/ 30163 w 50"/>
                  <a:gd name="T9" fmla="*/ 0 h 2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0" h="227">
                    <a:moveTo>
                      <a:pt x="19" y="0"/>
                    </a:moveTo>
                    <a:lnTo>
                      <a:pt x="50" y="226"/>
                    </a:lnTo>
                    <a:lnTo>
                      <a:pt x="30" y="227"/>
                    </a:lnTo>
                    <a:lnTo>
                      <a:pt x="0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48346" y="4826028"/>
                <a:ext cx="258763" cy="346077"/>
              </a:xfrm>
              <a:custGeom>
                <a:avLst/>
                <a:gdLst>
                  <a:gd name="T0" fmla="*/ 26988 w 163"/>
                  <a:gd name="T1" fmla="*/ 0 h 218"/>
                  <a:gd name="T2" fmla="*/ 258763 w 163"/>
                  <a:gd name="T3" fmla="*/ 328614 h 218"/>
                  <a:gd name="T4" fmla="*/ 233363 w 163"/>
                  <a:gd name="T5" fmla="*/ 346077 h 218"/>
                  <a:gd name="T6" fmla="*/ 0 w 163"/>
                  <a:gd name="T7" fmla="*/ 17463 h 218"/>
                  <a:gd name="T8" fmla="*/ 26988 w 163"/>
                  <a:gd name="T9" fmla="*/ 0 h 21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63" h="218">
                    <a:moveTo>
                      <a:pt x="17" y="0"/>
                    </a:moveTo>
                    <a:lnTo>
                      <a:pt x="163" y="207"/>
                    </a:lnTo>
                    <a:lnTo>
                      <a:pt x="147" y="218"/>
                    </a:lnTo>
                    <a:lnTo>
                      <a:pt x="0" y="1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95921" y="4818090"/>
                <a:ext cx="357188" cy="39688"/>
              </a:xfrm>
              <a:custGeom>
                <a:avLst/>
                <a:gdLst>
                  <a:gd name="T0" fmla="*/ 354013 w 225"/>
                  <a:gd name="T1" fmla="*/ 39688 h 25"/>
                  <a:gd name="T2" fmla="*/ 0 w 225"/>
                  <a:gd name="T3" fmla="*/ 30163 h 25"/>
                  <a:gd name="T4" fmla="*/ 0 w 225"/>
                  <a:gd name="T5" fmla="*/ 0 h 25"/>
                  <a:gd name="T6" fmla="*/ 357188 w 225"/>
                  <a:gd name="T7" fmla="*/ 9525 h 25"/>
                  <a:gd name="T8" fmla="*/ 354013 w 225"/>
                  <a:gd name="T9" fmla="*/ 39688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25" h="25">
                    <a:moveTo>
                      <a:pt x="223" y="25"/>
                    </a:moveTo>
                    <a:lnTo>
                      <a:pt x="0" y="19"/>
                    </a:lnTo>
                    <a:lnTo>
                      <a:pt x="0" y="0"/>
                    </a:lnTo>
                    <a:lnTo>
                      <a:pt x="225" y="6"/>
                    </a:lnTo>
                    <a:lnTo>
                      <a:pt x="223" y="25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062545" y="3751284"/>
                <a:ext cx="250825" cy="184151"/>
              </a:xfrm>
              <a:custGeom>
                <a:avLst/>
                <a:gdLst>
                  <a:gd name="T0" fmla="*/ 0 w 158"/>
                  <a:gd name="T1" fmla="*/ 157163 h 116"/>
                  <a:gd name="T2" fmla="*/ 231775 w 158"/>
                  <a:gd name="T3" fmla="*/ 0 h 116"/>
                  <a:gd name="T4" fmla="*/ 250825 w 158"/>
                  <a:gd name="T5" fmla="*/ 26988 h 116"/>
                  <a:gd name="T6" fmla="*/ 17463 w 158"/>
                  <a:gd name="T7" fmla="*/ 184151 h 116"/>
                  <a:gd name="T8" fmla="*/ 0 w 158"/>
                  <a:gd name="T9" fmla="*/ 157163 h 11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58" h="116">
                    <a:moveTo>
                      <a:pt x="0" y="99"/>
                    </a:moveTo>
                    <a:lnTo>
                      <a:pt x="146" y="0"/>
                    </a:lnTo>
                    <a:lnTo>
                      <a:pt x="158" y="17"/>
                    </a:lnTo>
                    <a:lnTo>
                      <a:pt x="11" y="116"/>
                    </a:lnTo>
                    <a:lnTo>
                      <a:pt x="0" y="9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430972" y="4505351"/>
                <a:ext cx="479426" cy="50800"/>
              </a:xfrm>
              <a:custGeom>
                <a:avLst/>
                <a:gdLst>
                  <a:gd name="T0" fmla="*/ 479426 w 302"/>
                  <a:gd name="T1" fmla="*/ 30163 h 32"/>
                  <a:gd name="T2" fmla="*/ 1588 w 302"/>
                  <a:gd name="T3" fmla="*/ 50800 h 32"/>
                  <a:gd name="T4" fmla="*/ 0 w 302"/>
                  <a:gd name="T5" fmla="*/ 20638 h 32"/>
                  <a:gd name="T6" fmla="*/ 477838 w 302"/>
                  <a:gd name="T7" fmla="*/ 0 h 32"/>
                  <a:gd name="T8" fmla="*/ 479426 w 302"/>
                  <a:gd name="T9" fmla="*/ 30163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2" h="32">
                    <a:moveTo>
                      <a:pt x="302" y="19"/>
                    </a:moveTo>
                    <a:lnTo>
                      <a:pt x="1" y="32"/>
                    </a:lnTo>
                    <a:lnTo>
                      <a:pt x="0" y="13"/>
                    </a:lnTo>
                    <a:lnTo>
                      <a:pt x="301" y="0"/>
                    </a:lnTo>
                    <a:lnTo>
                      <a:pt x="302" y="1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085023" y="3981473"/>
                <a:ext cx="141288" cy="141288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5738821" y="1874848"/>
                <a:ext cx="141288" cy="141288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764095" y="3567133"/>
                <a:ext cx="141288" cy="141288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843470" y="2563827"/>
                <a:ext cx="139700" cy="141288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659573" y="2012961"/>
                <a:ext cx="141288" cy="141288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5465771" y="5192742"/>
                <a:ext cx="141288" cy="141288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307147" y="5183217"/>
                <a:ext cx="141288" cy="13970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5168908" y="4435500"/>
                <a:ext cx="141288" cy="13970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5822959" y="3154380"/>
                <a:ext cx="142875" cy="141288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540510" y="4137049"/>
                <a:ext cx="144463" cy="13970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5241933" y="3427432"/>
                <a:ext cx="141288" cy="13970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endParaRPr lang="zh-CN" altLang="zh-CN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427797" y="1912948"/>
                <a:ext cx="103188" cy="103188"/>
              </a:xfrm>
              <a:custGeom>
                <a:avLst/>
                <a:gdLst>
                  <a:gd name="T0" fmla="*/ 52606 w 51"/>
                  <a:gd name="T1" fmla="*/ 0 h 51"/>
                  <a:gd name="T2" fmla="*/ 103188 w 51"/>
                  <a:gd name="T3" fmla="*/ 50582 h 51"/>
                  <a:gd name="T4" fmla="*/ 52606 w 51"/>
                  <a:gd name="T5" fmla="*/ 103188 h 51"/>
                  <a:gd name="T6" fmla="*/ 52606 w 51"/>
                  <a:gd name="T7" fmla="*/ 103188 h 51"/>
                  <a:gd name="T8" fmla="*/ 52606 w 51"/>
                  <a:gd name="T9" fmla="*/ 91048 h 51"/>
                  <a:gd name="T10" fmla="*/ 52606 w 51"/>
                  <a:gd name="T11" fmla="*/ 91048 h 51"/>
                  <a:gd name="T12" fmla="*/ 91048 w 51"/>
                  <a:gd name="T13" fmla="*/ 50582 h 51"/>
                  <a:gd name="T14" fmla="*/ 52606 w 51"/>
                  <a:gd name="T15" fmla="*/ 12140 h 51"/>
                  <a:gd name="T16" fmla="*/ 52606 w 51"/>
                  <a:gd name="T17" fmla="*/ 12140 h 51"/>
                  <a:gd name="T18" fmla="*/ 52606 w 51"/>
                  <a:gd name="T19" fmla="*/ 0 h 51"/>
                  <a:gd name="T20" fmla="*/ 52606 w 51"/>
                  <a:gd name="T21" fmla="*/ 103188 h 51"/>
                  <a:gd name="T22" fmla="*/ 0 w 51"/>
                  <a:gd name="T23" fmla="*/ 50582 h 51"/>
                  <a:gd name="T24" fmla="*/ 52606 w 51"/>
                  <a:gd name="T25" fmla="*/ 0 h 51"/>
                  <a:gd name="T26" fmla="*/ 52606 w 51"/>
                  <a:gd name="T27" fmla="*/ 12140 h 51"/>
                  <a:gd name="T28" fmla="*/ 12140 w 51"/>
                  <a:gd name="T29" fmla="*/ 50582 h 51"/>
                  <a:gd name="T30" fmla="*/ 52606 w 51"/>
                  <a:gd name="T31" fmla="*/ 91048 h 51"/>
                  <a:gd name="T32" fmla="*/ 52606 w 51"/>
                  <a:gd name="T33" fmla="*/ 103188 h 5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1" h="51">
                    <a:moveTo>
                      <a:pt x="26" y="0"/>
                    </a:moveTo>
                    <a:cubicBezTo>
                      <a:pt x="40" y="0"/>
                      <a:pt x="51" y="11"/>
                      <a:pt x="51" y="25"/>
                    </a:cubicBezTo>
                    <a:cubicBezTo>
                      <a:pt x="51" y="39"/>
                      <a:pt x="40" y="51"/>
                      <a:pt x="26" y="51"/>
                    </a:cubicBezTo>
                    <a:cubicBezTo>
                      <a:pt x="26" y="51"/>
                      <a:pt x="26" y="51"/>
                      <a:pt x="26" y="51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37" y="45"/>
                      <a:pt x="45" y="36"/>
                      <a:pt x="45" y="25"/>
                    </a:cubicBezTo>
                    <a:cubicBezTo>
                      <a:pt x="45" y="14"/>
                      <a:pt x="37" y="6"/>
                      <a:pt x="26" y="6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0"/>
                      <a:pt x="26" y="0"/>
                      <a:pt x="26" y="0"/>
                    </a:cubicBezTo>
                    <a:close/>
                    <a:moveTo>
                      <a:pt x="26" y="51"/>
                    </a:moveTo>
                    <a:cubicBezTo>
                      <a:pt x="12" y="51"/>
                      <a:pt x="0" y="39"/>
                      <a:pt x="0" y="25"/>
                    </a:cubicBezTo>
                    <a:cubicBezTo>
                      <a:pt x="0" y="11"/>
                      <a:pt x="12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4"/>
                      <a:pt x="6" y="25"/>
                    </a:cubicBezTo>
                    <a:cubicBezTo>
                      <a:pt x="6" y="36"/>
                      <a:pt x="15" y="45"/>
                      <a:pt x="26" y="45"/>
                    </a:cubicBezTo>
                    <a:lnTo>
                      <a:pt x="26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741870" y="2852754"/>
                <a:ext cx="103188" cy="101601"/>
              </a:xfrm>
              <a:custGeom>
                <a:avLst/>
                <a:gdLst>
                  <a:gd name="T0" fmla="*/ 52606 w 51"/>
                  <a:gd name="T1" fmla="*/ 0 h 51"/>
                  <a:gd name="T2" fmla="*/ 103188 w 51"/>
                  <a:gd name="T3" fmla="*/ 51797 h 51"/>
                  <a:gd name="T4" fmla="*/ 52606 w 51"/>
                  <a:gd name="T5" fmla="*/ 101601 h 51"/>
                  <a:gd name="T6" fmla="*/ 52606 w 51"/>
                  <a:gd name="T7" fmla="*/ 91640 h 51"/>
                  <a:gd name="T8" fmla="*/ 91048 w 51"/>
                  <a:gd name="T9" fmla="*/ 51797 h 51"/>
                  <a:gd name="T10" fmla="*/ 52606 w 51"/>
                  <a:gd name="T11" fmla="*/ 11953 h 51"/>
                  <a:gd name="T12" fmla="*/ 52606 w 51"/>
                  <a:gd name="T13" fmla="*/ 0 h 51"/>
                  <a:gd name="T14" fmla="*/ 52606 w 51"/>
                  <a:gd name="T15" fmla="*/ 101601 h 51"/>
                  <a:gd name="T16" fmla="*/ 0 w 51"/>
                  <a:gd name="T17" fmla="*/ 51797 h 51"/>
                  <a:gd name="T18" fmla="*/ 52606 w 51"/>
                  <a:gd name="T19" fmla="*/ 0 h 51"/>
                  <a:gd name="T20" fmla="*/ 52606 w 51"/>
                  <a:gd name="T21" fmla="*/ 11953 h 51"/>
                  <a:gd name="T22" fmla="*/ 12140 w 51"/>
                  <a:gd name="T23" fmla="*/ 51797 h 51"/>
                  <a:gd name="T24" fmla="*/ 52606 w 51"/>
                  <a:gd name="T25" fmla="*/ 91640 h 51"/>
                  <a:gd name="T26" fmla="*/ 52606 w 51"/>
                  <a:gd name="T27" fmla="*/ 101601 h 5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1" h="51">
                    <a:moveTo>
                      <a:pt x="26" y="0"/>
                    </a:moveTo>
                    <a:cubicBezTo>
                      <a:pt x="40" y="0"/>
                      <a:pt x="51" y="12"/>
                      <a:pt x="51" y="26"/>
                    </a:cubicBezTo>
                    <a:cubicBezTo>
                      <a:pt x="51" y="40"/>
                      <a:pt x="40" y="51"/>
                      <a:pt x="26" y="51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37" y="46"/>
                      <a:pt x="45" y="37"/>
                      <a:pt x="45" y="26"/>
                    </a:cubicBezTo>
                    <a:cubicBezTo>
                      <a:pt x="45" y="15"/>
                      <a:pt x="37" y="6"/>
                      <a:pt x="26" y="6"/>
                    </a:cubicBezTo>
                    <a:lnTo>
                      <a:pt x="26" y="0"/>
                    </a:lnTo>
                    <a:close/>
                    <a:moveTo>
                      <a:pt x="26" y="51"/>
                    </a:moveTo>
                    <a:cubicBezTo>
                      <a:pt x="12" y="51"/>
                      <a:pt x="0" y="40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7"/>
                      <a:pt x="15" y="46"/>
                      <a:pt x="26" y="46"/>
                    </a:cubicBezTo>
                    <a:lnTo>
                      <a:pt x="26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300671" y="4781577"/>
                <a:ext cx="103188" cy="104776"/>
              </a:xfrm>
              <a:custGeom>
                <a:avLst/>
                <a:gdLst>
                  <a:gd name="T0" fmla="*/ 50582 w 51"/>
                  <a:gd name="T1" fmla="*/ 0 h 52"/>
                  <a:gd name="T2" fmla="*/ 103188 w 51"/>
                  <a:gd name="T3" fmla="*/ 52388 h 52"/>
                  <a:gd name="T4" fmla="*/ 50582 w 51"/>
                  <a:gd name="T5" fmla="*/ 104776 h 52"/>
                  <a:gd name="T6" fmla="*/ 50582 w 51"/>
                  <a:gd name="T7" fmla="*/ 92686 h 52"/>
                  <a:gd name="T8" fmla="*/ 91048 w 51"/>
                  <a:gd name="T9" fmla="*/ 52388 h 52"/>
                  <a:gd name="T10" fmla="*/ 50582 w 51"/>
                  <a:gd name="T11" fmla="*/ 12090 h 52"/>
                  <a:gd name="T12" fmla="*/ 50582 w 51"/>
                  <a:gd name="T13" fmla="*/ 0 h 52"/>
                  <a:gd name="T14" fmla="*/ 50582 w 51"/>
                  <a:gd name="T15" fmla="*/ 104776 h 52"/>
                  <a:gd name="T16" fmla="*/ 0 w 51"/>
                  <a:gd name="T17" fmla="*/ 52388 h 52"/>
                  <a:gd name="T18" fmla="*/ 50582 w 51"/>
                  <a:gd name="T19" fmla="*/ 0 h 52"/>
                  <a:gd name="T20" fmla="*/ 50582 w 51"/>
                  <a:gd name="T21" fmla="*/ 12090 h 52"/>
                  <a:gd name="T22" fmla="*/ 12140 w 51"/>
                  <a:gd name="T23" fmla="*/ 52388 h 52"/>
                  <a:gd name="T24" fmla="*/ 50582 w 51"/>
                  <a:gd name="T25" fmla="*/ 92686 h 52"/>
                  <a:gd name="T26" fmla="*/ 50582 w 51"/>
                  <a:gd name="T27" fmla="*/ 104776 h 5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1" h="52">
                    <a:moveTo>
                      <a:pt x="25" y="0"/>
                    </a:moveTo>
                    <a:cubicBezTo>
                      <a:pt x="40" y="0"/>
                      <a:pt x="51" y="12"/>
                      <a:pt x="51" y="26"/>
                    </a:cubicBezTo>
                    <a:cubicBezTo>
                      <a:pt x="51" y="40"/>
                      <a:pt x="40" y="52"/>
                      <a:pt x="25" y="52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36" y="46"/>
                      <a:pt x="45" y="37"/>
                      <a:pt x="45" y="26"/>
                    </a:cubicBezTo>
                    <a:cubicBezTo>
                      <a:pt x="45" y="15"/>
                      <a:pt x="36" y="6"/>
                      <a:pt x="25" y="6"/>
                    </a:cubicBezTo>
                    <a:lnTo>
                      <a:pt x="25" y="0"/>
                    </a:lnTo>
                    <a:close/>
                    <a:moveTo>
                      <a:pt x="25" y="52"/>
                    </a:moveTo>
                    <a:cubicBezTo>
                      <a:pt x="11" y="52"/>
                      <a:pt x="0" y="40"/>
                      <a:pt x="0" y="26"/>
                    </a:cubicBezTo>
                    <a:cubicBezTo>
                      <a:pt x="0" y="12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7"/>
                      <a:pt x="15" y="46"/>
                      <a:pt x="25" y="46"/>
                    </a:cubicBezTo>
                    <a:lnTo>
                      <a:pt x="25" y="5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964247" y="5143529"/>
                <a:ext cx="103188" cy="103188"/>
              </a:xfrm>
              <a:custGeom>
                <a:avLst/>
                <a:gdLst>
                  <a:gd name="T0" fmla="*/ 52606 w 51"/>
                  <a:gd name="T1" fmla="*/ 0 h 51"/>
                  <a:gd name="T2" fmla="*/ 103188 w 51"/>
                  <a:gd name="T3" fmla="*/ 52606 h 51"/>
                  <a:gd name="T4" fmla="*/ 52606 w 51"/>
                  <a:gd name="T5" fmla="*/ 103188 h 51"/>
                  <a:gd name="T6" fmla="*/ 52606 w 51"/>
                  <a:gd name="T7" fmla="*/ 91048 h 51"/>
                  <a:gd name="T8" fmla="*/ 91048 w 51"/>
                  <a:gd name="T9" fmla="*/ 52606 h 51"/>
                  <a:gd name="T10" fmla="*/ 52606 w 51"/>
                  <a:gd name="T11" fmla="*/ 12140 h 51"/>
                  <a:gd name="T12" fmla="*/ 52606 w 51"/>
                  <a:gd name="T13" fmla="*/ 0 h 51"/>
                  <a:gd name="T14" fmla="*/ 52606 w 51"/>
                  <a:gd name="T15" fmla="*/ 103188 h 51"/>
                  <a:gd name="T16" fmla="*/ 0 w 51"/>
                  <a:gd name="T17" fmla="*/ 52606 h 51"/>
                  <a:gd name="T18" fmla="*/ 52606 w 51"/>
                  <a:gd name="T19" fmla="*/ 0 h 51"/>
                  <a:gd name="T20" fmla="*/ 52606 w 51"/>
                  <a:gd name="T21" fmla="*/ 12140 h 51"/>
                  <a:gd name="T22" fmla="*/ 12140 w 51"/>
                  <a:gd name="T23" fmla="*/ 52606 h 51"/>
                  <a:gd name="T24" fmla="*/ 52606 w 51"/>
                  <a:gd name="T25" fmla="*/ 91048 h 51"/>
                  <a:gd name="T26" fmla="*/ 52606 w 51"/>
                  <a:gd name="T27" fmla="*/ 103188 h 5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1" h="51">
                    <a:moveTo>
                      <a:pt x="26" y="0"/>
                    </a:moveTo>
                    <a:cubicBezTo>
                      <a:pt x="40" y="0"/>
                      <a:pt x="51" y="12"/>
                      <a:pt x="51" y="26"/>
                    </a:cubicBezTo>
                    <a:cubicBezTo>
                      <a:pt x="51" y="40"/>
                      <a:pt x="40" y="51"/>
                      <a:pt x="26" y="51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36" y="45"/>
                      <a:pt x="45" y="37"/>
                      <a:pt x="45" y="26"/>
                    </a:cubicBezTo>
                    <a:cubicBezTo>
                      <a:pt x="45" y="15"/>
                      <a:pt x="36" y="6"/>
                      <a:pt x="26" y="6"/>
                    </a:cubicBezTo>
                    <a:lnTo>
                      <a:pt x="26" y="0"/>
                    </a:lnTo>
                    <a:close/>
                    <a:moveTo>
                      <a:pt x="26" y="51"/>
                    </a:moveTo>
                    <a:cubicBezTo>
                      <a:pt x="11" y="51"/>
                      <a:pt x="0" y="40"/>
                      <a:pt x="0" y="26"/>
                    </a:cubicBezTo>
                    <a:cubicBezTo>
                      <a:pt x="0" y="12"/>
                      <a:pt x="11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7"/>
                      <a:pt x="15" y="45"/>
                      <a:pt x="26" y="45"/>
                    </a:cubicBezTo>
                    <a:lnTo>
                      <a:pt x="26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6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902460" y="4468838"/>
                <a:ext cx="103188" cy="104776"/>
              </a:xfrm>
              <a:custGeom>
                <a:avLst/>
                <a:gdLst>
                  <a:gd name="T0" fmla="*/ 50582 w 51"/>
                  <a:gd name="T1" fmla="*/ 0 h 52"/>
                  <a:gd name="T2" fmla="*/ 103188 w 51"/>
                  <a:gd name="T3" fmla="*/ 52388 h 52"/>
                  <a:gd name="T4" fmla="*/ 50582 w 51"/>
                  <a:gd name="T5" fmla="*/ 104776 h 52"/>
                  <a:gd name="T6" fmla="*/ 50582 w 51"/>
                  <a:gd name="T7" fmla="*/ 104776 h 52"/>
                  <a:gd name="T8" fmla="*/ 50582 w 51"/>
                  <a:gd name="T9" fmla="*/ 92686 h 52"/>
                  <a:gd name="T10" fmla="*/ 50582 w 51"/>
                  <a:gd name="T11" fmla="*/ 92686 h 52"/>
                  <a:gd name="T12" fmla="*/ 91048 w 51"/>
                  <a:gd name="T13" fmla="*/ 52388 h 52"/>
                  <a:gd name="T14" fmla="*/ 50582 w 51"/>
                  <a:gd name="T15" fmla="*/ 12090 h 52"/>
                  <a:gd name="T16" fmla="*/ 50582 w 51"/>
                  <a:gd name="T17" fmla="*/ 12090 h 52"/>
                  <a:gd name="T18" fmla="*/ 50582 w 51"/>
                  <a:gd name="T19" fmla="*/ 0 h 52"/>
                  <a:gd name="T20" fmla="*/ 50582 w 51"/>
                  <a:gd name="T21" fmla="*/ 104776 h 52"/>
                  <a:gd name="T22" fmla="*/ 0 w 51"/>
                  <a:gd name="T23" fmla="*/ 52388 h 52"/>
                  <a:gd name="T24" fmla="*/ 50582 w 51"/>
                  <a:gd name="T25" fmla="*/ 0 h 52"/>
                  <a:gd name="T26" fmla="*/ 50582 w 51"/>
                  <a:gd name="T27" fmla="*/ 12090 h 52"/>
                  <a:gd name="T28" fmla="*/ 12140 w 51"/>
                  <a:gd name="T29" fmla="*/ 52388 h 52"/>
                  <a:gd name="T30" fmla="*/ 50582 w 51"/>
                  <a:gd name="T31" fmla="*/ 92686 h 52"/>
                  <a:gd name="T32" fmla="*/ 50582 w 51"/>
                  <a:gd name="T33" fmla="*/ 104776 h 5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1" h="52">
                    <a:moveTo>
                      <a:pt x="25" y="0"/>
                    </a:moveTo>
                    <a:cubicBezTo>
                      <a:pt x="39" y="0"/>
                      <a:pt x="51" y="12"/>
                      <a:pt x="51" y="26"/>
                    </a:cubicBezTo>
                    <a:cubicBezTo>
                      <a:pt x="51" y="40"/>
                      <a:pt x="39" y="52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36" y="46"/>
                      <a:pt x="45" y="37"/>
                      <a:pt x="45" y="26"/>
                    </a:cubicBezTo>
                    <a:cubicBezTo>
                      <a:pt x="45" y="15"/>
                      <a:pt x="36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0"/>
                      <a:pt x="25" y="0"/>
                      <a:pt x="25" y="0"/>
                    </a:cubicBezTo>
                    <a:close/>
                    <a:moveTo>
                      <a:pt x="25" y="52"/>
                    </a:moveTo>
                    <a:cubicBezTo>
                      <a:pt x="11" y="52"/>
                      <a:pt x="0" y="40"/>
                      <a:pt x="0" y="26"/>
                    </a:cubicBezTo>
                    <a:cubicBezTo>
                      <a:pt x="0" y="12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4" y="6"/>
                      <a:pt x="6" y="15"/>
                      <a:pt x="6" y="26"/>
                    </a:cubicBezTo>
                    <a:cubicBezTo>
                      <a:pt x="6" y="37"/>
                      <a:pt x="14" y="46"/>
                      <a:pt x="25" y="46"/>
                    </a:cubicBezTo>
                    <a:lnTo>
                      <a:pt x="25" y="5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332674" y="3494107"/>
                <a:ext cx="101600" cy="104776"/>
              </a:xfrm>
              <a:custGeom>
                <a:avLst/>
                <a:gdLst>
                  <a:gd name="T0" fmla="*/ 49804 w 51"/>
                  <a:gd name="T1" fmla="*/ 0 h 52"/>
                  <a:gd name="T2" fmla="*/ 101600 w 51"/>
                  <a:gd name="T3" fmla="*/ 52388 h 52"/>
                  <a:gd name="T4" fmla="*/ 49804 w 51"/>
                  <a:gd name="T5" fmla="*/ 104776 h 52"/>
                  <a:gd name="T6" fmla="*/ 49804 w 51"/>
                  <a:gd name="T7" fmla="*/ 104776 h 52"/>
                  <a:gd name="T8" fmla="*/ 49804 w 51"/>
                  <a:gd name="T9" fmla="*/ 92686 h 52"/>
                  <a:gd name="T10" fmla="*/ 49804 w 51"/>
                  <a:gd name="T11" fmla="*/ 92686 h 52"/>
                  <a:gd name="T12" fmla="*/ 89647 w 51"/>
                  <a:gd name="T13" fmla="*/ 52388 h 52"/>
                  <a:gd name="T14" fmla="*/ 49804 w 51"/>
                  <a:gd name="T15" fmla="*/ 12090 h 52"/>
                  <a:gd name="T16" fmla="*/ 49804 w 51"/>
                  <a:gd name="T17" fmla="*/ 12090 h 52"/>
                  <a:gd name="T18" fmla="*/ 49804 w 51"/>
                  <a:gd name="T19" fmla="*/ 0 h 52"/>
                  <a:gd name="T20" fmla="*/ 49804 w 51"/>
                  <a:gd name="T21" fmla="*/ 104776 h 52"/>
                  <a:gd name="T22" fmla="*/ 0 w 51"/>
                  <a:gd name="T23" fmla="*/ 52388 h 52"/>
                  <a:gd name="T24" fmla="*/ 49804 w 51"/>
                  <a:gd name="T25" fmla="*/ 0 h 52"/>
                  <a:gd name="T26" fmla="*/ 49804 w 51"/>
                  <a:gd name="T27" fmla="*/ 12090 h 52"/>
                  <a:gd name="T28" fmla="*/ 11953 w 51"/>
                  <a:gd name="T29" fmla="*/ 52388 h 52"/>
                  <a:gd name="T30" fmla="*/ 49804 w 51"/>
                  <a:gd name="T31" fmla="*/ 92686 h 52"/>
                  <a:gd name="T32" fmla="*/ 49804 w 51"/>
                  <a:gd name="T33" fmla="*/ 104776 h 5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1" h="52">
                    <a:moveTo>
                      <a:pt x="25" y="0"/>
                    </a:moveTo>
                    <a:cubicBezTo>
                      <a:pt x="39" y="0"/>
                      <a:pt x="51" y="12"/>
                      <a:pt x="51" y="26"/>
                    </a:cubicBezTo>
                    <a:cubicBezTo>
                      <a:pt x="51" y="40"/>
                      <a:pt x="39" y="52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36" y="46"/>
                      <a:pt x="45" y="37"/>
                      <a:pt x="45" y="26"/>
                    </a:cubicBezTo>
                    <a:cubicBezTo>
                      <a:pt x="45" y="15"/>
                      <a:pt x="36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0"/>
                      <a:pt x="25" y="0"/>
                      <a:pt x="25" y="0"/>
                    </a:cubicBezTo>
                    <a:close/>
                    <a:moveTo>
                      <a:pt x="25" y="52"/>
                    </a:moveTo>
                    <a:cubicBezTo>
                      <a:pt x="11" y="52"/>
                      <a:pt x="0" y="40"/>
                      <a:pt x="0" y="26"/>
                    </a:cubicBezTo>
                    <a:cubicBezTo>
                      <a:pt x="0" y="12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4" y="6"/>
                      <a:pt x="6" y="15"/>
                      <a:pt x="6" y="26"/>
                    </a:cubicBezTo>
                    <a:cubicBezTo>
                      <a:pt x="6" y="37"/>
                      <a:pt x="14" y="46"/>
                      <a:pt x="25" y="46"/>
                    </a:cubicBezTo>
                    <a:lnTo>
                      <a:pt x="25" y="5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253298" y="2652727"/>
                <a:ext cx="103188" cy="103188"/>
              </a:xfrm>
              <a:custGeom>
                <a:avLst/>
                <a:gdLst>
                  <a:gd name="T0" fmla="*/ 52606 w 51"/>
                  <a:gd name="T1" fmla="*/ 0 h 51"/>
                  <a:gd name="T2" fmla="*/ 103188 w 51"/>
                  <a:gd name="T3" fmla="*/ 50582 h 51"/>
                  <a:gd name="T4" fmla="*/ 52606 w 51"/>
                  <a:gd name="T5" fmla="*/ 103188 h 51"/>
                  <a:gd name="T6" fmla="*/ 52606 w 51"/>
                  <a:gd name="T7" fmla="*/ 103188 h 51"/>
                  <a:gd name="T8" fmla="*/ 52606 w 51"/>
                  <a:gd name="T9" fmla="*/ 91048 h 51"/>
                  <a:gd name="T10" fmla="*/ 52606 w 51"/>
                  <a:gd name="T11" fmla="*/ 91048 h 51"/>
                  <a:gd name="T12" fmla="*/ 91048 w 51"/>
                  <a:gd name="T13" fmla="*/ 50582 h 51"/>
                  <a:gd name="T14" fmla="*/ 52606 w 51"/>
                  <a:gd name="T15" fmla="*/ 12140 h 51"/>
                  <a:gd name="T16" fmla="*/ 52606 w 51"/>
                  <a:gd name="T17" fmla="*/ 12140 h 51"/>
                  <a:gd name="T18" fmla="*/ 52606 w 51"/>
                  <a:gd name="T19" fmla="*/ 0 h 51"/>
                  <a:gd name="T20" fmla="*/ 52606 w 51"/>
                  <a:gd name="T21" fmla="*/ 103188 h 51"/>
                  <a:gd name="T22" fmla="*/ 0 w 51"/>
                  <a:gd name="T23" fmla="*/ 50582 h 51"/>
                  <a:gd name="T24" fmla="*/ 52606 w 51"/>
                  <a:gd name="T25" fmla="*/ 0 h 51"/>
                  <a:gd name="T26" fmla="*/ 52606 w 51"/>
                  <a:gd name="T27" fmla="*/ 12140 h 51"/>
                  <a:gd name="T28" fmla="*/ 12140 w 51"/>
                  <a:gd name="T29" fmla="*/ 50582 h 51"/>
                  <a:gd name="T30" fmla="*/ 52606 w 51"/>
                  <a:gd name="T31" fmla="*/ 91048 h 51"/>
                  <a:gd name="T32" fmla="*/ 52606 w 51"/>
                  <a:gd name="T33" fmla="*/ 103188 h 5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1" h="51">
                    <a:moveTo>
                      <a:pt x="26" y="0"/>
                    </a:moveTo>
                    <a:cubicBezTo>
                      <a:pt x="40" y="0"/>
                      <a:pt x="51" y="11"/>
                      <a:pt x="51" y="25"/>
                    </a:cubicBezTo>
                    <a:cubicBezTo>
                      <a:pt x="51" y="39"/>
                      <a:pt x="40" y="51"/>
                      <a:pt x="26" y="51"/>
                    </a:cubicBezTo>
                    <a:cubicBezTo>
                      <a:pt x="26" y="51"/>
                      <a:pt x="26" y="51"/>
                      <a:pt x="26" y="51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36" y="45"/>
                      <a:pt x="45" y="36"/>
                      <a:pt x="45" y="25"/>
                    </a:cubicBezTo>
                    <a:cubicBezTo>
                      <a:pt x="45" y="14"/>
                      <a:pt x="36" y="6"/>
                      <a:pt x="26" y="6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0"/>
                      <a:pt x="26" y="0"/>
                      <a:pt x="26" y="0"/>
                    </a:cubicBezTo>
                    <a:close/>
                    <a:moveTo>
                      <a:pt x="26" y="51"/>
                    </a:moveTo>
                    <a:cubicBezTo>
                      <a:pt x="11" y="51"/>
                      <a:pt x="0" y="39"/>
                      <a:pt x="0" y="25"/>
                    </a:cubicBezTo>
                    <a:cubicBezTo>
                      <a:pt x="0" y="11"/>
                      <a:pt x="11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4"/>
                      <a:pt x="6" y="25"/>
                    </a:cubicBezTo>
                    <a:cubicBezTo>
                      <a:pt x="6" y="36"/>
                      <a:pt x="15" y="45"/>
                      <a:pt x="26" y="45"/>
                    </a:cubicBezTo>
                    <a:lnTo>
                      <a:pt x="26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0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291272" y="3363932"/>
                <a:ext cx="103188" cy="103188"/>
              </a:xfrm>
              <a:custGeom>
                <a:avLst/>
                <a:gdLst>
                  <a:gd name="T0" fmla="*/ 50582 w 51"/>
                  <a:gd name="T1" fmla="*/ 0 h 51"/>
                  <a:gd name="T2" fmla="*/ 103188 w 51"/>
                  <a:gd name="T3" fmla="*/ 52606 h 51"/>
                  <a:gd name="T4" fmla="*/ 50582 w 51"/>
                  <a:gd name="T5" fmla="*/ 103188 h 51"/>
                  <a:gd name="T6" fmla="*/ 50582 w 51"/>
                  <a:gd name="T7" fmla="*/ 103188 h 51"/>
                  <a:gd name="T8" fmla="*/ 50582 w 51"/>
                  <a:gd name="T9" fmla="*/ 93072 h 51"/>
                  <a:gd name="T10" fmla="*/ 50582 w 51"/>
                  <a:gd name="T11" fmla="*/ 93072 h 51"/>
                  <a:gd name="T12" fmla="*/ 91048 w 51"/>
                  <a:gd name="T13" fmla="*/ 52606 h 51"/>
                  <a:gd name="T14" fmla="*/ 50582 w 51"/>
                  <a:gd name="T15" fmla="*/ 12140 h 51"/>
                  <a:gd name="T16" fmla="*/ 50582 w 51"/>
                  <a:gd name="T17" fmla="*/ 12140 h 51"/>
                  <a:gd name="T18" fmla="*/ 50582 w 51"/>
                  <a:gd name="T19" fmla="*/ 0 h 51"/>
                  <a:gd name="T20" fmla="*/ 50582 w 51"/>
                  <a:gd name="T21" fmla="*/ 103188 h 51"/>
                  <a:gd name="T22" fmla="*/ 0 w 51"/>
                  <a:gd name="T23" fmla="*/ 52606 h 51"/>
                  <a:gd name="T24" fmla="*/ 50582 w 51"/>
                  <a:gd name="T25" fmla="*/ 0 h 51"/>
                  <a:gd name="T26" fmla="*/ 50582 w 51"/>
                  <a:gd name="T27" fmla="*/ 12140 h 51"/>
                  <a:gd name="T28" fmla="*/ 12140 w 51"/>
                  <a:gd name="T29" fmla="*/ 52606 h 51"/>
                  <a:gd name="T30" fmla="*/ 50582 w 51"/>
                  <a:gd name="T31" fmla="*/ 93072 h 51"/>
                  <a:gd name="T32" fmla="*/ 50582 w 51"/>
                  <a:gd name="T33" fmla="*/ 103188 h 5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1" h="51">
                    <a:moveTo>
                      <a:pt x="25" y="0"/>
                    </a:moveTo>
                    <a:cubicBezTo>
                      <a:pt x="39" y="0"/>
                      <a:pt x="51" y="12"/>
                      <a:pt x="51" y="26"/>
                    </a:cubicBezTo>
                    <a:cubicBezTo>
                      <a:pt x="51" y="40"/>
                      <a:pt x="39" y="51"/>
                      <a:pt x="25" y="51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36" y="46"/>
                      <a:pt x="45" y="37"/>
                      <a:pt x="45" y="26"/>
                    </a:cubicBezTo>
                    <a:cubicBezTo>
                      <a:pt x="45" y="15"/>
                      <a:pt x="36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0"/>
                      <a:pt x="25" y="0"/>
                      <a:pt x="25" y="0"/>
                    </a:cubicBezTo>
                    <a:close/>
                    <a:moveTo>
                      <a:pt x="25" y="51"/>
                    </a:moveTo>
                    <a:cubicBezTo>
                      <a:pt x="11" y="51"/>
                      <a:pt x="0" y="40"/>
                      <a:pt x="0" y="26"/>
                    </a:cubicBezTo>
                    <a:cubicBezTo>
                      <a:pt x="0" y="12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4" y="6"/>
                      <a:pt x="6" y="15"/>
                      <a:pt x="6" y="26"/>
                    </a:cubicBezTo>
                    <a:cubicBezTo>
                      <a:pt x="6" y="37"/>
                      <a:pt x="14" y="46"/>
                      <a:pt x="25" y="46"/>
                    </a:cubicBezTo>
                    <a:lnTo>
                      <a:pt x="25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722946" y="2189175"/>
                <a:ext cx="101600" cy="103188"/>
              </a:xfrm>
              <a:custGeom>
                <a:avLst/>
                <a:gdLst>
                  <a:gd name="T0" fmla="*/ 49804 w 51"/>
                  <a:gd name="T1" fmla="*/ 0 h 51"/>
                  <a:gd name="T2" fmla="*/ 101600 w 51"/>
                  <a:gd name="T3" fmla="*/ 50582 h 51"/>
                  <a:gd name="T4" fmla="*/ 49804 w 51"/>
                  <a:gd name="T5" fmla="*/ 103188 h 51"/>
                  <a:gd name="T6" fmla="*/ 49804 w 51"/>
                  <a:gd name="T7" fmla="*/ 91048 h 51"/>
                  <a:gd name="T8" fmla="*/ 89647 w 51"/>
                  <a:gd name="T9" fmla="*/ 50582 h 51"/>
                  <a:gd name="T10" fmla="*/ 49804 w 51"/>
                  <a:gd name="T11" fmla="*/ 12140 h 51"/>
                  <a:gd name="T12" fmla="*/ 49804 w 51"/>
                  <a:gd name="T13" fmla="*/ 0 h 51"/>
                  <a:gd name="T14" fmla="*/ 49804 w 51"/>
                  <a:gd name="T15" fmla="*/ 103188 h 51"/>
                  <a:gd name="T16" fmla="*/ 0 w 51"/>
                  <a:gd name="T17" fmla="*/ 50582 h 51"/>
                  <a:gd name="T18" fmla="*/ 49804 w 51"/>
                  <a:gd name="T19" fmla="*/ 0 h 51"/>
                  <a:gd name="T20" fmla="*/ 49804 w 51"/>
                  <a:gd name="T21" fmla="*/ 12140 h 51"/>
                  <a:gd name="T22" fmla="*/ 11953 w 51"/>
                  <a:gd name="T23" fmla="*/ 50582 h 51"/>
                  <a:gd name="T24" fmla="*/ 49804 w 51"/>
                  <a:gd name="T25" fmla="*/ 91048 h 51"/>
                  <a:gd name="T26" fmla="*/ 49804 w 51"/>
                  <a:gd name="T27" fmla="*/ 103188 h 5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1" h="51">
                    <a:moveTo>
                      <a:pt x="25" y="0"/>
                    </a:moveTo>
                    <a:cubicBezTo>
                      <a:pt x="40" y="0"/>
                      <a:pt x="51" y="11"/>
                      <a:pt x="51" y="25"/>
                    </a:cubicBezTo>
                    <a:cubicBezTo>
                      <a:pt x="51" y="39"/>
                      <a:pt x="40" y="51"/>
                      <a:pt x="25" y="51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36" y="45"/>
                      <a:pt x="45" y="36"/>
                      <a:pt x="45" y="25"/>
                    </a:cubicBezTo>
                    <a:cubicBezTo>
                      <a:pt x="45" y="14"/>
                      <a:pt x="36" y="6"/>
                      <a:pt x="25" y="6"/>
                    </a:cubicBezTo>
                    <a:lnTo>
                      <a:pt x="25" y="0"/>
                    </a:lnTo>
                    <a:close/>
                    <a:moveTo>
                      <a:pt x="25" y="51"/>
                    </a:moveTo>
                    <a:cubicBezTo>
                      <a:pt x="11" y="51"/>
                      <a:pt x="0" y="39"/>
                      <a:pt x="0" y="25"/>
                    </a:cubicBezTo>
                    <a:cubicBezTo>
                      <a:pt x="0" y="11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5" y="6"/>
                      <a:pt x="6" y="14"/>
                      <a:pt x="6" y="25"/>
                    </a:cubicBezTo>
                    <a:cubicBezTo>
                      <a:pt x="6" y="36"/>
                      <a:pt x="15" y="45"/>
                      <a:pt x="25" y="45"/>
                    </a:cubicBezTo>
                    <a:lnTo>
                      <a:pt x="25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283208" y="3692546"/>
                <a:ext cx="101600" cy="104776"/>
              </a:xfrm>
              <a:custGeom>
                <a:avLst/>
                <a:gdLst>
                  <a:gd name="T0" fmla="*/ 51796 w 51"/>
                  <a:gd name="T1" fmla="*/ 0 h 52"/>
                  <a:gd name="T2" fmla="*/ 101600 w 51"/>
                  <a:gd name="T3" fmla="*/ 52388 h 52"/>
                  <a:gd name="T4" fmla="*/ 51796 w 51"/>
                  <a:gd name="T5" fmla="*/ 104776 h 52"/>
                  <a:gd name="T6" fmla="*/ 51796 w 51"/>
                  <a:gd name="T7" fmla="*/ 92686 h 52"/>
                  <a:gd name="T8" fmla="*/ 91639 w 51"/>
                  <a:gd name="T9" fmla="*/ 52388 h 52"/>
                  <a:gd name="T10" fmla="*/ 51796 w 51"/>
                  <a:gd name="T11" fmla="*/ 12090 h 52"/>
                  <a:gd name="T12" fmla="*/ 51796 w 51"/>
                  <a:gd name="T13" fmla="*/ 0 h 52"/>
                  <a:gd name="T14" fmla="*/ 51796 w 51"/>
                  <a:gd name="T15" fmla="*/ 104776 h 52"/>
                  <a:gd name="T16" fmla="*/ 0 w 51"/>
                  <a:gd name="T17" fmla="*/ 52388 h 52"/>
                  <a:gd name="T18" fmla="*/ 51796 w 51"/>
                  <a:gd name="T19" fmla="*/ 0 h 52"/>
                  <a:gd name="T20" fmla="*/ 51796 w 51"/>
                  <a:gd name="T21" fmla="*/ 12090 h 52"/>
                  <a:gd name="T22" fmla="*/ 11953 w 51"/>
                  <a:gd name="T23" fmla="*/ 52388 h 52"/>
                  <a:gd name="T24" fmla="*/ 51796 w 51"/>
                  <a:gd name="T25" fmla="*/ 92686 h 52"/>
                  <a:gd name="T26" fmla="*/ 51796 w 51"/>
                  <a:gd name="T27" fmla="*/ 104776 h 5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1" h="52">
                    <a:moveTo>
                      <a:pt x="26" y="0"/>
                    </a:moveTo>
                    <a:cubicBezTo>
                      <a:pt x="40" y="0"/>
                      <a:pt x="51" y="12"/>
                      <a:pt x="51" y="26"/>
                    </a:cubicBezTo>
                    <a:cubicBezTo>
                      <a:pt x="51" y="40"/>
                      <a:pt x="40" y="52"/>
                      <a:pt x="26" y="52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37" y="46"/>
                      <a:pt x="46" y="37"/>
                      <a:pt x="46" y="26"/>
                    </a:cubicBezTo>
                    <a:cubicBezTo>
                      <a:pt x="46" y="15"/>
                      <a:pt x="37" y="6"/>
                      <a:pt x="26" y="6"/>
                    </a:cubicBezTo>
                    <a:lnTo>
                      <a:pt x="26" y="0"/>
                    </a:lnTo>
                    <a:close/>
                    <a:moveTo>
                      <a:pt x="26" y="52"/>
                    </a:moveTo>
                    <a:cubicBezTo>
                      <a:pt x="12" y="52"/>
                      <a:pt x="0" y="40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7"/>
                      <a:pt x="15" y="46"/>
                      <a:pt x="26" y="46"/>
                    </a:cubicBezTo>
                    <a:lnTo>
                      <a:pt x="26" y="5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738948" y="3181368"/>
                <a:ext cx="104775" cy="101601"/>
              </a:xfrm>
              <a:custGeom>
                <a:avLst/>
                <a:gdLst>
                  <a:gd name="T0" fmla="*/ 52388 w 52"/>
                  <a:gd name="T1" fmla="*/ 0 h 51"/>
                  <a:gd name="T2" fmla="*/ 104775 w 52"/>
                  <a:gd name="T3" fmla="*/ 49804 h 51"/>
                  <a:gd name="T4" fmla="*/ 52388 w 52"/>
                  <a:gd name="T5" fmla="*/ 101601 h 51"/>
                  <a:gd name="T6" fmla="*/ 52388 w 52"/>
                  <a:gd name="T7" fmla="*/ 101601 h 51"/>
                  <a:gd name="T8" fmla="*/ 52388 w 52"/>
                  <a:gd name="T9" fmla="*/ 89648 h 51"/>
                  <a:gd name="T10" fmla="*/ 52388 w 52"/>
                  <a:gd name="T11" fmla="*/ 89648 h 51"/>
                  <a:gd name="T12" fmla="*/ 92686 w 52"/>
                  <a:gd name="T13" fmla="*/ 49804 h 51"/>
                  <a:gd name="T14" fmla="*/ 52388 w 52"/>
                  <a:gd name="T15" fmla="*/ 11953 h 51"/>
                  <a:gd name="T16" fmla="*/ 52388 w 52"/>
                  <a:gd name="T17" fmla="*/ 11953 h 51"/>
                  <a:gd name="T18" fmla="*/ 52388 w 52"/>
                  <a:gd name="T19" fmla="*/ 0 h 51"/>
                  <a:gd name="T20" fmla="*/ 52388 w 52"/>
                  <a:gd name="T21" fmla="*/ 101601 h 51"/>
                  <a:gd name="T22" fmla="*/ 0 w 52"/>
                  <a:gd name="T23" fmla="*/ 49804 h 51"/>
                  <a:gd name="T24" fmla="*/ 52388 w 52"/>
                  <a:gd name="T25" fmla="*/ 0 h 51"/>
                  <a:gd name="T26" fmla="*/ 52388 w 52"/>
                  <a:gd name="T27" fmla="*/ 11953 h 51"/>
                  <a:gd name="T28" fmla="*/ 12089 w 52"/>
                  <a:gd name="T29" fmla="*/ 49804 h 51"/>
                  <a:gd name="T30" fmla="*/ 52388 w 52"/>
                  <a:gd name="T31" fmla="*/ 89648 h 51"/>
                  <a:gd name="T32" fmla="*/ 52388 w 52"/>
                  <a:gd name="T33" fmla="*/ 101601 h 5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2" h="51">
                    <a:moveTo>
                      <a:pt x="26" y="0"/>
                    </a:moveTo>
                    <a:cubicBezTo>
                      <a:pt x="40" y="0"/>
                      <a:pt x="52" y="11"/>
                      <a:pt x="52" y="25"/>
                    </a:cubicBezTo>
                    <a:cubicBezTo>
                      <a:pt x="52" y="40"/>
                      <a:pt x="40" y="51"/>
                      <a:pt x="26" y="51"/>
                    </a:cubicBezTo>
                    <a:cubicBezTo>
                      <a:pt x="26" y="51"/>
                      <a:pt x="26" y="51"/>
                      <a:pt x="26" y="51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37" y="45"/>
                      <a:pt x="46" y="36"/>
                      <a:pt x="46" y="25"/>
                    </a:cubicBezTo>
                    <a:cubicBezTo>
                      <a:pt x="46" y="14"/>
                      <a:pt x="37" y="6"/>
                      <a:pt x="26" y="6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0"/>
                      <a:pt x="26" y="0"/>
                      <a:pt x="26" y="0"/>
                    </a:cubicBezTo>
                    <a:close/>
                    <a:moveTo>
                      <a:pt x="26" y="51"/>
                    </a:moveTo>
                    <a:cubicBezTo>
                      <a:pt x="12" y="51"/>
                      <a:pt x="0" y="40"/>
                      <a:pt x="0" y="25"/>
                    </a:cubicBezTo>
                    <a:cubicBezTo>
                      <a:pt x="0" y="11"/>
                      <a:pt x="12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4"/>
                      <a:pt x="6" y="25"/>
                    </a:cubicBezTo>
                    <a:cubicBezTo>
                      <a:pt x="6" y="36"/>
                      <a:pt x="15" y="45"/>
                      <a:pt x="26" y="45"/>
                    </a:cubicBezTo>
                    <a:lnTo>
                      <a:pt x="26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1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300797" y="4067198"/>
                <a:ext cx="103188" cy="103188"/>
              </a:xfrm>
              <a:custGeom>
                <a:avLst/>
                <a:gdLst>
                  <a:gd name="T0" fmla="*/ 50582 w 51"/>
                  <a:gd name="T1" fmla="*/ 0 h 51"/>
                  <a:gd name="T2" fmla="*/ 103188 w 51"/>
                  <a:gd name="T3" fmla="*/ 50582 h 51"/>
                  <a:gd name="T4" fmla="*/ 50582 w 51"/>
                  <a:gd name="T5" fmla="*/ 103188 h 51"/>
                  <a:gd name="T6" fmla="*/ 50582 w 51"/>
                  <a:gd name="T7" fmla="*/ 103188 h 51"/>
                  <a:gd name="T8" fmla="*/ 50582 w 51"/>
                  <a:gd name="T9" fmla="*/ 91048 h 51"/>
                  <a:gd name="T10" fmla="*/ 50582 w 51"/>
                  <a:gd name="T11" fmla="*/ 91048 h 51"/>
                  <a:gd name="T12" fmla="*/ 91048 w 51"/>
                  <a:gd name="T13" fmla="*/ 50582 h 51"/>
                  <a:gd name="T14" fmla="*/ 50582 w 51"/>
                  <a:gd name="T15" fmla="*/ 12140 h 51"/>
                  <a:gd name="T16" fmla="*/ 50582 w 51"/>
                  <a:gd name="T17" fmla="*/ 12140 h 51"/>
                  <a:gd name="T18" fmla="*/ 50582 w 51"/>
                  <a:gd name="T19" fmla="*/ 0 h 51"/>
                  <a:gd name="T20" fmla="*/ 50582 w 51"/>
                  <a:gd name="T21" fmla="*/ 103188 h 51"/>
                  <a:gd name="T22" fmla="*/ 0 w 51"/>
                  <a:gd name="T23" fmla="*/ 50582 h 51"/>
                  <a:gd name="T24" fmla="*/ 50582 w 51"/>
                  <a:gd name="T25" fmla="*/ 0 h 51"/>
                  <a:gd name="T26" fmla="*/ 50582 w 51"/>
                  <a:gd name="T27" fmla="*/ 12140 h 51"/>
                  <a:gd name="T28" fmla="*/ 12140 w 51"/>
                  <a:gd name="T29" fmla="*/ 50582 h 51"/>
                  <a:gd name="T30" fmla="*/ 50582 w 51"/>
                  <a:gd name="T31" fmla="*/ 91048 h 51"/>
                  <a:gd name="T32" fmla="*/ 50582 w 51"/>
                  <a:gd name="T33" fmla="*/ 103188 h 5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1" h="51">
                    <a:moveTo>
                      <a:pt x="25" y="0"/>
                    </a:moveTo>
                    <a:cubicBezTo>
                      <a:pt x="39" y="0"/>
                      <a:pt x="51" y="11"/>
                      <a:pt x="51" y="25"/>
                    </a:cubicBezTo>
                    <a:cubicBezTo>
                      <a:pt x="51" y="40"/>
                      <a:pt x="39" y="51"/>
                      <a:pt x="25" y="51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36" y="45"/>
                      <a:pt x="45" y="36"/>
                      <a:pt x="45" y="25"/>
                    </a:cubicBezTo>
                    <a:cubicBezTo>
                      <a:pt x="45" y="15"/>
                      <a:pt x="36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0"/>
                      <a:pt x="25" y="0"/>
                      <a:pt x="25" y="0"/>
                    </a:cubicBezTo>
                    <a:close/>
                    <a:moveTo>
                      <a:pt x="25" y="51"/>
                    </a:moveTo>
                    <a:cubicBezTo>
                      <a:pt x="11" y="51"/>
                      <a:pt x="0" y="40"/>
                      <a:pt x="0" y="25"/>
                    </a:cubicBezTo>
                    <a:cubicBezTo>
                      <a:pt x="0" y="11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4" y="6"/>
                      <a:pt x="6" y="15"/>
                      <a:pt x="6" y="25"/>
                    </a:cubicBezTo>
                    <a:cubicBezTo>
                      <a:pt x="6" y="36"/>
                      <a:pt x="14" y="45"/>
                      <a:pt x="25" y="45"/>
                    </a:cubicBezTo>
                    <a:lnTo>
                      <a:pt x="25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14" name="Group 179"/>
              <p:cNvGrpSpPr/>
              <p:nvPr/>
            </p:nvGrpSpPr>
            <p:grpSpPr>
              <a:xfrm>
                <a:off x="6058006" y="1928749"/>
                <a:ext cx="207803" cy="182228"/>
                <a:chOff x="1640798" y="2149003"/>
                <a:chExt cx="464344" cy="407194"/>
              </a:xfrm>
              <a:solidFill>
                <a:schemeClr val="bg1"/>
              </a:solidFill>
            </p:grpSpPr>
            <p:sp>
              <p:nvSpPr>
                <p:cNvPr id="11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1640798" y="2149003"/>
                  <a:ext cx="464344" cy="407194"/>
                </a:xfrm>
                <a:custGeom>
                  <a:avLst/>
                  <a:gdLst>
                    <a:gd name="T0" fmla="+- 0 10800 597"/>
                    <a:gd name="T1" fmla="*/ T0 w 20407"/>
                    <a:gd name="T2" fmla="+- 0 11028 672"/>
                    <a:gd name="T3" fmla="*/ 11028 h 20712"/>
                    <a:gd name="T4" fmla="+- 0 10800 597"/>
                    <a:gd name="T5" fmla="*/ T4 w 20407"/>
                    <a:gd name="T6" fmla="+- 0 11028 672"/>
                    <a:gd name="T7" fmla="*/ 11028 h 20712"/>
                    <a:gd name="T8" fmla="+- 0 10800 597"/>
                    <a:gd name="T9" fmla="*/ T8 w 20407"/>
                    <a:gd name="T10" fmla="+- 0 11028 672"/>
                    <a:gd name="T11" fmla="*/ 11028 h 20712"/>
                    <a:gd name="T12" fmla="+- 0 10800 597"/>
                    <a:gd name="T13" fmla="*/ T12 w 20407"/>
                    <a:gd name="T14" fmla="+- 0 11028 672"/>
                    <a:gd name="T15" fmla="*/ 11028 h 20712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0407" h="20712">
                      <a:moveTo>
                        <a:pt x="17706" y="10922"/>
                      </a:moveTo>
                      <a:lnTo>
                        <a:pt x="10657" y="19017"/>
                      </a:lnTo>
                      <a:cubicBezTo>
                        <a:pt x="10407" y="19305"/>
                        <a:pt x="9998" y="19305"/>
                        <a:pt x="9748" y="19017"/>
                      </a:cubicBezTo>
                      <a:lnTo>
                        <a:pt x="2699" y="10922"/>
                      </a:lnTo>
                      <a:cubicBezTo>
                        <a:pt x="817" y="8762"/>
                        <a:pt x="817" y="5247"/>
                        <a:pt x="2699" y="3087"/>
                      </a:cubicBezTo>
                      <a:cubicBezTo>
                        <a:pt x="4512" y="1004"/>
                        <a:pt x="7429" y="931"/>
                        <a:pt x="9338" y="2923"/>
                      </a:cubicBezTo>
                      <a:lnTo>
                        <a:pt x="10202" y="3825"/>
                      </a:lnTo>
                      <a:lnTo>
                        <a:pt x="11067" y="2923"/>
                      </a:lnTo>
                      <a:cubicBezTo>
                        <a:pt x="12976" y="931"/>
                        <a:pt x="15893" y="1004"/>
                        <a:pt x="17706" y="3087"/>
                      </a:cubicBezTo>
                      <a:cubicBezTo>
                        <a:pt x="19588" y="5247"/>
                        <a:pt x="19588" y="8762"/>
                        <a:pt x="17706" y="10922"/>
                      </a:cubicBezTo>
                      <a:moveTo>
                        <a:pt x="18616" y="2043"/>
                      </a:moveTo>
                      <a:cubicBezTo>
                        <a:pt x="16301" y="-617"/>
                        <a:pt x="12601" y="-672"/>
                        <a:pt x="10202" y="1830"/>
                      </a:cubicBezTo>
                      <a:cubicBezTo>
                        <a:pt x="7805" y="-672"/>
                        <a:pt x="4104" y="-617"/>
                        <a:pt x="1789" y="2043"/>
                      </a:cubicBezTo>
                      <a:cubicBezTo>
                        <a:pt x="-597" y="4783"/>
                        <a:pt x="-597" y="9226"/>
                        <a:pt x="1789" y="11967"/>
                      </a:cubicBezTo>
                      <a:cubicBezTo>
                        <a:pt x="2470" y="12750"/>
                        <a:pt x="8838" y="20061"/>
                        <a:pt x="8838" y="20061"/>
                      </a:cubicBezTo>
                      <a:cubicBezTo>
                        <a:pt x="9592" y="20928"/>
                        <a:pt x="10812" y="20928"/>
                        <a:pt x="11567" y="20061"/>
                      </a:cubicBezTo>
                      <a:cubicBezTo>
                        <a:pt x="11567" y="20061"/>
                        <a:pt x="18539" y="12056"/>
                        <a:pt x="18616" y="11967"/>
                      </a:cubicBezTo>
                      <a:cubicBezTo>
                        <a:pt x="21003" y="9226"/>
                        <a:pt x="21003" y="4783"/>
                        <a:pt x="18616" y="2043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1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1713029" y="2222028"/>
                  <a:ext cx="69056" cy="69057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326" y="0"/>
                      </a:moveTo>
                      <a:cubicBezTo>
                        <a:pt x="19317" y="0"/>
                        <a:pt x="19317" y="4"/>
                        <a:pt x="19308" y="4"/>
                      </a:cubicBezTo>
                      <a:cubicBezTo>
                        <a:pt x="8643" y="13"/>
                        <a:pt x="0" y="8659"/>
                        <a:pt x="0" y="19326"/>
                      </a:cubicBezTo>
                      <a:cubicBezTo>
                        <a:pt x="0" y="20580"/>
                        <a:pt x="1019" y="21600"/>
                        <a:pt x="2273" y="21600"/>
                      </a:cubicBezTo>
                      <a:cubicBezTo>
                        <a:pt x="3528" y="21600"/>
                        <a:pt x="4547" y="20580"/>
                        <a:pt x="4547" y="19326"/>
                      </a:cubicBezTo>
                      <a:lnTo>
                        <a:pt x="4547" y="19321"/>
                      </a:lnTo>
                      <a:cubicBezTo>
                        <a:pt x="4547" y="11164"/>
                        <a:pt x="11164" y="4547"/>
                        <a:pt x="19321" y="4547"/>
                      </a:cubicBezTo>
                      <a:lnTo>
                        <a:pt x="19326" y="4547"/>
                      </a:lnTo>
                      <a:cubicBezTo>
                        <a:pt x="20580" y="4547"/>
                        <a:pt x="21599" y="3528"/>
                        <a:pt x="21599" y="2273"/>
                      </a:cubicBezTo>
                      <a:cubicBezTo>
                        <a:pt x="21599" y="1019"/>
                        <a:pt x="20580" y="0"/>
                        <a:pt x="19326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17" name="Group 198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6142164" y="4178636"/>
              <a:ext cx="292625" cy="291370"/>
              <a:chOff x="6228277" y="4387916"/>
              <a:chExt cx="369383" cy="369383"/>
            </a:xfrm>
          </p:grpSpPr>
          <p:sp>
            <p:nvSpPr>
              <p:cNvPr id="118" name="出自【趣你的PPT】(微信:qunideppt)：最优质的PPT资源库"/>
              <p:cNvSpPr/>
              <p:nvPr/>
            </p:nvSpPr>
            <p:spPr>
              <a:xfrm>
                <a:off x="6228277" y="4387916"/>
                <a:ext cx="369383" cy="36938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sp>
            <p:nvSpPr>
              <p:cNvPr id="1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307544" y="4469116"/>
                <a:ext cx="212435" cy="21335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7428" y="17466"/>
                    </a:moveTo>
                    <a:cubicBezTo>
                      <a:pt x="16669" y="16923"/>
                      <a:pt x="15846" y="16465"/>
                      <a:pt x="14963" y="16121"/>
                    </a:cubicBezTo>
                    <a:cubicBezTo>
                      <a:pt x="15595" y="14609"/>
                      <a:pt x="15967" y="12928"/>
                      <a:pt x="16010" y="11148"/>
                    </a:cubicBezTo>
                    <a:lnTo>
                      <a:pt x="20188" y="11148"/>
                    </a:lnTo>
                    <a:cubicBezTo>
                      <a:pt x="20097" y="13612"/>
                      <a:pt x="19065" y="15838"/>
                      <a:pt x="17428" y="17466"/>
                    </a:cubicBezTo>
                    <a:moveTo>
                      <a:pt x="1411" y="11148"/>
                    </a:moveTo>
                    <a:lnTo>
                      <a:pt x="5589" y="11148"/>
                    </a:lnTo>
                    <a:cubicBezTo>
                      <a:pt x="5632" y="12928"/>
                      <a:pt x="6004" y="14609"/>
                      <a:pt x="6636" y="16121"/>
                    </a:cubicBezTo>
                    <a:cubicBezTo>
                      <a:pt x="5753" y="16465"/>
                      <a:pt x="4931" y="16923"/>
                      <a:pt x="4171" y="17466"/>
                    </a:cubicBezTo>
                    <a:cubicBezTo>
                      <a:pt x="2534" y="15838"/>
                      <a:pt x="1502" y="13612"/>
                      <a:pt x="1411" y="11148"/>
                    </a:cubicBezTo>
                    <a:moveTo>
                      <a:pt x="3785" y="4553"/>
                    </a:moveTo>
                    <a:cubicBezTo>
                      <a:pt x="4579" y="5170"/>
                      <a:pt x="5448" y="5691"/>
                      <a:pt x="6388" y="6084"/>
                    </a:cubicBezTo>
                    <a:cubicBezTo>
                      <a:pt x="5901" y="7433"/>
                      <a:pt x="5627" y="8908"/>
                      <a:pt x="5589" y="10451"/>
                    </a:cubicBezTo>
                    <a:lnTo>
                      <a:pt x="1411" y="10451"/>
                    </a:lnTo>
                    <a:cubicBezTo>
                      <a:pt x="1494" y="8190"/>
                      <a:pt x="2376" y="6135"/>
                      <a:pt x="3785" y="4553"/>
                    </a:cubicBezTo>
                    <a:moveTo>
                      <a:pt x="11148" y="10451"/>
                    </a:moveTo>
                    <a:lnTo>
                      <a:pt x="11148" y="6950"/>
                    </a:lnTo>
                    <a:cubicBezTo>
                      <a:pt x="12339" y="6913"/>
                      <a:pt x="13484" y="6696"/>
                      <a:pt x="14558" y="6324"/>
                    </a:cubicBezTo>
                    <a:cubicBezTo>
                      <a:pt x="15018" y="7598"/>
                      <a:pt x="15276" y="8992"/>
                      <a:pt x="15314" y="10451"/>
                    </a:cubicBezTo>
                    <a:cubicBezTo>
                      <a:pt x="15314" y="10451"/>
                      <a:pt x="11148" y="10451"/>
                      <a:pt x="11148" y="10451"/>
                    </a:cubicBezTo>
                    <a:close/>
                    <a:moveTo>
                      <a:pt x="14311" y="15882"/>
                    </a:moveTo>
                    <a:cubicBezTo>
                      <a:pt x="13309" y="15559"/>
                      <a:pt x="12247" y="15380"/>
                      <a:pt x="11148" y="15346"/>
                    </a:cubicBezTo>
                    <a:lnTo>
                      <a:pt x="11148" y="11148"/>
                    </a:lnTo>
                    <a:lnTo>
                      <a:pt x="15314" y="11148"/>
                    </a:lnTo>
                    <a:cubicBezTo>
                      <a:pt x="15270" y="12844"/>
                      <a:pt x="14914" y="14445"/>
                      <a:pt x="14311" y="15882"/>
                    </a:cubicBezTo>
                    <a:moveTo>
                      <a:pt x="14683" y="16757"/>
                    </a:moveTo>
                    <a:cubicBezTo>
                      <a:pt x="15476" y="17063"/>
                      <a:pt x="16218" y="17466"/>
                      <a:pt x="16904" y="17941"/>
                    </a:cubicBezTo>
                    <a:cubicBezTo>
                      <a:pt x="15632" y="19031"/>
                      <a:pt x="14067" y="19781"/>
                      <a:pt x="12344" y="20068"/>
                    </a:cubicBezTo>
                    <a:cubicBezTo>
                      <a:pt x="13280" y="19136"/>
                      <a:pt x="14076" y="18017"/>
                      <a:pt x="14683" y="16757"/>
                    </a:cubicBezTo>
                    <a:moveTo>
                      <a:pt x="11148" y="20188"/>
                    </a:moveTo>
                    <a:lnTo>
                      <a:pt x="11148" y="16043"/>
                    </a:lnTo>
                    <a:cubicBezTo>
                      <a:pt x="12146" y="16075"/>
                      <a:pt x="13113" y="16231"/>
                      <a:pt x="14025" y="16516"/>
                    </a:cubicBezTo>
                    <a:cubicBezTo>
                      <a:pt x="13314" y="17970"/>
                      <a:pt x="12343" y="19223"/>
                      <a:pt x="11185" y="20186"/>
                    </a:cubicBezTo>
                    <a:cubicBezTo>
                      <a:pt x="11185" y="20186"/>
                      <a:pt x="11148" y="20188"/>
                      <a:pt x="11148" y="20188"/>
                    </a:cubicBezTo>
                    <a:close/>
                    <a:moveTo>
                      <a:pt x="9255" y="20068"/>
                    </a:moveTo>
                    <a:cubicBezTo>
                      <a:pt x="7532" y="19781"/>
                      <a:pt x="5967" y="19031"/>
                      <a:pt x="4695" y="17941"/>
                    </a:cubicBezTo>
                    <a:cubicBezTo>
                      <a:pt x="5381" y="17466"/>
                      <a:pt x="6123" y="17063"/>
                      <a:pt x="6916" y="16757"/>
                    </a:cubicBezTo>
                    <a:cubicBezTo>
                      <a:pt x="7523" y="18017"/>
                      <a:pt x="8319" y="19136"/>
                      <a:pt x="9255" y="20068"/>
                    </a:cubicBezTo>
                    <a:moveTo>
                      <a:pt x="10451" y="11148"/>
                    </a:moveTo>
                    <a:lnTo>
                      <a:pt x="10451" y="15346"/>
                    </a:lnTo>
                    <a:cubicBezTo>
                      <a:pt x="9352" y="15380"/>
                      <a:pt x="8290" y="15559"/>
                      <a:pt x="7288" y="15882"/>
                    </a:cubicBezTo>
                    <a:cubicBezTo>
                      <a:pt x="6685" y="14445"/>
                      <a:pt x="6329" y="12844"/>
                      <a:pt x="6285" y="11148"/>
                    </a:cubicBezTo>
                    <a:cubicBezTo>
                      <a:pt x="6285" y="11148"/>
                      <a:pt x="10451" y="11148"/>
                      <a:pt x="10451" y="11148"/>
                    </a:cubicBezTo>
                    <a:close/>
                    <a:moveTo>
                      <a:pt x="7041" y="6324"/>
                    </a:moveTo>
                    <a:cubicBezTo>
                      <a:pt x="8115" y="6696"/>
                      <a:pt x="9260" y="6913"/>
                      <a:pt x="10451" y="6950"/>
                    </a:cubicBezTo>
                    <a:lnTo>
                      <a:pt x="10451" y="10451"/>
                    </a:lnTo>
                    <a:lnTo>
                      <a:pt x="6285" y="10451"/>
                    </a:lnTo>
                    <a:cubicBezTo>
                      <a:pt x="6324" y="8992"/>
                      <a:pt x="6581" y="7598"/>
                      <a:pt x="7041" y="6324"/>
                    </a:cubicBezTo>
                    <a:moveTo>
                      <a:pt x="6651" y="5442"/>
                    </a:moveTo>
                    <a:cubicBezTo>
                      <a:pt x="5790" y="5084"/>
                      <a:pt x="4993" y="4609"/>
                      <a:pt x="4263" y="4050"/>
                    </a:cubicBezTo>
                    <a:cubicBezTo>
                      <a:pt x="5606" y="2749"/>
                      <a:pt x="7332" y="1851"/>
                      <a:pt x="9255" y="1531"/>
                    </a:cubicBezTo>
                    <a:cubicBezTo>
                      <a:pt x="8175" y="2610"/>
                      <a:pt x="7286" y="3939"/>
                      <a:pt x="6651" y="5442"/>
                    </a:cubicBezTo>
                    <a:moveTo>
                      <a:pt x="10451" y="1411"/>
                    </a:moveTo>
                    <a:lnTo>
                      <a:pt x="10451" y="6253"/>
                    </a:lnTo>
                    <a:cubicBezTo>
                      <a:pt x="9352" y="6217"/>
                      <a:pt x="8296" y="6021"/>
                      <a:pt x="7303" y="5681"/>
                    </a:cubicBezTo>
                    <a:cubicBezTo>
                      <a:pt x="8029" y="3972"/>
                      <a:pt x="9101" y="2507"/>
                      <a:pt x="10415" y="1413"/>
                    </a:cubicBezTo>
                    <a:cubicBezTo>
                      <a:pt x="10427" y="1412"/>
                      <a:pt x="10439" y="1411"/>
                      <a:pt x="10451" y="1411"/>
                    </a:cubicBezTo>
                    <a:moveTo>
                      <a:pt x="12344" y="1531"/>
                    </a:moveTo>
                    <a:cubicBezTo>
                      <a:pt x="14267" y="1851"/>
                      <a:pt x="15993" y="2749"/>
                      <a:pt x="17336" y="4050"/>
                    </a:cubicBezTo>
                    <a:cubicBezTo>
                      <a:pt x="16606" y="4609"/>
                      <a:pt x="15809" y="5084"/>
                      <a:pt x="14948" y="5442"/>
                    </a:cubicBezTo>
                    <a:cubicBezTo>
                      <a:pt x="14313" y="3939"/>
                      <a:pt x="13424" y="2610"/>
                      <a:pt x="12344" y="1531"/>
                    </a:cubicBezTo>
                    <a:moveTo>
                      <a:pt x="11184" y="1413"/>
                    </a:moveTo>
                    <a:cubicBezTo>
                      <a:pt x="12498" y="2507"/>
                      <a:pt x="13570" y="3972"/>
                      <a:pt x="14296" y="5681"/>
                    </a:cubicBezTo>
                    <a:cubicBezTo>
                      <a:pt x="13303" y="6021"/>
                      <a:pt x="12247" y="6217"/>
                      <a:pt x="11148" y="6253"/>
                    </a:cubicBezTo>
                    <a:lnTo>
                      <a:pt x="11148" y="1411"/>
                    </a:lnTo>
                    <a:cubicBezTo>
                      <a:pt x="11160" y="1411"/>
                      <a:pt x="11172" y="1412"/>
                      <a:pt x="11184" y="1413"/>
                    </a:cubicBezTo>
                    <a:moveTo>
                      <a:pt x="10414" y="20186"/>
                    </a:moveTo>
                    <a:cubicBezTo>
                      <a:pt x="9256" y="19223"/>
                      <a:pt x="8285" y="17970"/>
                      <a:pt x="7574" y="16516"/>
                    </a:cubicBezTo>
                    <a:cubicBezTo>
                      <a:pt x="8486" y="16231"/>
                      <a:pt x="9453" y="16075"/>
                      <a:pt x="10451" y="16043"/>
                    </a:cubicBezTo>
                    <a:lnTo>
                      <a:pt x="10451" y="20188"/>
                    </a:lnTo>
                    <a:cubicBezTo>
                      <a:pt x="10451" y="20188"/>
                      <a:pt x="10414" y="20186"/>
                      <a:pt x="10414" y="20186"/>
                    </a:cubicBezTo>
                    <a:close/>
                    <a:moveTo>
                      <a:pt x="20188" y="10451"/>
                    </a:moveTo>
                    <a:lnTo>
                      <a:pt x="16010" y="10451"/>
                    </a:lnTo>
                    <a:cubicBezTo>
                      <a:pt x="15972" y="8908"/>
                      <a:pt x="15698" y="7433"/>
                      <a:pt x="15211" y="6084"/>
                    </a:cubicBezTo>
                    <a:cubicBezTo>
                      <a:pt x="16151" y="5691"/>
                      <a:pt x="17020" y="5170"/>
                      <a:pt x="17814" y="4553"/>
                    </a:cubicBezTo>
                    <a:cubicBezTo>
                      <a:pt x="19223" y="6135"/>
                      <a:pt x="20105" y="8190"/>
                      <a:pt x="20188" y="10451"/>
                    </a:cubicBezTo>
                    <a:moveTo>
                      <a:pt x="10800" y="0"/>
                    </a:moveTo>
                    <a:cubicBezTo>
                      <a:pt x="4835" y="0"/>
                      <a:pt x="0" y="4835"/>
                      <a:pt x="0" y="10800"/>
                    </a:cubicBezTo>
                    <a:cubicBezTo>
                      <a:pt x="0" y="16764"/>
                      <a:pt x="4835" y="21600"/>
                      <a:pt x="10800" y="21600"/>
                    </a:cubicBezTo>
                    <a:cubicBezTo>
                      <a:pt x="16764" y="21600"/>
                      <a:pt x="21600" y="16764"/>
                      <a:pt x="21600" y="10800"/>
                    </a:cubicBezTo>
                    <a:cubicBezTo>
                      <a:pt x="21600" y="4835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20" name="Group 201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6299152" y="3451467"/>
              <a:ext cx="401889" cy="401889"/>
              <a:chOff x="6426210" y="3469217"/>
              <a:chExt cx="507495" cy="507495"/>
            </a:xfrm>
          </p:grpSpPr>
          <p:sp>
            <p:nvSpPr>
              <p:cNvPr id="121" name="出自【趣你的PPT】(微信:qunideppt)：最优质的PPT资源库"/>
              <p:cNvSpPr/>
              <p:nvPr/>
            </p:nvSpPr>
            <p:spPr>
              <a:xfrm>
                <a:off x="6426210" y="3469217"/>
                <a:ext cx="507495" cy="50749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22" name="Group 203"/>
              <p:cNvGrpSpPr/>
              <p:nvPr/>
            </p:nvGrpSpPr>
            <p:grpSpPr>
              <a:xfrm>
                <a:off x="6478932" y="3557711"/>
                <a:ext cx="365182" cy="365806"/>
                <a:chOff x="7275629" y="3973834"/>
                <a:chExt cx="464344" cy="465138"/>
              </a:xfrm>
              <a:solidFill>
                <a:schemeClr val="bg1"/>
              </a:solidFill>
            </p:grpSpPr>
            <p:sp>
              <p:nvSpPr>
                <p:cNvPr id="12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7275629" y="4017490"/>
                  <a:ext cx="423069" cy="421482"/>
                </a:xfrm>
                <a:custGeom>
                  <a:avLst/>
                  <a:gdLst>
                    <a:gd name="T0" fmla="+- 0 10849 98"/>
                    <a:gd name="T1" fmla="*/ T0 w 21502"/>
                    <a:gd name="T2" fmla="*/ 10800 h 21600"/>
                    <a:gd name="T3" fmla="+- 0 10849 98"/>
                    <a:gd name="T4" fmla="*/ T3 w 21502"/>
                    <a:gd name="T5" fmla="*/ 10800 h 21600"/>
                    <a:gd name="T6" fmla="+- 0 10849 98"/>
                    <a:gd name="T7" fmla="*/ T6 w 21502"/>
                    <a:gd name="T8" fmla="*/ 10800 h 21600"/>
                    <a:gd name="T9" fmla="+- 0 10849 98"/>
                    <a:gd name="T10" fmla="*/ T9 w 21502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02" h="21600">
                      <a:moveTo>
                        <a:pt x="19917" y="7880"/>
                      </a:moveTo>
                      <a:lnTo>
                        <a:pt x="18875" y="8932"/>
                      </a:lnTo>
                      <a:cubicBezTo>
                        <a:pt x="18730" y="9079"/>
                        <a:pt x="18497" y="9079"/>
                        <a:pt x="18353" y="8932"/>
                      </a:cubicBezTo>
                      <a:lnTo>
                        <a:pt x="17048" y="7617"/>
                      </a:lnTo>
                      <a:lnTo>
                        <a:pt x="15991" y="10290"/>
                      </a:lnTo>
                      <a:lnTo>
                        <a:pt x="16080" y="10064"/>
                      </a:lnTo>
                      <a:cubicBezTo>
                        <a:pt x="13859" y="7826"/>
                        <a:pt x="11601" y="7544"/>
                        <a:pt x="9565" y="7291"/>
                      </a:cubicBezTo>
                      <a:cubicBezTo>
                        <a:pt x="8910" y="7210"/>
                        <a:pt x="8276" y="7126"/>
                        <a:pt x="7652" y="6990"/>
                      </a:cubicBezTo>
                      <a:lnTo>
                        <a:pt x="13918" y="4456"/>
                      </a:lnTo>
                      <a:lnTo>
                        <a:pt x="12652" y="3179"/>
                      </a:lnTo>
                      <a:cubicBezTo>
                        <a:pt x="12508" y="3033"/>
                        <a:pt x="12508" y="2798"/>
                        <a:pt x="12652" y="2652"/>
                      </a:cubicBezTo>
                      <a:lnTo>
                        <a:pt x="13695" y="1598"/>
                      </a:lnTo>
                      <a:cubicBezTo>
                        <a:pt x="13840" y="1453"/>
                        <a:pt x="14073" y="1453"/>
                        <a:pt x="14217" y="1598"/>
                      </a:cubicBezTo>
                      <a:lnTo>
                        <a:pt x="19917" y="7353"/>
                      </a:lnTo>
                      <a:cubicBezTo>
                        <a:pt x="20062" y="7499"/>
                        <a:pt x="20062" y="7734"/>
                        <a:pt x="19917" y="7880"/>
                      </a:cubicBezTo>
                      <a:moveTo>
                        <a:pt x="12292" y="19639"/>
                      </a:moveTo>
                      <a:cubicBezTo>
                        <a:pt x="12200" y="19872"/>
                        <a:pt x="11999" y="20044"/>
                        <a:pt x="11756" y="20095"/>
                      </a:cubicBezTo>
                      <a:cubicBezTo>
                        <a:pt x="11700" y="20106"/>
                        <a:pt x="11643" y="20111"/>
                        <a:pt x="11587" y="20110"/>
                      </a:cubicBezTo>
                      <a:cubicBezTo>
                        <a:pt x="11400" y="20105"/>
                        <a:pt x="11219" y="20030"/>
                        <a:pt x="11084" y="19892"/>
                      </a:cubicBezTo>
                      <a:lnTo>
                        <a:pt x="1692" y="10517"/>
                      </a:lnTo>
                      <a:cubicBezTo>
                        <a:pt x="1519" y="10343"/>
                        <a:pt x="1443" y="10094"/>
                        <a:pt x="1488" y="9852"/>
                      </a:cubicBezTo>
                      <a:cubicBezTo>
                        <a:pt x="1533" y="9610"/>
                        <a:pt x="1695" y="9407"/>
                        <a:pt x="1917" y="9308"/>
                      </a:cubicBezTo>
                      <a:lnTo>
                        <a:pt x="6505" y="7453"/>
                      </a:lnTo>
                      <a:cubicBezTo>
                        <a:pt x="9597" y="8490"/>
                        <a:pt x="12689" y="7491"/>
                        <a:pt x="15781" y="10821"/>
                      </a:cubicBezTo>
                      <a:cubicBezTo>
                        <a:pt x="15781" y="10821"/>
                        <a:pt x="12292" y="19639"/>
                        <a:pt x="12292" y="19639"/>
                      </a:cubicBezTo>
                      <a:close/>
                      <a:moveTo>
                        <a:pt x="15260" y="545"/>
                      </a:moveTo>
                      <a:cubicBezTo>
                        <a:pt x="14912" y="193"/>
                        <a:pt x="14449" y="0"/>
                        <a:pt x="13956" y="0"/>
                      </a:cubicBezTo>
                      <a:cubicBezTo>
                        <a:pt x="13463" y="0"/>
                        <a:pt x="13000" y="193"/>
                        <a:pt x="12651" y="546"/>
                      </a:cubicBezTo>
                      <a:lnTo>
                        <a:pt x="11610" y="1598"/>
                      </a:lnTo>
                      <a:cubicBezTo>
                        <a:pt x="11261" y="1949"/>
                        <a:pt x="11068" y="2417"/>
                        <a:pt x="11068" y="2915"/>
                      </a:cubicBezTo>
                      <a:cubicBezTo>
                        <a:pt x="11068" y="3265"/>
                        <a:pt x="11164" y="3601"/>
                        <a:pt x="11342" y="3893"/>
                      </a:cubicBezTo>
                      <a:lnTo>
                        <a:pt x="1324" y="7944"/>
                      </a:lnTo>
                      <a:cubicBezTo>
                        <a:pt x="654" y="8241"/>
                        <a:pt x="173" y="8851"/>
                        <a:pt x="38" y="9575"/>
                      </a:cubicBezTo>
                      <a:cubicBezTo>
                        <a:pt x="-98" y="10302"/>
                        <a:pt x="130" y="11048"/>
                        <a:pt x="654" y="11576"/>
                      </a:cubicBezTo>
                      <a:lnTo>
                        <a:pt x="10041" y="20946"/>
                      </a:lnTo>
                      <a:cubicBezTo>
                        <a:pt x="10445" y="21354"/>
                        <a:pt x="10982" y="21586"/>
                        <a:pt x="11549" y="21599"/>
                      </a:cubicBezTo>
                      <a:cubicBezTo>
                        <a:pt x="11562" y="21599"/>
                        <a:pt x="11593" y="21599"/>
                        <a:pt x="11605" y="21599"/>
                      </a:cubicBezTo>
                      <a:cubicBezTo>
                        <a:pt x="11754" y="21599"/>
                        <a:pt x="11906" y="21584"/>
                        <a:pt x="12056" y="21553"/>
                      </a:cubicBezTo>
                      <a:cubicBezTo>
                        <a:pt x="12789" y="21399"/>
                        <a:pt x="13390" y="20888"/>
                        <a:pt x="13662" y="20191"/>
                      </a:cubicBezTo>
                      <a:lnTo>
                        <a:pt x="17604" y="10229"/>
                      </a:lnTo>
                      <a:cubicBezTo>
                        <a:pt x="17902" y="10426"/>
                        <a:pt x="18250" y="10532"/>
                        <a:pt x="18613" y="10532"/>
                      </a:cubicBezTo>
                      <a:cubicBezTo>
                        <a:pt x="19107" y="10532"/>
                        <a:pt x="19570" y="10338"/>
                        <a:pt x="19918" y="9986"/>
                      </a:cubicBezTo>
                      <a:lnTo>
                        <a:pt x="20957" y="8937"/>
                      </a:lnTo>
                      <a:cubicBezTo>
                        <a:pt x="21308" y="8585"/>
                        <a:pt x="21502" y="8116"/>
                        <a:pt x="21502" y="7617"/>
                      </a:cubicBezTo>
                      <a:cubicBezTo>
                        <a:pt x="21502" y="7117"/>
                        <a:pt x="21308" y="6648"/>
                        <a:pt x="20961" y="6300"/>
                      </a:cubicBezTo>
                      <a:cubicBezTo>
                        <a:pt x="20961" y="6300"/>
                        <a:pt x="15260" y="545"/>
                        <a:pt x="15260" y="5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2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7478829" y="4206403"/>
                  <a:ext cx="72231" cy="7302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4320"/>
                      </a:moveTo>
                      <a:cubicBezTo>
                        <a:pt x="14381" y="4320"/>
                        <a:pt x="17279" y="7222"/>
                        <a:pt x="17279" y="10800"/>
                      </a:cubicBezTo>
                      <a:cubicBezTo>
                        <a:pt x="17279" y="14377"/>
                        <a:pt x="14381" y="17279"/>
                        <a:pt x="10800" y="17279"/>
                      </a:cubicBezTo>
                      <a:cubicBezTo>
                        <a:pt x="7218" y="17279"/>
                        <a:pt x="4319" y="14377"/>
                        <a:pt x="4319" y="10800"/>
                      </a:cubicBezTo>
                      <a:cubicBezTo>
                        <a:pt x="4319" y="7222"/>
                        <a:pt x="7218" y="4320"/>
                        <a:pt x="10800" y="4320"/>
                      </a:cubicBezTo>
                      <a:moveTo>
                        <a:pt x="10800" y="21599"/>
                      </a:moveTo>
                      <a:cubicBezTo>
                        <a:pt x="16752" y="21599"/>
                        <a:pt x="21600" y="16756"/>
                        <a:pt x="21600" y="10800"/>
                      </a:cubicBezTo>
                      <a:cubicBezTo>
                        <a:pt x="21600" y="4843"/>
                        <a:pt x="16752" y="0"/>
                        <a:pt x="10800" y="0"/>
                      </a:cubicBezTo>
                      <a:cubicBezTo>
                        <a:pt x="4847" y="0"/>
                        <a:pt x="0" y="4843"/>
                        <a:pt x="0" y="10800"/>
                      </a:cubicBezTo>
                      <a:cubicBezTo>
                        <a:pt x="0" y="16756"/>
                        <a:pt x="4847" y="21599"/>
                        <a:pt x="10800" y="2159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2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7667742" y="3973834"/>
                  <a:ext cx="72231" cy="7302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17279"/>
                      </a:moveTo>
                      <a:cubicBezTo>
                        <a:pt x="7218" y="17279"/>
                        <a:pt x="4320" y="14377"/>
                        <a:pt x="4320" y="10800"/>
                      </a:cubicBezTo>
                      <a:cubicBezTo>
                        <a:pt x="4320" y="7222"/>
                        <a:pt x="7218" y="4320"/>
                        <a:pt x="10800" y="4320"/>
                      </a:cubicBezTo>
                      <a:cubicBezTo>
                        <a:pt x="14381" y="4320"/>
                        <a:pt x="17280" y="7222"/>
                        <a:pt x="17280" y="10800"/>
                      </a:cubicBezTo>
                      <a:cubicBezTo>
                        <a:pt x="17280" y="14377"/>
                        <a:pt x="14381" y="17279"/>
                        <a:pt x="10800" y="17279"/>
                      </a:cubicBezTo>
                      <a:moveTo>
                        <a:pt x="10800" y="0"/>
                      </a:moveTo>
                      <a:cubicBezTo>
                        <a:pt x="4847" y="0"/>
                        <a:pt x="0" y="4843"/>
                        <a:pt x="0" y="10800"/>
                      </a:cubicBezTo>
                      <a:cubicBezTo>
                        <a:pt x="0" y="16756"/>
                        <a:pt x="4847" y="21599"/>
                        <a:pt x="10800" y="21599"/>
                      </a:cubicBezTo>
                      <a:cubicBezTo>
                        <a:pt x="16752" y="21599"/>
                        <a:pt x="21600" y="16756"/>
                        <a:pt x="21600" y="10800"/>
                      </a:cubicBezTo>
                      <a:cubicBezTo>
                        <a:pt x="21600" y="4843"/>
                        <a:pt x="16752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2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7391517" y="4192115"/>
                  <a:ext cx="57944" cy="57944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5400"/>
                      </a:moveTo>
                      <a:cubicBezTo>
                        <a:pt x="13779" y="5400"/>
                        <a:pt x="16199" y="7815"/>
                        <a:pt x="16199" y="10800"/>
                      </a:cubicBezTo>
                      <a:cubicBezTo>
                        <a:pt x="16199" y="13784"/>
                        <a:pt x="13779" y="16200"/>
                        <a:pt x="10800" y="16200"/>
                      </a:cubicBezTo>
                      <a:cubicBezTo>
                        <a:pt x="7820" y="16200"/>
                        <a:pt x="5399" y="13784"/>
                        <a:pt x="5399" y="10800"/>
                      </a:cubicBezTo>
                      <a:cubicBezTo>
                        <a:pt x="5399" y="7815"/>
                        <a:pt x="7820" y="5400"/>
                        <a:pt x="10800" y="5400"/>
                      </a:cubicBezTo>
                      <a:moveTo>
                        <a:pt x="0" y="10800"/>
                      </a:moveTo>
                      <a:cubicBezTo>
                        <a:pt x="0" y="16753"/>
                        <a:pt x="4843" y="21599"/>
                        <a:pt x="10800" y="21599"/>
                      </a:cubicBezTo>
                      <a:cubicBezTo>
                        <a:pt x="16756" y="21599"/>
                        <a:pt x="21600" y="16753"/>
                        <a:pt x="21600" y="10800"/>
                      </a:cubicBezTo>
                      <a:cubicBezTo>
                        <a:pt x="21600" y="4846"/>
                        <a:pt x="16756" y="0"/>
                        <a:pt x="10800" y="0"/>
                      </a:cubicBezTo>
                      <a:cubicBezTo>
                        <a:pt x="4843" y="0"/>
                        <a:pt x="0" y="4846"/>
                        <a:pt x="0" y="1080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2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7449460" y="4293715"/>
                  <a:ext cx="29369" cy="2857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21599"/>
                      </a:moveTo>
                      <a:cubicBezTo>
                        <a:pt x="16758" y="21599"/>
                        <a:pt x="21600" y="16769"/>
                        <a:pt x="21600" y="10800"/>
                      </a:cubicBezTo>
                      <a:cubicBezTo>
                        <a:pt x="21600" y="4830"/>
                        <a:pt x="16758" y="0"/>
                        <a:pt x="10800" y="0"/>
                      </a:cubicBezTo>
                      <a:cubicBezTo>
                        <a:pt x="4841" y="0"/>
                        <a:pt x="0" y="4830"/>
                        <a:pt x="0" y="10800"/>
                      </a:cubicBezTo>
                      <a:cubicBezTo>
                        <a:pt x="0" y="16769"/>
                        <a:pt x="4841" y="21599"/>
                        <a:pt x="10800" y="2159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2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7682029" y="4075434"/>
                  <a:ext cx="28575" cy="293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41" y="0"/>
                        <a:pt x="0" y="4830"/>
                        <a:pt x="0" y="10800"/>
                      </a:cubicBezTo>
                      <a:cubicBezTo>
                        <a:pt x="0" y="16769"/>
                        <a:pt x="4841" y="21599"/>
                        <a:pt x="10800" y="21599"/>
                      </a:cubicBezTo>
                      <a:cubicBezTo>
                        <a:pt x="16758" y="21599"/>
                        <a:pt x="21600" y="16769"/>
                        <a:pt x="21600" y="10800"/>
                      </a:cubicBezTo>
                      <a:cubicBezTo>
                        <a:pt x="21600" y="4830"/>
                        <a:pt x="16758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29" name="Group 210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5333361" y="2347527"/>
              <a:ext cx="320255" cy="321512"/>
              <a:chOff x="5205078" y="2074275"/>
              <a:chExt cx="405751" cy="405751"/>
            </a:xfrm>
          </p:grpSpPr>
          <p:sp>
            <p:nvSpPr>
              <p:cNvPr id="130" name="出自【趣你的PPT】(微信:qunideppt)：最优质的PPT资源库"/>
              <p:cNvSpPr/>
              <p:nvPr/>
            </p:nvSpPr>
            <p:spPr>
              <a:xfrm>
                <a:off x="5205078" y="2074275"/>
                <a:ext cx="405751" cy="40575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31" name="Group 212"/>
              <p:cNvGrpSpPr/>
              <p:nvPr/>
            </p:nvGrpSpPr>
            <p:grpSpPr>
              <a:xfrm>
                <a:off x="5264266" y="2175952"/>
                <a:ext cx="267410" cy="233641"/>
                <a:chOff x="6357938" y="3535363"/>
                <a:chExt cx="465138" cy="406400"/>
              </a:xfrm>
              <a:solidFill>
                <a:schemeClr val="bg1"/>
              </a:solidFill>
            </p:grpSpPr>
            <p:sp>
              <p:nvSpPr>
                <p:cNvPr id="13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357938" y="3535363"/>
                  <a:ext cx="465138" cy="3341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951" y="9367"/>
                      </a:moveTo>
                      <a:cubicBezTo>
                        <a:pt x="10901" y="9383"/>
                        <a:pt x="10851" y="9391"/>
                        <a:pt x="10800" y="9391"/>
                      </a:cubicBezTo>
                      <a:cubicBezTo>
                        <a:pt x="10748" y="9391"/>
                        <a:pt x="10698" y="9383"/>
                        <a:pt x="10648" y="9367"/>
                      </a:cubicBezTo>
                      <a:lnTo>
                        <a:pt x="1873" y="6550"/>
                      </a:lnTo>
                      <a:cubicBezTo>
                        <a:pt x="1566" y="6452"/>
                        <a:pt x="1349" y="6072"/>
                        <a:pt x="1349" y="5634"/>
                      </a:cubicBezTo>
                      <a:cubicBezTo>
                        <a:pt x="1349" y="5197"/>
                        <a:pt x="1566" y="4817"/>
                        <a:pt x="1873" y="4719"/>
                      </a:cubicBezTo>
                      <a:lnTo>
                        <a:pt x="10648" y="1902"/>
                      </a:lnTo>
                      <a:cubicBezTo>
                        <a:pt x="10698" y="1886"/>
                        <a:pt x="10748" y="1878"/>
                        <a:pt x="10800" y="1878"/>
                      </a:cubicBezTo>
                      <a:cubicBezTo>
                        <a:pt x="10851" y="1878"/>
                        <a:pt x="10901" y="1886"/>
                        <a:pt x="10951" y="1902"/>
                      </a:cubicBezTo>
                      <a:lnTo>
                        <a:pt x="19726" y="4719"/>
                      </a:lnTo>
                      <a:cubicBezTo>
                        <a:pt x="20033" y="4817"/>
                        <a:pt x="20249" y="5197"/>
                        <a:pt x="20249" y="5634"/>
                      </a:cubicBezTo>
                      <a:cubicBezTo>
                        <a:pt x="20249" y="6072"/>
                        <a:pt x="20033" y="6452"/>
                        <a:pt x="19726" y="6550"/>
                      </a:cubicBezTo>
                      <a:cubicBezTo>
                        <a:pt x="19726" y="6550"/>
                        <a:pt x="10951" y="9367"/>
                        <a:pt x="10951" y="9367"/>
                      </a:cubicBezTo>
                      <a:close/>
                      <a:moveTo>
                        <a:pt x="16874" y="16904"/>
                      </a:moveTo>
                      <a:cubicBezTo>
                        <a:pt x="16874" y="17942"/>
                        <a:pt x="14849" y="19721"/>
                        <a:pt x="10800" y="19721"/>
                      </a:cubicBezTo>
                      <a:cubicBezTo>
                        <a:pt x="6749" y="19721"/>
                        <a:pt x="4724" y="17942"/>
                        <a:pt x="4724" y="16904"/>
                      </a:cubicBezTo>
                      <a:lnTo>
                        <a:pt x="4724" y="9394"/>
                      </a:lnTo>
                      <a:lnTo>
                        <a:pt x="10353" y="11200"/>
                      </a:lnTo>
                      <a:cubicBezTo>
                        <a:pt x="10501" y="11246"/>
                        <a:pt x="10651" y="11269"/>
                        <a:pt x="10800" y="11269"/>
                      </a:cubicBezTo>
                      <a:cubicBezTo>
                        <a:pt x="10949" y="11269"/>
                        <a:pt x="11098" y="11246"/>
                        <a:pt x="11255" y="11198"/>
                      </a:cubicBezTo>
                      <a:lnTo>
                        <a:pt x="16874" y="9394"/>
                      </a:lnTo>
                      <a:cubicBezTo>
                        <a:pt x="16874" y="9394"/>
                        <a:pt x="16874" y="16904"/>
                        <a:pt x="16874" y="16904"/>
                      </a:cubicBezTo>
                      <a:close/>
                      <a:moveTo>
                        <a:pt x="21600" y="5634"/>
                      </a:moveTo>
                      <a:cubicBezTo>
                        <a:pt x="21600" y="4314"/>
                        <a:pt x="20954" y="3185"/>
                        <a:pt x="20030" y="2888"/>
                      </a:cubicBezTo>
                      <a:lnTo>
                        <a:pt x="11246" y="68"/>
                      </a:lnTo>
                      <a:cubicBezTo>
                        <a:pt x="11098" y="22"/>
                        <a:pt x="10949" y="0"/>
                        <a:pt x="10800" y="0"/>
                      </a:cubicBezTo>
                      <a:cubicBezTo>
                        <a:pt x="10651" y="0"/>
                        <a:pt x="10501" y="22"/>
                        <a:pt x="10344" y="71"/>
                      </a:cubicBezTo>
                      <a:lnTo>
                        <a:pt x="1570" y="2888"/>
                      </a:lnTo>
                      <a:cubicBezTo>
                        <a:pt x="645" y="3185"/>
                        <a:pt x="0" y="4314"/>
                        <a:pt x="0" y="5634"/>
                      </a:cubicBezTo>
                      <a:cubicBezTo>
                        <a:pt x="0" y="6955"/>
                        <a:pt x="645" y="8084"/>
                        <a:pt x="1569" y="8380"/>
                      </a:cubicBezTo>
                      <a:lnTo>
                        <a:pt x="3374" y="8960"/>
                      </a:lnTo>
                      <a:lnTo>
                        <a:pt x="3374" y="16904"/>
                      </a:lnTo>
                      <a:cubicBezTo>
                        <a:pt x="3374" y="19397"/>
                        <a:pt x="5425" y="21600"/>
                        <a:pt x="10800" y="21600"/>
                      </a:cubicBezTo>
                      <a:cubicBezTo>
                        <a:pt x="16174" y="21600"/>
                        <a:pt x="18224" y="19397"/>
                        <a:pt x="18224" y="16904"/>
                      </a:cubicBezTo>
                      <a:lnTo>
                        <a:pt x="18224" y="8960"/>
                      </a:lnTo>
                      <a:lnTo>
                        <a:pt x="20030" y="8380"/>
                      </a:lnTo>
                      <a:cubicBezTo>
                        <a:pt x="20954" y="8084"/>
                        <a:pt x="21600" y="6955"/>
                        <a:pt x="21600" y="563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3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779419" y="3680619"/>
                  <a:ext cx="28575" cy="159544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0" y="1963"/>
                      </a:moveTo>
                      <a:lnTo>
                        <a:pt x="0" y="19636"/>
                      </a:lnTo>
                      <a:cubicBezTo>
                        <a:pt x="0" y="20721"/>
                        <a:pt x="4841" y="21599"/>
                        <a:pt x="10800" y="21599"/>
                      </a:cubicBezTo>
                      <a:cubicBezTo>
                        <a:pt x="16758" y="21599"/>
                        <a:pt x="21600" y="20721"/>
                        <a:pt x="21600" y="19636"/>
                      </a:cubicBezTo>
                      <a:lnTo>
                        <a:pt x="21600" y="1963"/>
                      </a:lnTo>
                      <a:cubicBezTo>
                        <a:pt x="21600" y="878"/>
                        <a:pt x="16758" y="0"/>
                        <a:pt x="10800" y="0"/>
                      </a:cubicBezTo>
                      <a:cubicBezTo>
                        <a:pt x="4841" y="0"/>
                        <a:pt x="0" y="878"/>
                        <a:pt x="0" y="1963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3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6764338" y="3854450"/>
                  <a:ext cx="58738" cy="87313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38" y="0"/>
                        <a:pt x="0" y="10427"/>
                        <a:pt x="0" y="14400"/>
                      </a:cubicBezTo>
                      <a:cubicBezTo>
                        <a:pt x="0" y="18372"/>
                        <a:pt x="4838" y="21599"/>
                        <a:pt x="10800" y="21599"/>
                      </a:cubicBezTo>
                      <a:cubicBezTo>
                        <a:pt x="16761" y="21599"/>
                        <a:pt x="21600" y="18372"/>
                        <a:pt x="21600" y="14400"/>
                      </a:cubicBezTo>
                      <a:cubicBezTo>
                        <a:pt x="21600" y="10427"/>
                        <a:pt x="16761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35" name="Group 216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6488794" y="4572990"/>
              <a:ext cx="247413" cy="246157"/>
              <a:chOff x="6666434" y="4886353"/>
              <a:chExt cx="311692" cy="311692"/>
            </a:xfrm>
          </p:grpSpPr>
          <p:sp>
            <p:nvSpPr>
              <p:cNvPr id="136" name="出自【趣你的PPT】(微信:qunideppt)：最优质的PPT资源库"/>
              <p:cNvSpPr/>
              <p:nvPr/>
            </p:nvSpPr>
            <p:spPr>
              <a:xfrm>
                <a:off x="6666434" y="4886353"/>
                <a:ext cx="311692" cy="31169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37" name="Group 218"/>
              <p:cNvGrpSpPr/>
              <p:nvPr/>
            </p:nvGrpSpPr>
            <p:grpSpPr>
              <a:xfrm>
                <a:off x="6754888" y="4936370"/>
                <a:ext cx="143834" cy="209669"/>
                <a:chOff x="5429367" y="4908078"/>
                <a:chExt cx="319088" cy="465138"/>
              </a:xfrm>
              <a:solidFill>
                <a:schemeClr val="bg1"/>
              </a:solidFill>
            </p:grpSpPr>
            <p:sp>
              <p:nvSpPr>
                <p:cNvPr id="138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429367" y="4908078"/>
                  <a:ext cx="319088" cy="46513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636" y="3374"/>
                      </a:moveTo>
                      <a:lnTo>
                        <a:pt x="1963" y="3375"/>
                      </a:lnTo>
                      <a:lnTo>
                        <a:pt x="1963" y="2025"/>
                      </a:lnTo>
                      <a:cubicBezTo>
                        <a:pt x="1963" y="1653"/>
                        <a:pt x="2402" y="1350"/>
                        <a:pt x="2945" y="1350"/>
                      </a:cubicBezTo>
                      <a:lnTo>
                        <a:pt x="18654" y="1349"/>
                      </a:lnTo>
                      <a:cubicBezTo>
                        <a:pt x="19195" y="1349"/>
                        <a:pt x="19636" y="1652"/>
                        <a:pt x="19636" y="2024"/>
                      </a:cubicBezTo>
                      <a:cubicBezTo>
                        <a:pt x="19636" y="2024"/>
                        <a:pt x="19636" y="3374"/>
                        <a:pt x="19636" y="3374"/>
                      </a:cubicBezTo>
                      <a:close/>
                      <a:moveTo>
                        <a:pt x="19636" y="17546"/>
                      </a:moveTo>
                      <a:lnTo>
                        <a:pt x="1963" y="17547"/>
                      </a:lnTo>
                      <a:lnTo>
                        <a:pt x="1963" y="4050"/>
                      </a:lnTo>
                      <a:lnTo>
                        <a:pt x="19636" y="4049"/>
                      </a:lnTo>
                      <a:cubicBezTo>
                        <a:pt x="19636" y="4049"/>
                        <a:pt x="19636" y="17546"/>
                        <a:pt x="19636" y="17546"/>
                      </a:cubicBezTo>
                      <a:close/>
                      <a:moveTo>
                        <a:pt x="19636" y="19574"/>
                      </a:moveTo>
                      <a:cubicBezTo>
                        <a:pt x="19636" y="19946"/>
                        <a:pt x="19195" y="20249"/>
                        <a:pt x="18654" y="20249"/>
                      </a:cubicBezTo>
                      <a:lnTo>
                        <a:pt x="2945" y="20250"/>
                      </a:lnTo>
                      <a:cubicBezTo>
                        <a:pt x="2402" y="20250"/>
                        <a:pt x="1963" y="19947"/>
                        <a:pt x="1963" y="19575"/>
                      </a:cubicBezTo>
                      <a:lnTo>
                        <a:pt x="1963" y="18222"/>
                      </a:lnTo>
                      <a:lnTo>
                        <a:pt x="19636" y="18221"/>
                      </a:lnTo>
                      <a:cubicBezTo>
                        <a:pt x="19636" y="18221"/>
                        <a:pt x="19636" y="19574"/>
                        <a:pt x="19636" y="19574"/>
                      </a:cubicBezTo>
                      <a:close/>
                      <a:moveTo>
                        <a:pt x="18654" y="0"/>
                      </a:moveTo>
                      <a:lnTo>
                        <a:pt x="2945" y="0"/>
                      </a:lnTo>
                      <a:cubicBezTo>
                        <a:pt x="1317" y="0"/>
                        <a:pt x="0" y="907"/>
                        <a:pt x="0" y="2025"/>
                      </a:cubicBezTo>
                      <a:lnTo>
                        <a:pt x="0" y="19575"/>
                      </a:lnTo>
                      <a:cubicBezTo>
                        <a:pt x="0" y="20693"/>
                        <a:pt x="1317" y="21600"/>
                        <a:pt x="2945" y="21600"/>
                      </a:cubicBezTo>
                      <a:lnTo>
                        <a:pt x="18654" y="21599"/>
                      </a:lnTo>
                      <a:cubicBezTo>
                        <a:pt x="20280" y="21599"/>
                        <a:pt x="21600" y="20693"/>
                        <a:pt x="21600" y="19574"/>
                      </a:cubicBezTo>
                      <a:lnTo>
                        <a:pt x="21600" y="2024"/>
                      </a:lnTo>
                      <a:cubicBezTo>
                        <a:pt x="21600" y="906"/>
                        <a:pt x="20280" y="0"/>
                        <a:pt x="18654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3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559542" y="4951734"/>
                  <a:ext cx="58738" cy="1428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1600" y="10800"/>
                      </a:moveTo>
                      <a:cubicBezTo>
                        <a:pt x="21600" y="16758"/>
                        <a:pt x="20387" y="21599"/>
                        <a:pt x="18899" y="21599"/>
                      </a:cubicBezTo>
                      <a:lnTo>
                        <a:pt x="2699" y="21599"/>
                      </a:lnTo>
                      <a:cubicBezTo>
                        <a:pt x="1202" y="21599"/>
                        <a:pt x="0" y="16758"/>
                        <a:pt x="0" y="10800"/>
                      </a:cubicBezTo>
                      <a:cubicBezTo>
                        <a:pt x="0" y="4841"/>
                        <a:pt x="1202" y="0"/>
                        <a:pt x="2699" y="0"/>
                      </a:cubicBezTo>
                      <a:lnTo>
                        <a:pt x="18899" y="0"/>
                      </a:lnTo>
                      <a:cubicBezTo>
                        <a:pt x="20387" y="0"/>
                        <a:pt x="21600" y="4841"/>
                        <a:pt x="21600" y="1080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4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574623" y="5315272"/>
                  <a:ext cx="28575" cy="1428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1600" y="10800"/>
                      </a:moveTo>
                      <a:cubicBezTo>
                        <a:pt x="21600" y="16769"/>
                        <a:pt x="19174" y="21599"/>
                        <a:pt x="16199" y="21599"/>
                      </a:cubicBezTo>
                      <a:lnTo>
                        <a:pt x="5399" y="21599"/>
                      </a:lnTo>
                      <a:cubicBezTo>
                        <a:pt x="2404" y="21599"/>
                        <a:pt x="0" y="16769"/>
                        <a:pt x="0" y="10800"/>
                      </a:cubicBezTo>
                      <a:cubicBezTo>
                        <a:pt x="0" y="4830"/>
                        <a:pt x="2404" y="0"/>
                        <a:pt x="5399" y="0"/>
                      </a:cubicBezTo>
                      <a:lnTo>
                        <a:pt x="16199" y="0"/>
                      </a:lnTo>
                      <a:cubicBezTo>
                        <a:pt x="19174" y="0"/>
                        <a:pt x="21600" y="4830"/>
                        <a:pt x="21600" y="1080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41" name="Group 222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5524259" y="3583337"/>
              <a:ext cx="538783" cy="538783"/>
              <a:chOff x="5445935" y="3635801"/>
              <a:chExt cx="681820" cy="681820"/>
            </a:xfrm>
          </p:grpSpPr>
          <p:sp>
            <p:nvSpPr>
              <p:cNvPr id="142" name="出自【趣你的PPT】(微信:qunideppt)：最优质的PPT资源库"/>
              <p:cNvSpPr/>
              <p:nvPr/>
            </p:nvSpPr>
            <p:spPr>
              <a:xfrm>
                <a:off x="5445935" y="3635801"/>
                <a:ext cx="681820" cy="68182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43" name="Group 224"/>
              <p:cNvGrpSpPr/>
              <p:nvPr/>
            </p:nvGrpSpPr>
            <p:grpSpPr>
              <a:xfrm>
                <a:off x="5602105" y="3813027"/>
                <a:ext cx="399402" cy="374183"/>
                <a:chOff x="5368132" y="3540125"/>
                <a:chExt cx="465138" cy="435769"/>
              </a:xfrm>
              <a:solidFill>
                <a:schemeClr val="bg1"/>
              </a:solidFill>
            </p:grpSpPr>
            <p:sp>
              <p:nvSpPr>
                <p:cNvPr id="14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426869" y="3598069"/>
                  <a:ext cx="347663" cy="2325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699" y="20255"/>
                      </a:moveTo>
                      <a:lnTo>
                        <a:pt x="899" y="20255"/>
                      </a:lnTo>
                      <a:lnTo>
                        <a:pt x="899" y="1350"/>
                      </a:lnTo>
                      <a:lnTo>
                        <a:pt x="20699" y="1350"/>
                      </a:lnTo>
                      <a:cubicBezTo>
                        <a:pt x="20699" y="1350"/>
                        <a:pt x="20699" y="20255"/>
                        <a:pt x="20699" y="20255"/>
                      </a:cubicBezTo>
                      <a:close/>
                      <a:moveTo>
                        <a:pt x="20699" y="0"/>
                      </a:moveTo>
                      <a:lnTo>
                        <a:pt x="899" y="5"/>
                      </a:lnTo>
                      <a:cubicBezTo>
                        <a:pt x="402" y="5"/>
                        <a:pt x="0" y="603"/>
                        <a:pt x="0" y="1350"/>
                      </a:cubicBezTo>
                      <a:lnTo>
                        <a:pt x="0" y="20249"/>
                      </a:lnTo>
                      <a:cubicBezTo>
                        <a:pt x="0" y="20996"/>
                        <a:pt x="402" y="21599"/>
                        <a:pt x="899" y="21599"/>
                      </a:cubicBezTo>
                      <a:lnTo>
                        <a:pt x="20699" y="21599"/>
                      </a:lnTo>
                      <a:cubicBezTo>
                        <a:pt x="21197" y="21599"/>
                        <a:pt x="21600" y="20996"/>
                        <a:pt x="21600" y="20249"/>
                      </a:cubicBezTo>
                      <a:lnTo>
                        <a:pt x="21600" y="1350"/>
                      </a:lnTo>
                      <a:cubicBezTo>
                        <a:pt x="21600" y="603"/>
                        <a:pt x="21197" y="0"/>
                        <a:pt x="20699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4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368132" y="3540125"/>
                  <a:ext cx="465138" cy="4357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6562"/>
                      </a:moveTo>
                      <a:cubicBezTo>
                        <a:pt x="20249" y="16959"/>
                        <a:pt x="19946" y="17282"/>
                        <a:pt x="19575" y="17282"/>
                      </a:cubicBezTo>
                      <a:lnTo>
                        <a:pt x="13499" y="17282"/>
                      </a:lnTo>
                      <a:lnTo>
                        <a:pt x="8099" y="17282"/>
                      </a:lnTo>
                      <a:lnTo>
                        <a:pt x="2024" y="17282"/>
                      </a:lnTo>
                      <a:cubicBezTo>
                        <a:pt x="1651" y="17282"/>
                        <a:pt x="1349" y="16959"/>
                        <a:pt x="1349" y="16562"/>
                      </a:cubicBezTo>
                      <a:lnTo>
                        <a:pt x="1349" y="2160"/>
                      </a:lnTo>
                      <a:cubicBezTo>
                        <a:pt x="1349" y="1762"/>
                        <a:pt x="1651" y="1440"/>
                        <a:pt x="2024" y="1440"/>
                      </a:cubicBezTo>
                      <a:lnTo>
                        <a:pt x="19575" y="1440"/>
                      </a:lnTo>
                      <a:cubicBezTo>
                        <a:pt x="19946" y="1440"/>
                        <a:pt x="20249" y="1762"/>
                        <a:pt x="20249" y="2160"/>
                      </a:cubicBezTo>
                      <a:cubicBezTo>
                        <a:pt x="20249" y="2160"/>
                        <a:pt x="20249" y="16562"/>
                        <a:pt x="20249" y="16562"/>
                      </a:cubicBezTo>
                      <a:close/>
                      <a:moveTo>
                        <a:pt x="19575" y="0"/>
                      </a:moveTo>
                      <a:lnTo>
                        <a:pt x="2024" y="0"/>
                      </a:lnTo>
                      <a:cubicBezTo>
                        <a:pt x="905" y="0"/>
                        <a:pt x="0" y="966"/>
                        <a:pt x="0" y="2160"/>
                      </a:cubicBezTo>
                      <a:lnTo>
                        <a:pt x="0" y="16562"/>
                      </a:lnTo>
                      <a:cubicBezTo>
                        <a:pt x="0" y="17753"/>
                        <a:pt x="903" y="18718"/>
                        <a:pt x="2018" y="18721"/>
                      </a:cubicBezTo>
                      <a:lnTo>
                        <a:pt x="8774" y="18721"/>
                      </a:lnTo>
                      <a:lnTo>
                        <a:pt x="8774" y="19597"/>
                      </a:lnTo>
                      <a:lnTo>
                        <a:pt x="4561" y="20181"/>
                      </a:lnTo>
                      <a:cubicBezTo>
                        <a:pt x="4260" y="20262"/>
                        <a:pt x="4049" y="20549"/>
                        <a:pt x="4049" y="20879"/>
                      </a:cubicBezTo>
                      <a:cubicBezTo>
                        <a:pt x="4049" y="21277"/>
                        <a:pt x="4351" y="21599"/>
                        <a:pt x="4724" y="21599"/>
                      </a:cubicBezTo>
                      <a:lnTo>
                        <a:pt x="16874" y="21599"/>
                      </a:lnTo>
                      <a:cubicBezTo>
                        <a:pt x="17248" y="21599"/>
                        <a:pt x="17549" y="21277"/>
                        <a:pt x="17549" y="20879"/>
                      </a:cubicBezTo>
                      <a:cubicBezTo>
                        <a:pt x="17549" y="20549"/>
                        <a:pt x="17339" y="20262"/>
                        <a:pt x="17038" y="20181"/>
                      </a:cubicBezTo>
                      <a:lnTo>
                        <a:pt x="12824" y="19597"/>
                      </a:lnTo>
                      <a:lnTo>
                        <a:pt x="12824" y="18721"/>
                      </a:lnTo>
                      <a:lnTo>
                        <a:pt x="19581" y="18721"/>
                      </a:lnTo>
                      <a:cubicBezTo>
                        <a:pt x="20696" y="18718"/>
                        <a:pt x="21600" y="17753"/>
                        <a:pt x="21600" y="16562"/>
                      </a:cubicBezTo>
                      <a:lnTo>
                        <a:pt x="21600" y="2160"/>
                      </a:lnTo>
                      <a:cubicBezTo>
                        <a:pt x="21600" y="966"/>
                        <a:pt x="20692" y="0"/>
                        <a:pt x="19575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46" name="Group 227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5340897" y="2861191"/>
              <a:ext cx="401889" cy="401889"/>
              <a:chOff x="5214945" y="2723520"/>
              <a:chExt cx="507495" cy="507495"/>
            </a:xfrm>
          </p:grpSpPr>
          <p:sp>
            <p:nvSpPr>
              <p:cNvPr id="147" name="出自【趣你的PPT】(微信:qunideppt)：最优质的PPT资源库"/>
              <p:cNvSpPr/>
              <p:nvPr/>
            </p:nvSpPr>
            <p:spPr>
              <a:xfrm>
                <a:off x="5214945" y="2723520"/>
                <a:ext cx="507495" cy="50749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48" name="Group 229"/>
              <p:cNvGrpSpPr/>
              <p:nvPr/>
            </p:nvGrpSpPr>
            <p:grpSpPr>
              <a:xfrm>
                <a:off x="5350653" y="2806613"/>
                <a:ext cx="240301" cy="350289"/>
                <a:chOff x="3582988" y="3510757"/>
                <a:chExt cx="319088" cy="465138"/>
              </a:xfrm>
              <a:solidFill>
                <a:schemeClr val="bg1"/>
              </a:solidFill>
            </p:grpSpPr>
            <p:sp>
              <p:nvSpPr>
                <p:cNvPr id="14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582988" y="3510757"/>
                  <a:ext cx="319088" cy="46513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5386" y="14175"/>
                      </a:moveTo>
                      <a:lnTo>
                        <a:pt x="6223" y="14175"/>
                      </a:lnTo>
                      <a:cubicBezTo>
                        <a:pt x="5734" y="13446"/>
                        <a:pt x="5147" y="12716"/>
                        <a:pt x="4568" y="12003"/>
                      </a:cubicBezTo>
                      <a:cubicBezTo>
                        <a:pt x="3287" y="10427"/>
                        <a:pt x="1963" y="8797"/>
                        <a:pt x="1963" y="7425"/>
                      </a:cubicBezTo>
                      <a:cubicBezTo>
                        <a:pt x="1963" y="4075"/>
                        <a:pt x="5927" y="1350"/>
                        <a:pt x="10800" y="1350"/>
                      </a:cubicBezTo>
                      <a:cubicBezTo>
                        <a:pt x="15672" y="1350"/>
                        <a:pt x="19636" y="4075"/>
                        <a:pt x="19636" y="7425"/>
                      </a:cubicBezTo>
                      <a:cubicBezTo>
                        <a:pt x="19636" y="8787"/>
                        <a:pt x="18312" y="10425"/>
                        <a:pt x="17029" y="12011"/>
                      </a:cubicBezTo>
                      <a:cubicBezTo>
                        <a:pt x="16455" y="12723"/>
                        <a:pt x="15873" y="13449"/>
                        <a:pt x="15386" y="14175"/>
                      </a:cubicBezTo>
                      <a:moveTo>
                        <a:pt x="10800" y="20249"/>
                      </a:moveTo>
                      <a:cubicBezTo>
                        <a:pt x="9805" y="20249"/>
                        <a:pt x="9347" y="20171"/>
                        <a:pt x="8839" y="19406"/>
                      </a:cubicBezTo>
                      <a:lnTo>
                        <a:pt x="13000" y="19048"/>
                      </a:lnTo>
                      <a:cubicBezTo>
                        <a:pt x="12398" y="20164"/>
                        <a:pt x="11959" y="20249"/>
                        <a:pt x="10800" y="20249"/>
                      </a:cubicBezTo>
                      <a:moveTo>
                        <a:pt x="7595" y="16813"/>
                      </a:moveTo>
                      <a:cubicBezTo>
                        <a:pt x="7417" y="16407"/>
                        <a:pt x="7215" y="15978"/>
                        <a:pt x="6991" y="15525"/>
                      </a:cubicBezTo>
                      <a:lnTo>
                        <a:pt x="14616" y="15525"/>
                      </a:lnTo>
                      <a:cubicBezTo>
                        <a:pt x="14496" y="15767"/>
                        <a:pt x="14375" y="16010"/>
                        <a:pt x="14270" y="16239"/>
                      </a:cubicBezTo>
                      <a:cubicBezTo>
                        <a:pt x="14270" y="16239"/>
                        <a:pt x="7595" y="16813"/>
                        <a:pt x="7595" y="16813"/>
                      </a:cubicBezTo>
                      <a:close/>
                      <a:moveTo>
                        <a:pt x="13345" y="18343"/>
                      </a:moveTo>
                      <a:lnTo>
                        <a:pt x="8476" y="18762"/>
                      </a:lnTo>
                      <a:cubicBezTo>
                        <a:pt x="8303" y="18416"/>
                        <a:pt x="8116" y="18011"/>
                        <a:pt x="7890" y="17483"/>
                      </a:cubicBezTo>
                      <a:cubicBezTo>
                        <a:pt x="7887" y="17477"/>
                        <a:pt x="7883" y="17469"/>
                        <a:pt x="7881" y="17462"/>
                      </a:cubicBezTo>
                      <a:lnTo>
                        <a:pt x="13957" y="16941"/>
                      </a:lnTo>
                      <a:cubicBezTo>
                        <a:pt x="13871" y="17140"/>
                        <a:pt x="13778" y="17350"/>
                        <a:pt x="13698" y="17537"/>
                      </a:cubicBezTo>
                      <a:cubicBezTo>
                        <a:pt x="13569" y="17841"/>
                        <a:pt x="13453" y="18104"/>
                        <a:pt x="13345" y="18343"/>
                      </a:cubicBezTo>
                      <a:moveTo>
                        <a:pt x="10800" y="0"/>
                      </a:moveTo>
                      <a:cubicBezTo>
                        <a:pt x="4835" y="0"/>
                        <a:pt x="0" y="3324"/>
                        <a:pt x="0" y="7425"/>
                      </a:cubicBezTo>
                      <a:cubicBezTo>
                        <a:pt x="0" y="10146"/>
                        <a:pt x="3621" y="13029"/>
                        <a:pt x="4939" y="15562"/>
                      </a:cubicBezTo>
                      <a:cubicBezTo>
                        <a:pt x="6906" y="19339"/>
                        <a:pt x="6688" y="21599"/>
                        <a:pt x="10800" y="21599"/>
                      </a:cubicBezTo>
                      <a:cubicBezTo>
                        <a:pt x="14972" y="21599"/>
                        <a:pt x="14692" y="19349"/>
                        <a:pt x="16660" y="15577"/>
                      </a:cubicBezTo>
                      <a:cubicBezTo>
                        <a:pt x="17983" y="13039"/>
                        <a:pt x="21600" y="10124"/>
                        <a:pt x="21600" y="7425"/>
                      </a:cubicBezTo>
                      <a:cubicBezTo>
                        <a:pt x="21600" y="332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5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3655219" y="3583782"/>
                  <a:ext cx="94456" cy="94456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938" y="0"/>
                      </a:moveTo>
                      <a:cubicBezTo>
                        <a:pt x="8943" y="0"/>
                        <a:pt x="0" y="8942"/>
                        <a:pt x="0" y="19938"/>
                      </a:cubicBezTo>
                      <a:cubicBezTo>
                        <a:pt x="0" y="20855"/>
                        <a:pt x="743" y="21600"/>
                        <a:pt x="1661" y="21600"/>
                      </a:cubicBezTo>
                      <a:cubicBezTo>
                        <a:pt x="2579" y="21600"/>
                        <a:pt x="3323" y="20855"/>
                        <a:pt x="3323" y="19938"/>
                      </a:cubicBezTo>
                      <a:cubicBezTo>
                        <a:pt x="3323" y="10777"/>
                        <a:pt x="10777" y="3323"/>
                        <a:pt x="19938" y="3323"/>
                      </a:cubicBezTo>
                      <a:cubicBezTo>
                        <a:pt x="20856" y="3323"/>
                        <a:pt x="21600" y="2578"/>
                        <a:pt x="21600" y="1661"/>
                      </a:cubicBezTo>
                      <a:cubicBezTo>
                        <a:pt x="21600" y="744"/>
                        <a:pt x="20856" y="0"/>
                        <a:pt x="19938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51" name="Group 232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5583286" y="4285387"/>
              <a:ext cx="423240" cy="424496"/>
              <a:chOff x="5521281" y="4524067"/>
              <a:chExt cx="535565" cy="535565"/>
            </a:xfrm>
          </p:grpSpPr>
          <p:sp>
            <p:nvSpPr>
              <p:cNvPr id="152" name="出自【趣你的PPT】(微信:qunideppt)：最优质的PPT资源库"/>
              <p:cNvSpPr/>
              <p:nvPr/>
            </p:nvSpPr>
            <p:spPr>
              <a:xfrm>
                <a:off x="5521281" y="4524067"/>
                <a:ext cx="535565" cy="53556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3" name="Group 234"/>
              <p:cNvGrpSpPr/>
              <p:nvPr/>
            </p:nvGrpSpPr>
            <p:grpSpPr>
              <a:xfrm>
                <a:off x="5646200" y="4595631"/>
                <a:ext cx="288111" cy="384586"/>
                <a:chOff x="2639219" y="3510757"/>
                <a:chExt cx="348456" cy="465138"/>
              </a:xfrm>
              <a:solidFill>
                <a:schemeClr val="bg1"/>
              </a:solidFill>
            </p:grpSpPr>
            <p:sp>
              <p:nvSpPr>
                <p:cNvPr id="15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639219" y="3510757"/>
                  <a:ext cx="348456" cy="46513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800" y="12825"/>
                      </a:moveTo>
                      <a:lnTo>
                        <a:pt x="19800" y="13500"/>
                      </a:lnTo>
                      <a:lnTo>
                        <a:pt x="19800" y="14850"/>
                      </a:lnTo>
                      <a:lnTo>
                        <a:pt x="19800" y="15525"/>
                      </a:lnTo>
                      <a:cubicBezTo>
                        <a:pt x="19800" y="18129"/>
                        <a:pt x="16972" y="20249"/>
                        <a:pt x="13499" y="20249"/>
                      </a:cubicBezTo>
                      <a:lnTo>
                        <a:pt x="8099" y="20249"/>
                      </a:lnTo>
                      <a:cubicBezTo>
                        <a:pt x="4627" y="20249"/>
                        <a:pt x="1800" y="18129"/>
                        <a:pt x="1800" y="15525"/>
                      </a:cubicBezTo>
                      <a:lnTo>
                        <a:pt x="1800" y="14850"/>
                      </a:lnTo>
                      <a:lnTo>
                        <a:pt x="1800" y="13500"/>
                      </a:lnTo>
                      <a:lnTo>
                        <a:pt x="1800" y="12825"/>
                      </a:lnTo>
                      <a:lnTo>
                        <a:pt x="1800" y="10800"/>
                      </a:lnTo>
                      <a:cubicBezTo>
                        <a:pt x="1800" y="10427"/>
                        <a:pt x="2203" y="10124"/>
                        <a:pt x="2699" y="10124"/>
                      </a:cubicBezTo>
                      <a:lnTo>
                        <a:pt x="4499" y="10124"/>
                      </a:lnTo>
                      <a:lnTo>
                        <a:pt x="17100" y="10124"/>
                      </a:lnTo>
                      <a:lnTo>
                        <a:pt x="18899" y="10124"/>
                      </a:lnTo>
                      <a:cubicBezTo>
                        <a:pt x="19396" y="10124"/>
                        <a:pt x="19800" y="10427"/>
                        <a:pt x="19800" y="10800"/>
                      </a:cubicBezTo>
                      <a:cubicBezTo>
                        <a:pt x="19800" y="10800"/>
                        <a:pt x="19800" y="12825"/>
                        <a:pt x="19800" y="12825"/>
                      </a:cubicBezTo>
                      <a:close/>
                      <a:moveTo>
                        <a:pt x="14400" y="6075"/>
                      </a:moveTo>
                      <a:lnTo>
                        <a:pt x="14400" y="6076"/>
                      </a:lnTo>
                      <a:lnTo>
                        <a:pt x="14400" y="8774"/>
                      </a:lnTo>
                      <a:lnTo>
                        <a:pt x="7200" y="8774"/>
                      </a:lnTo>
                      <a:lnTo>
                        <a:pt x="7200" y="6076"/>
                      </a:lnTo>
                      <a:lnTo>
                        <a:pt x="7200" y="6075"/>
                      </a:lnTo>
                      <a:cubicBezTo>
                        <a:pt x="7200" y="4583"/>
                        <a:pt x="8811" y="3375"/>
                        <a:pt x="10800" y="3375"/>
                      </a:cubicBezTo>
                      <a:cubicBezTo>
                        <a:pt x="12788" y="3375"/>
                        <a:pt x="14400" y="4583"/>
                        <a:pt x="14400" y="6075"/>
                      </a:cubicBezTo>
                      <a:moveTo>
                        <a:pt x="4499" y="6075"/>
                      </a:moveTo>
                      <a:cubicBezTo>
                        <a:pt x="4499" y="3465"/>
                        <a:pt x="7320" y="1350"/>
                        <a:pt x="10800" y="1350"/>
                      </a:cubicBezTo>
                      <a:cubicBezTo>
                        <a:pt x="14279" y="1350"/>
                        <a:pt x="17100" y="3465"/>
                        <a:pt x="17100" y="6075"/>
                      </a:cubicBezTo>
                      <a:lnTo>
                        <a:pt x="17100" y="8774"/>
                      </a:lnTo>
                      <a:lnTo>
                        <a:pt x="15299" y="8774"/>
                      </a:lnTo>
                      <a:lnTo>
                        <a:pt x="15299" y="6076"/>
                      </a:lnTo>
                      <a:cubicBezTo>
                        <a:pt x="15299" y="4212"/>
                        <a:pt x="13285" y="2701"/>
                        <a:pt x="10800" y="2701"/>
                      </a:cubicBezTo>
                      <a:cubicBezTo>
                        <a:pt x="8314" y="2701"/>
                        <a:pt x="6299" y="4212"/>
                        <a:pt x="6299" y="6076"/>
                      </a:cubicBezTo>
                      <a:lnTo>
                        <a:pt x="6299" y="8774"/>
                      </a:lnTo>
                      <a:lnTo>
                        <a:pt x="4499" y="8774"/>
                      </a:lnTo>
                      <a:cubicBezTo>
                        <a:pt x="4499" y="8774"/>
                        <a:pt x="4499" y="6075"/>
                        <a:pt x="4499" y="6075"/>
                      </a:cubicBezTo>
                      <a:close/>
                      <a:moveTo>
                        <a:pt x="18899" y="8774"/>
                      </a:moveTo>
                      <a:lnTo>
                        <a:pt x="18899" y="6075"/>
                      </a:lnTo>
                      <a:cubicBezTo>
                        <a:pt x="18899" y="2719"/>
                        <a:pt x="15274" y="0"/>
                        <a:pt x="10800" y="0"/>
                      </a:cubicBezTo>
                      <a:cubicBezTo>
                        <a:pt x="6325" y="0"/>
                        <a:pt x="2699" y="2719"/>
                        <a:pt x="2699" y="6075"/>
                      </a:cubicBezTo>
                      <a:lnTo>
                        <a:pt x="2699" y="8774"/>
                      </a:lnTo>
                      <a:cubicBezTo>
                        <a:pt x="1208" y="8774"/>
                        <a:pt x="0" y="9681"/>
                        <a:pt x="0" y="10800"/>
                      </a:cubicBezTo>
                      <a:lnTo>
                        <a:pt x="0" y="12825"/>
                      </a:lnTo>
                      <a:lnTo>
                        <a:pt x="0" y="13500"/>
                      </a:lnTo>
                      <a:lnTo>
                        <a:pt x="0" y="14850"/>
                      </a:lnTo>
                      <a:lnTo>
                        <a:pt x="0" y="15525"/>
                      </a:lnTo>
                      <a:cubicBezTo>
                        <a:pt x="0" y="18880"/>
                        <a:pt x="3625" y="21599"/>
                        <a:pt x="8099" y="21599"/>
                      </a:cubicBezTo>
                      <a:lnTo>
                        <a:pt x="13499" y="21599"/>
                      </a:lnTo>
                      <a:cubicBezTo>
                        <a:pt x="17974" y="21599"/>
                        <a:pt x="21600" y="18880"/>
                        <a:pt x="21600" y="15525"/>
                      </a:cubicBezTo>
                      <a:lnTo>
                        <a:pt x="21600" y="14850"/>
                      </a:lnTo>
                      <a:lnTo>
                        <a:pt x="21600" y="13500"/>
                      </a:lnTo>
                      <a:lnTo>
                        <a:pt x="21600" y="12825"/>
                      </a:lnTo>
                      <a:lnTo>
                        <a:pt x="21600" y="10800"/>
                      </a:lnTo>
                      <a:cubicBezTo>
                        <a:pt x="21600" y="9681"/>
                        <a:pt x="20391" y="8774"/>
                        <a:pt x="18899" y="877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5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784475" y="3786982"/>
                  <a:ext cx="57944" cy="87313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38" y="0"/>
                        <a:pt x="0" y="3226"/>
                        <a:pt x="0" y="7201"/>
                      </a:cubicBezTo>
                      <a:cubicBezTo>
                        <a:pt x="0" y="9390"/>
                        <a:pt x="1798" y="13537"/>
                        <a:pt x="3601" y="16821"/>
                      </a:cubicBezTo>
                      <a:cubicBezTo>
                        <a:pt x="5070" y="19493"/>
                        <a:pt x="6916" y="21600"/>
                        <a:pt x="10800" y="21600"/>
                      </a:cubicBezTo>
                      <a:cubicBezTo>
                        <a:pt x="15016" y="21600"/>
                        <a:pt x="16529" y="19514"/>
                        <a:pt x="18003" y="16858"/>
                      </a:cubicBezTo>
                      <a:cubicBezTo>
                        <a:pt x="19828" y="13567"/>
                        <a:pt x="21600" y="9397"/>
                        <a:pt x="21600" y="7201"/>
                      </a:cubicBezTo>
                      <a:cubicBezTo>
                        <a:pt x="21600" y="3226"/>
                        <a:pt x="16761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56" name="Group 237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5998991" y="2674062"/>
              <a:ext cx="578972" cy="577716"/>
              <a:chOff x="6047033" y="2486527"/>
              <a:chExt cx="731020" cy="731020"/>
            </a:xfrm>
          </p:grpSpPr>
          <p:sp>
            <p:nvSpPr>
              <p:cNvPr id="157" name="出自【趣你的PPT】(微信:qunideppt)：最优质的PPT资源库"/>
              <p:cNvSpPr/>
              <p:nvPr/>
            </p:nvSpPr>
            <p:spPr>
              <a:xfrm>
                <a:off x="6047033" y="2486527"/>
                <a:ext cx="731020" cy="73102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8" name="Group 239"/>
              <p:cNvGrpSpPr/>
              <p:nvPr/>
            </p:nvGrpSpPr>
            <p:grpSpPr>
              <a:xfrm>
                <a:off x="6199570" y="2659818"/>
                <a:ext cx="438593" cy="368987"/>
                <a:chOff x="5356342" y="3093565"/>
                <a:chExt cx="465138" cy="391319"/>
              </a:xfrm>
              <a:solidFill>
                <a:schemeClr val="bg1"/>
              </a:solidFill>
            </p:grpSpPr>
            <p:sp>
              <p:nvSpPr>
                <p:cNvPr id="159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473023" y="3195165"/>
                  <a:ext cx="231775" cy="23177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6948" y="16070"/>
                      </a:moveTo>
                      <a:cubicBezTo>
                        <a:pt x="14037" y="19468"/>
                        <a:pt x="8925" y="19859"/>
                        <a:pt x="5529" y="16948"/>
                      </a:cubicBezTo>
                      <a:cubicBezTo>
                        <a:pt x="2130" y="14038"/>
                        <a:pt x="1740" y="8924"/>
                        <a:pt x="4651" y="5527"/>
                      </a:cubicBezTo>
                      <a:cubicBezTo>
                        <a:pt x="7559" y="2131"/>
                        <a:pt x="12674" y="1740"/>
                        <a:pt x="16070" y="4650"/>
                      </a:cubicBezTo>
                      <a:cubicBezTo>
                        <a:pt x="19466" y="7560"/>
                        <a:pt x="19859" y="12673"/>
                        <a:pt x="16948" y="16070"/>
                      </a:cubicBezTo>
                      <a:moveTo>
                        <a:pt x="10800" y="0"/>
                      </a:moveTo>
                      <a:cubicBezTo>
                        <a:pt x="4833" y="0"/>
                        <a:pt x="0" y="4834"/>
                        <a:pt x="0" y="10800"/>
                      </a:cubicBezTo>
                      <a:cubicBezTo>
                        <a:pt x="0" y="16765"/>
                        <a:pt x="4833" y="21599"/>
                        <a:pt x="10800" y="21599"/>
                      </a:cubicBezTo>
                      <a:cubicBezTo>
                        <a:pt x="16764" y="21599"/>
                        <a:pt x="21600" y="16765"/>
                        <a:pt x="21600" y="10800"/>
                      </a:cubicBezTo>
                      <a:cubicBezTo>
                        <a:pt x="21600" y="483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60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530967" y="3253109"/>
                  <a:ext cx="65088" cy="6508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200" y="0"/>
                      </a:moveTo>
                      <a:cubicBezTo>
                        <a:pt x="8596" y="0"/>
                        <a:pt x="0" y="8596"/>
                        <a:pt x="0" y="19195"/>
                      </a:cubicBezTo>
                      <a:lnTo>
                        <a:pt x="0" y="19199"/>
                      </a:lnTo>
                      <a:cubicBezTo>
                        <a:pt x="0" y="20524"/>
                        <a:pt x="1068" y="21599"/>
                        <a:pt x="2400" y="21599"/>
                      </a:cubicBezTo>
                      <a:cubicBezTo>
                        <a:pt x="3721" y="21599"/>
                        <a:pt x="4800" y="20524"/>
                        <a:pt x="4800" y="19199"/>
                      </a:cubicBezTo>
                      <a:lnTo>
                        <a:pt x="4800" y="19195"/>
                      </a:lnTo>
                      <a:cubicBezTo>
                        <a:pt x="4800" y="11247"/>
                        <a:pt x="11240" y="4799"/>
                        <a:pt x="19200" y="4799"/>
                      </a:cubicBezTo>
                      <a:cubicBezTo>
                        <a:pt x="20521" y="4799"/>
                        <a:pt x="21600" y="3724"/>
                        <a:pt x="21600" y="2399"/>
                      </a:cubicBezTo>
                      <a:cubicBezTo>
                        <a:pt x="21600" y="1075"/>
                        <a:pt x="20521" y="0"/>
                        <a:pt x="192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6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5356342" y="3093565"/>
                  <a:ext cx="465138" cy="39131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9199"/>
                      </a:moveTo>
                      <a:cubicBezTo>
                        <a:pt x="20249" y="19642"/>
                        <a:pt x="19948" y="19999"/>
                        <a:pt x="19575" y="19999"/>
                      </a:cubicBezTo>
                      <a:lnTo>
                        <a:pt x="2024" y="19999"/>
                      </a:lnTo>
                      <a:cubicBezTo>
                        <a:pt x="1651" y="19999"/>
                        <a:pt x="1349" y="19642"/>
                        <a:pt x="1349" y="19199"/>
                      </a:cubicBezTo>
                      <a:lnTo>
                        <a:pt x="1349" y="7200"/>
                      </a:lnTo>
                      <a:cubicBezTo>
                        <a:pt x="1349" y="6809"/>
                        <a:pt x="1588" y="6475"/>
                        <a:pt x="1914" y="6411"/>
                      </a:cubicBezTo>
                      <a:lnTo>
                        <a:pt x="5588" y="5684"/>
                      </a:lnTo>
                      <a:lnTo>
                        <a:pt x="6797" y="2103"/>
                      </a:lnTo>
                      <a:cubicBezTo>
                        <a:pt x="6900" y="1799"/>
                        <a:pt x="7148" y="1600"/>
                        <a:pt x="7424" y="1600"/>
                      </a:cubicBezTo>
                      <a:lnTo>
                        <a:pt x="14174" y="1600"/>
                      </a:lnTo>
                      <a:cubicBezTo>
                        <a:pt x="14450" y="1600"/>
                        <a:pt x="14698" y="1799"/>
                        <a:pt x="14801" y="2103"/>
                      </a:cubicBezTo>
                      <a:lnTo>
                        <a:pt x="16010" y="5684"/>
                      </a:lnTo>
                      <a:lnTo>
                        <a:pt x="19685" y="6411"/>
                      </a:lnTo>
                      <a:cubicBezTo>
                        <a:pt x="20011" y="6475"/>
                        <a:pt x="20249" y="6809"/>
                        <a:pt x="20249" y="7200"/>
                      </a:cubicBezTo>
                      <a:cubicBezTo>
                        <a:pt x="20249" y="7200"/>
                        <a:pt x="20249" y="19199"/>
                        <a:pt x="20249" y="19199"/>
                      </a:cubicBezTo>
                      <a:close/>
                      <a:moveTo>
                        <a:pt x="19907" y="4832"/>
                      </a:moveTo>
                      <a:lnTo>
                        <a:pt x="16981" y="4254"/>
                      </a:lnTo>
                      <a:lnTo>
                        <a:pt x="16054" y="1507"/>
                      </a:lnTo>
                      <a:cubicBezTo>
                        <a:pt x="15745" y="591"/>
                        <a:pt x="15006" y="0"/>
                        <a:pt x="14174" y="0"/>
                      </a:cubicBezTo>
                      <a:lnTo>
                        <a:pt x="7424" y="0"/>
                      </a:lnTo>
                      <a:cubicBezTo>
                        <a:pt x="6593" y="0"/>
                        <a:pt x="5854" y="591"/>
                        <a:pt x="5543" y="1509"/>
                      </a:cubicBezTo>
                      <a:lnTo>
                        <a:pt x="4618" y="4254"/>
                      </a:lnTo>
                      <a:lnTo>
                        <a:pt x="1692" y="4832"/>
                      </a:lnTo>
                      <a:cubicBezTo>
                        <a:pt x="711" y="5025"/>
                        <a:pt x="0" y="6020"/>
                        <a:pt x="0" y="7200"/>
                      </a:cubicBezTo>
                      <a:lnTo>
                        <a:pt x="0" y="19199"/>
                      </a:lnTo>
                      <a:cubicBezTo>
                        <a:pt x="0" y="20523"/>
                        <a:pt x="908" y="21600"/>
                        <a:pt x="2024" y="21600"/>
                      </a:cubicBezTo>
                      <a:lnTo>
                        <a:pt x="19575" y="21600"/>
                      </a:lnTo>
                      <a:cubicBezTo>
                        <a:pt x="20691" y="21600"/>
                        <a:pt x="21600" y="20523"/>
                        <a:pt x="21600" y="19199"/>
                      </a:cubicBezTo>
                      <a:lnTo>
                        <a:pt x="21600" y="7200"/>
                      </a:lnTo>
                      <a:cubicBezTo>
                        <a:pt x="21600" y="6020"/>
                        <a:pt x="20888" y="5025"/>
                        <a:pt x="19907" y="483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62" name="Group 243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6649549" y="2470606"/>
              <a:ext cx="246157" cy="246157"/>
              <a:chOff x="6868506" y="2229694"/>
              <a:chExt cx="311692" cy="311692"/>
            </a:xfrm>
          </p:grpSpPr>
          <p:sp>
            <p:nvSpPr>
              <p:cNvPr id="163" name="出自【趣你的PPT】(微信:qunideppt)：最优质的PPT资源库"/>
              <p:cNvSpPr/>
              <p:nvPr/>
            </p:nvSpPr>
            <p:spPr>
              <a:xfrm>
                <a:off x="6868506" y="2229694"/>
                <a:ext cx="311692" cy="31169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sp>
            <p:nvSpPr>
              <p:cNvPr id="16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33706" y="2278992"/>
                <a:ext cx="197193" cy="195603"/>
              </a:xfrm>
              <a:custGeom>
                <a:avLst/>
                <a:gdLst>
                  <a:gd name="T0" fmla="+- 0 10799 113"/>
                  <a:gd name="T1" fmla="*/ T0 w 21373"/>
                  <a:gd name="T2" fmla="*/ 10800 h 21600"/>
                  <a:gd name="T3" fmla="+- 0 10799 113"/>
                  <a:gd name="T4" fmla="*/ T3 w 21373"/>
                  <a:gd name="T5" fmla="*/ 10800 h 21600"/>
                  <a:gd name="T6" fmla="+- 0 10799 113"/>
                  <a:gd name="T7" fmla="*/ T6 w 21373"/>
                  <a:gd name="T8" fmla="*/ 10800 h 21600"/>
                  <a:gd name="T9" fmla="+- 0 10799 113"/>
                  <a:gd name="T10" fmla="*/ T9 w 21373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373" h="21600">
                    <a:moveTo>
                      <a:pt x="1336" y="20249"/>
                    </a:moveTo>
                    <a:cubicBezTo>
                      <a:pt x="1428" y="20188"/>
                      <a:pt x="3691" y="18688"/>
                      <a:pt x="7070" y="17950"/>
                    </a:cubicBezTo>
                    <a:lnTo>
                      <a:pt x="8729" y="17587"/>
                    </a:lnTo>
                    <a:cubicBezTo>
                      <a:pt x="9321" y="17980"/>
                      <a:pt x="9972" y="18225"/>
                      <a:pt x="10686" y="18225"/>
                    </a:cubicBezTo>
                    <a:cubicBezTo>
                      <a:pt x="11401" y="18225"/>
                      <a:pt x="12052" y="17980"/>
                      <a:pt x="12644" y="17587"/>
                    </a:cubicBezTo>
                    <a:lnTo>
                      <a:pt x="14303" y="17950"/>
                    </a:lnTo>
                    <a:cubicBezTo>
                      <a:pt x="17656" y="18682"/>
                      <a:pt x="19911" y="20165"/>
                      <a:pt x="20037" y="20249"/>
                    </a:cubicBezTo>
                    <a:cubicBezTo>
                      <a:pt x="20037" y="20249"/>
                      <a:pt x="1336" y="20249"/>
                      <a:pt x="1336" y="20249"/>
                    </a:cubicBezTo>
                    <a:close/>
                    <a:moveTo>
                      <a:pt x="13537" y="15793"/>
                    </a:moveTo>
                    <a:lnTo>
                      <a:pt x="13317" y="16073"/>
                    </a:lnTo>
                    <a:cubicBezTo>
                      <a:pt x="11725" y="17923"/>
                      <a:pt x="9648" y="17923"/>
                      <a:pt x="8056" y="16073"/>
                    </a:cubicBezTo>
                    <a:lnTo>
                      <a:pt x="7836" y="15793"/>
                    </a:lnTo>
                    <a:cubicBezTo>
                      <a:pt x="5977" y="13411"/>
                      <a:pt x="5053" y="10261"/>
                      <a:pt x="5451" y="7255"/>
                    </a:cubicBezTo>
                    <a:cubicBezTo>
                      <a:pt x="5815" y="4367"/>
                      <a:pt x="7453" y="1350"/>
                      <a:pt x="10686" y="1350"/>
                    </a:cubicBezTo>
                    <a:cubicBezTo>
                      <a:pt x="13920" y="1350"/>
                      <a:pt x="15558" y="4367"/>
                      <a:pt x="15922" y="7255"/>
                    </a:cubicBezTo>
                    <a:cubicBezTo>
                      <a:pt x="16318" y="10262"/>
                      <a:pt x="15398" y="13411"/>
                      <a:pt x="13537" y="15793"/>
                    </a:cubicBezTo>
                    <a:moveTo>
                      <a:pt x="20778" y="19126"/>
                    </a:moveTo>
                    <a:cubicBezTo>
                      <a:pt x="20644" y="19037"/>
                      <a:pt x="18209" y="17422"/>
                      <a:pt x="14585" y="16630"/>
                    </a:cubicBezTo>
                    <a:cubicBezTo>
                      <a:pt x="15914" y="14927"/>
                      <a:pt x="16767" y="12639"/>
                      <a:pt x="17130" y="11115"/>
                    </a:cubicBezTo>
                    <a:cubicBezTo>
                      <a:pt x="17633" y="9004"/>
                      <a:pt x="17438" y="4873"/>
                      <a:pt x="15431" y="2299"/>
                    </a:cubicBezTo>
                    <a:cubicBezTo>
                      <a:pt x="14259" y="795"/>
                      <a:pt x="12618" y="0"/>
                      <a:pt x="10686" y="0"/>
                    </a:cubicBezTo>
                    <a:cubicBezTo>
                      <a:pt x="8755" y="0"/>
                      <a:pt x="7114" y="795"/>
                      <a:pt x="5942" y="2299"/>
                    </a:cubicBezTo>
                    <a:cubicBezTo>
                      <a:pt x="3935" y="4873"/>
                      <a:pt x="3740" y="9004"/>
                      <a:pt x="4243" y="11115"/>
                    </a:cubicBezTo>
                    <a:cubicBezTo>
                      <a:pt x="4606" y="12639"/>
                      <a:pt x="5459" y="14927"/>
                      <a:pt x="6788" y="16630"/>
                    </a:cubicBezTo>
                    <a:cubicBezTo>
                      <a:pt x="3164" y="17422"/>
                      <a:pt x="729" y="19037"/>
                      <a:pt x="595" y="19126"/>
                    </a:cubicBezTo>
                    <a:cubicBezTo>
                      <a:pt x="105" y="19457"/>
                      <a:pt x="-113" y="20071"/>
                      <a:pt x="57" y="20640"/>
                    </a:cubicBezTo>
                    <a:cubicBezTo>
                      <a:pt x="228" y="21210"/>
                      <a:pt x="747" y="21599"/>
                      <a:pt x="1336" y="21599"/>
                    </a:cubicBezTo>
                    <a:lnTo>
                      <a:pt x="20037" y="21599"/>
                    </a:lnTo>
                    <a:cubicBezTo>
                      <a:pt x="20626" y="21599"/>
                      <a:pt x="21145" y="21210"/>
                      <a:pt x="21316" y="20640"/>
                    </a:cubicBezTo>
                    <a:cubicBezTo>
                      <a:pt x="21487" y="20071"/>
                      <a:pt x="21268" y="19457"/>
                      <a:pt x="20778" y="1912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65" name="Group 246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4955334" y="3111117"/>
              <a:ext cx="246157" cy="247413"/>
              <a:chOff x="4727563" y="3039811"/>
              <a:chExt cx="311692" cy="311692"/>
            </a:xfrm>
          </p:grpSpPr>
          <p:sp>
            <p:nvSpPr>
              <p:cNvPr id="166" name="出自【趣你的PPT】(微信:qunideppt)：最优质的PPT资源库"/>
              <p:cNvSpPr/>
              <p:nvPr/>
            </p:nvSpPr>
            <p:spPr>
              <a:xfrm>
                <a:off x="4727563" y="3039811"/>
                <a:ext cx="311692" cy="31169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sp>
            <p:nvSpPr>
              <p:cNvPr id="16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778451" y="3085694"/>
                <a:ext cx="209915" cy="204104"/>
              </a:xfrm>
              <a:custGeom>
                <a:avLst/>
                <a:gdLst>
                  <a:gd name="T0" fmla="+- 0 10800 104"/>
                  <a:gd name="T1" fmla="*/ T0 w 21392"/>
                  <a:gd name="T2" fmla="*/ 10800 h 21600"/>
                  <a:gd name="T3" fmla="+- 0 10800 104"/>
                  <a:gd name="T4" fmla="*/ T3 w 21392"/>
                  <a:gd name="T5" fmla="*/ 10800 h 21600"/>
                  <a:gd name="T6" fmla="+- 0 10800 104"/>
                  <a:gd name="T7" fmla="*/ T6 w 21392"/>
                  <a:gd name="T8" fmla="*/ 10800 h 21600"/>
                  <a:gd name="T9" fmla="+- 0 10800 104"/>
                  <a:gd name="T10" fmla="*/ T9 w 2139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392" h="21600">
                    <a:moveTo>
                      <a:pt x="15768" y="12794"/>
                    </a:moveTo>
                    <a:cubicBezTo>
                      <a:pt x="15426" y="13150"/>
                      <a:pt x="15271" y="13651"/>
                      <a:pt x="15350" y="14142"/>
                    </a:cubicBezTo>
                    <a:lnTo>
                      <a:pt x="16296" y="20031"/>
                    </a:lnTo>
                    <a:lnTo>
                      <a:pt x="11443" y="17309"/>
                    </a:lnTo>
                    <a:cubicBezTo>
                      <a:pt x="11210" y="17178"/>
                      <a:pt x="10953" y="17112"/>
                      <a:pt x="10696" y="17112"/>
                    </a:cubicBezTo>
                    <a:cubicBezTo>
                      <a:pt x="10439" y="17112"/>
                      <a:pt x="10182" y="17178"/>
                      <a:pt x="9949" y="17309"/>
                    </a:cubicBezTo>
                    <a:lnTo>
                      <a:pt x="5095" y="20031"/>
                    </a:lnTo>
                    <a:lnTo>
                      <a:pt x="6042" y="14142"/>
                    </a:lnTo>
                    <a:cubicBezTo>
                      <a:pt x="6121" y="13651"/>
                      <a:pt x="5966" y="13150"/>
                      <a:pt x="5624" y="12794"/>
                    </a:cubicBezTo>
                    <a:lnTo>
                      <a:pt x="1545" y="8550"/>
                    </a:lnTo>
                    <a:lnTo>
                      <a:pt x="7111" y="7685"/>
                    </a:lnTo>
                    <a:cubicBezTo>
                      <a:pt x="7619" y="7607"/>
                      <a:pt x="8057" y="7275"/>
                      <a:pt x="8276" y="6802"/>
                    </a:cubicBezTo>
                    <a:lnTo>
                      <a:pt x="10696" y="1568"/>
                    </a:lnTo>
                    <a:lnTo>
                      <a:pt x="13116" y="6802"/>
                    </a:lnTo>
                    <a:cubicBezTo>
                      <a:pt x="13334" y="7275"/>
                      <a:pt x="13772" y="7607"/>
                      <a:pt x="14280" y="7685"/>
                    </a:cubicBezTo>
                    <a:lnTo>
                      <a:pt x="19847" y="8550"/>
                    </a:lnTo>
                    <a:cubicBezTo>
                      <a:pt x="19847" y="8550"/>
                      <a:pt x="15768" y="12794"/>
                      <a:pt x="15768" y="12794"/>
                    </a:cubicBezTo>
                    <a:close/>
                    <a:moveTo>
                      <a:pt x="21312" y="8051"/>
                    </a:moveTo>
                    <a:cubicBezTo>
                      <a:pt x="21127" y="7495"/>
                      <a:pt x="20652" y="7088"/>
                      <a:pt x="20080" y="6999"/>
                    </a:cubicBezTo>
                    <a:lnTo>
                      <a:pt x="14514" y="6136"/>
                    </a:lnTo>
                    <a:lnTo>
                      <a:pt x="12094" y="901"/>
                    </a:lnTo>
                    <a:cubicBezTo>
                      <a:pt x="11840" y="351"/>
                      <a:pt x="11295" y="0"/>
                      <a:pt x="10696" y="0"/>
                    </a:cubicBezTo>
                    <a:cubicBezTo>
                      <a:pt x="10097" y="0"/>
                      <a:pt x="9552" y="351"/>
                      <a:pt x="9297" y="901"/>
                    </a:cubicBezTo>
                    <a:lnTo>
                      <a:pt x="6878" y="6136"/>
                    </a:lnTo>
                    <a:lnTo>
                      <a:pt x="1311" y="6999"/>
                    </a:lnTo>
                    <a:cubicBezTo>
                      <a:pt x="739" y="7088"/>
                      <a:pt x="264" y="7495"/>
                      <a:pt x="80" y="8051"/>
                    </a:cubicBezTo>
                    <a:cubicBezTo>
                      <a:pt x="-104" y="8609"/>
                      <a:pt x="35" y="9224"/>
                      <a:pt x="439" y="9644"/>
                    </a:cubicBezTo>
                    <a:lnTo>
                      <a:pt x="4518" y="13889"/>
                    </a:lnTo>
                    <a:lnTo>
                      <a:pt x="3572" y="19777"/>
                    </a:lnTo>
                    <a:cubicBezTo>
                      <a:pt x="3476" y="20370"/>
                      <a:pt x="3722" y="20966"/>
                      <a:pt x="4206" y="21313"/>
                    </a:cubicBezTo>
                    <a:cubicBezTo>
                      <a:pt x="4471" y="21503"/>
                      <a:pt x="4783" y="21600"/>
                      <a:pt x="5095" y="21600"/>
                    </a:cubicBezTo>
                    <a:cubicBezTo>
                      <a:pt x="5352" y="21600"/>
                      <a:pt x="5609" y="21534"/>
                      <a:pt x="5843" y="21404"/>
                    </a:cubicBezTo>
                    <a:lnTo>
                      <a:pt x="10696" y="18681"/>
                    </a:lnTo>
                    <a:lnTo>
                      <a:pt x="15549" y="21404"/>
                    </a:lnTo>
                    <a:cubicBezTo>
                      <a:pt x="15782" y="21534"/>
                      <a:pt x="16040" y="21600"/>
                      <a:pt x="16296" y="21600"/>
                    </a:cubicBezTo>
                    <a:cubicBezTo>
                      <a:pt x="16608" y="21600"/>
                      <a:pt x="16920" y="21503"/>
                      <a:pt x="17186" y="21313"/>
                    </a:cubicBezTo>
                    <a:cubicBezTo>
                      <a:pt x="17669" y="20966"/>
                      <a:pt x="17915" y="20370"/>
                      <a:pt x="17820" y="19777"/>
                    </a:cubicBezTo>
                    <a:lnTo>
                      <a:pt x="16873" y="13889"/>
                    </a:lnTo>
                    <a:lnTo>
                      <a:pt x="20953" y="9644"/>
                    </a:lnTo>
                    <a:cubicBezTo>
                      <a:pt x="21357" y="9224"/>
                      <a:pt x="21496" y="8609"/>
                      <a:pt x="21312" y="8051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68" name="Group 249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6786443" y="3064648"/>
              <a:ext cx="320256" cy="320256"/>
              <a:chOff x="7041452" y="2979921"/>
              <a:chExt cx="405751" cy="405751"/>
            </a:xfrm>
          </p:grpSpPr>
          <p:sp>
            <p:nvSpPr>
              <p:cNvPr id="169" name="出自【趣你的PPT】(微信:qunideppt)：最优质的PPT资源库"/>
              <p:cNvSpPr/>
              <p:nvPr/>
            </p:nvSpPr>
            <p:spPr>
              <a:xfrm>
                <a:off x="7041452" y="2979921"/>
                <a:ext cx="405751" cy="405751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70" name="Group 251"/>
              <p:cNvGrpSpPr/>
              <p:nvPr/>
            </p:nvGrpSpPr>
            <p:grpSpPr>
              <a:xfrm>
                <a:off x="7116758" y="3090548"/>
                <a:ext cx="262777" cy="205280"/>
                <a:chOff x="2581275" y="1710532"/>
                <a:chExt cx="464344" cy="362744"/>
              </a:xfrm>
              <a:solidFill>
                <a:schemeClr val="bg1"/>
              </a:solidFill>
            </p:grpSpPr>
            <p:sp>
              <p:nvSpPr>
                <p:cNvPr id="171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639219" y="1768475"/>
                  <a:ext cx="290513" cy="235744"/>
                </a:xfrm>
                <a:custGeom>
                  <a:avLst/>
                  <a:gdLst>
                    <a:gd name="T0" fmla="+- 0 10800 376"/>
                    <a:gd name="T1" fmla="*/ T0 w 20848"/>
                    <a:gd name="T2" fmla="*/ 10800 h 21600"/>
                    <a:gd name="T3" fmla="+- 0 10800 376"/>
                    <a:gd name="T4" fmla="*/ T3 w 20848"/>
                    <a:gd name="T5" fmla="*/ 10800 h 21600"/>
                    <a:gd name="T6" fmla="+- 0 10800 376"/>
                    <a:gd name="T7" fmla="*/ T6 w 20848"/>
                    <a:gd name="T8" fmla="*/ 10800 h 21600"/>
                    <a:gd name="T9" fmla="+- 0 10800 376"/>
                    <a:gd name="T10" fmla="*/ T9 w 20848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848" h="21600">
                      <a:moveTo>
                        <a:pt x="18728" y="19178"/>
                      </a:moveTo>
                      <a:cubicBezTo>
                        <a:pt x="13191" y="20631"/>
                        <a:pt x="7654" y="20631"/>
                        <a:pt x="2118" y="19178"/>
                      </a:cubicBezTo>
                      <a:cubicBezTo>
                        <a:pt x="678" y="13592"/>
                        <a:pt x="678" y="8008"/>
                        <a:pt x="2118" y="2421"/>
                      </a:cubicBezTo>
                      <a:cubicBezTo>
                        <a:pt x="7654" y="968"/>
                        <a:pt x="13191" y="968"/>
                        <a:pt x="18728" y="2421"/>
                      </a:cubicBezTo>
                      <a:cubicBezTo>
                        <a:pt x="20168" y="8008"/>
                        <a:pt x="20168" y="13592"/>
                        <a:pt x="18728" y="19178"/>
                      </a:cubicBezTo>
                      <a:moveTo>
                        <a:pt x="18938" y="1116"/>
                      </a:moveTo>
                      <a:cubicBezTo>
                        <a:pt x="16114" y="375"/>
                        <a:pt x="13249" y="0"/>
                        <a:pt x="10423" y="0"/>
                      </a:cubicBezTo>
                      <a:cubicBezTo>
                        <a:pt x="7597" y="0"/>
                        <a:pt x="4732" y="375"/>
                        <a:pt x="1908" y="1116"/>
                      </a:cubicBezTo>
                      <a:cubicBezTo>
                        <a:pt x="1543" y="1213"/>
                        <a:pt x="1244" y="1552"/>
                        <a:pt x="1127" y="2004"/>
                      </a:cubicBezTo>
                      <a:cubicBezTo>
                        <a:pt x="-376" y="7841"/>
                        <a:pt x="-376" y="13759"/>
                        <a:pt x="1127" y="19593"/>
                      </a:cubicBezTo>
                      <a:cubicBezTo>
                        <a:pt x="1244" y="20047"/>
                        <a:pt x="1543" y="20386"/>
                        <a:pt x="1908" y="20482"/>
                      </a:cubicBezTo>
                      <a:cubicBezTo>
                        <a:pt x="4732" y="21224"/>
                        <a:pt x="7597" y="21600"/>
                        <a:pt x="10423" y="21600"/>
                      </a:cubicBezTo>
                      <a:cubicBezTo>
                        <a:pt x="13249" y="21600"/>
                        <a:pt x="16114" y="21224"/>
                        <a:pt x="18938" y="20482"/>
                      </a:cubicBezTo>
                      <a:cubicBezTo>
                        <a:pt x="19303" y="20386"/>
                        <a:pt x="19602" y="20047"/>
                        <a:pt x="19719" y="19593"/>
                      </a:cubicBezTo>
                      <a:cubicBezTo>
                        <a:pt x="21223" y="13759"/>
                        <a:pt x="21223" y="7841"/>
                        <a:pt x="19719" y="2004"/>
                      </a:cubicBezTo>
                      <a:cubicBezTo>
                        <a:pt x="19602" y="1552"/>
                        <a:pt x="19303" y="1213"/>
                        <a:pt x="18938" y="1116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72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581275" y="1710532"/>
                  <a:ext cx="464344" cy="362744"/>
                </a:xfrm>
                <a:custGeom>
                  <a:avLst/>
                  <a:gdLst>
                    <a:gd name="T0" fmla="+- 0 10800 252"/>
                    <a:gd name="T1" fmla="*/ T0 w 21096"/>
                    <a:gd name="T2" fmla="*/ 10800 h 21600"/>
                    <a:gd name="T3" fmla="+- 0 10800 252"/>
                    <a:gd name="T4" fmla="*/ T3 w 21096"/>
                    <a:gd name="T5" fmla="*/ 10800 h 21600"/>
                    <a:gd name="T6" fmla="+- 0 10800 252"/>
                    <a:gd name="T7" fmla="*/ T6 w 21096"/>
                    <a:gd name="T8" fmla="*/ 10800 h 21600"/>
                    <a:gd name="T9" fmla="+- 0 10800 252"/>
                    <a:gd name="T10" fmla="*/ T9 w 21096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96" h="21600">
                      <a:moveTo>
                        <a:pt x="19056" y="18331"/>
                      </a:moveTo>
                      <a:cubicBezTo>
                        <a:pt x="13383" y="19233"/>
                        <a:pt x="7711" y="19233"/>
                        <a:pt x="2038" y="18331"/>
                      </a:cubicBezTo>
                      <a:cubicBezTo>
                        <a:pt x="1074" y="13022"/>
                        <a:pt x="1074" y="7713"/>
                        <a:pt x="2038" y="2404"/>
                      </a:cubicBezTo>
                      <a:cubicBezTo>
                        <a:pt x="7711" y="1502"/>
                        <a:pt x="13383" y="1502"/>
                        <a:pt x="19056" y="2404"/>
                      </a:cubicBezTo>
                      <a:cubicBezTo>
                        <a:pt x="20021" y="7713"/>
                        <a:pt x="20021" y="13022"/>
                        <a:pt x="19056" y="18331"/>
                      </a:cubicBezTo>
                      <a:moveTo>
                        <a:pt x="20338" y="2005"/>
                      </a:moveTo>
                      <a:cubicBezTo>
                        <a:pt x="20211" y="1301"/>
                        <a:pt x="19762" y="776"/>
                        <a:pt x="19215" y="689"/>
                      </a:cubicBezTo>
                      <a:cubicBezTo>
                        <a:pt x="16339" y="232"/>
                        <a:pt x="13423" y="0"/>
                        <a:pt x="10547" y="0"/>
                      </a:cubicBezTo>
                      <a:cubicBezTo>
                        <a:pt x="7671" y="0"/>
                        <a:pt x="4755" y="232"/>
                        <a:pt x="1879" y="689"/>
                      </a:cubicBezTo>
                      <a:cubicBezTo>
                        <a:pt x="1332" y="776"/>
                        <a:pt x="883" y="1301"/>
                        <a:pt x="756" y="2005"/>
                      </a:cubicBezTo>
                      <a:cubicBezTo>
                        <a:pt x="-252" y="7553"/>
                        <a:pt x="-252" y="13181"/>
                        <a:pt x="756" y="18731"/>
                      </a:cubicBezTo>
                      <a:cubicBezTo>
                        <a:pt x="883" y="19434"/>
                        <a:pt x="1332" y="19959"/>
                        <a:pt x="1879" y="20046"/>
                      </a:cubicBezTo>
                      <a:cubicBezTo>
                        <a:pt x="3265" y="20266"/>
                        <a:pt x="4660" y="20429"/>
                        <a:pt x="6055" y="20544"/>
                      </a:cubicBezTo>
                      <a:cubicBezTo>
                        <a:pt x="5979" y="20606"/>
                        <a:pt x="5931" y="20670"/>
                        <a:pt x="5931" y="20735"/>
                      </a:cubicBezTo>
                      <a:cubicBezTo>
                        <a:pt x="5931" y="21213"/>
                        <a:pt x="7997" y="21599"/>
                        <a:pt x="10547" y="21599"/>
                      </a:cubicBezTo>
                      <a:cubicBezTo>
                        <a:pt x="13097" y="21599"/>
                        <a:pt x="15164" y="21213"/>
                        <a:pt x="15164" y="20735"/>
                      </a:cubicBezTo>
                      <a:cubicBezTo>
                        <a:pt x="15164" y="20670"/>
                        <a:pt x="15115" y="20606"/>
                        <a:pt x="15040" y="20544"/>
                      </a:cubicBezTo>
                      <a:cubicBezTo>
                        <a:pt x="16434" y="20429"/>
                        <a:pt x="17830" y="20266"/>
                        <a:pt x="19215" y="20046"/>
                      </a:cubicBezTo>
                      <a:cubicBezTo>
                        <a:pt x="19762" y="19959"/>
                        <a:pt x="20211" y="19434"/>
                        <a:pt x="20338" y="18731"/>
                      </a:cubicBezTo>
                      <a:cubicBezTo>
                        <a:pt x="21347" y="13181"/>
                        <a:pt x="21347" y="7553"/>
                        <a:pt x="20338" y="200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73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44019" y="1783557"/>
                  <a:ext cx="43656" cy="42863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7200"/>
                      </a:moveTo>
                      <a:cubicBezTo>
                        <a:pt x="12779" y="7200"/>
                        <a:pt x="14399" y="8820"/>
                        <a:pt x="14399" y="10800"/>
                      </a:cubicBezTo>
                      <a:cubicBezTo>
                        <a:pt x="14399" y="12779"/>
                        <a:pt x="12779" y="14400"/>
                        <a:pt x="10800" y="14400"/>
                      </a:cubicBezTo>
                      <a:cubicBezTo>
                        <a:pt x="8820" y="14400"/>
                        <a:pt x="7199" y="12779"/>
                        <a:pt x="7199" y="10800"/>
                      </a:cubicBezTo>
                      <a:cubicBezTo>
                        <a:pt x="7199" y="8820"/>
                        <a:pt x="8820" y="7200"/>
                        <a:pt x="10800" y="7200"/>
                      </a:cubicBezTo>
                      <a:moveTo>
                        <a:pt x="10800" y="21599"/>
                      </a:moveTo>
                      <a:cubicBezTo>
                        <a:pt x="16762" y="21599"/>
                        <a:pt x="21600" y="16762"/>
                        <a:pt x="21600" y="10800"/>
                      </a:cubicBezTo>
                      <a:cubicBezTo>
                        <a:pt x="21600" y="4837"/>
                        <a:pt x="16762" y="0"/>
                        <a:pt x="10800" y="0"/>
                      </a:cubicBezTo>
                      <a:cubicBezTo>
                        <a:pt x="4837" y="0"/>
                        <a:pt x="0" y="4837"/>
                        <a:pt x="0" y="10800"/>
                      </a:cubicBezTo>
                      <a:cubicBezTo>
                        <a:pt x="0" y="16762"/>
                        <a:pt x="4837" y="21599"/>
                        <a:pt x="10800" y="2159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7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29732" y="1971675"/>
                  <a:ext cx="57944" cy="1508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8899" y="0"/>
                      </a:moveTo>
                      <a:lnTo>
                        <a:pt x="2699" y="0"/>
                      </a:lnTo>
                      <a:cubicBezTo>
                        <a:pt x="1210" y="0"/>
                        <a:pt x="0" y="4841"/>
                        <a:pt x="0" y="10800"/>
                      </a:cubicBezTo>
                      <a:cubicBezTo>
                        <a:pt x="0" y="16758"/>
                        <a:pt x="1210" y="21599"/>
                        <a:pt x="2699" y="21599"/>
                      </a:cubicBezTo>
                      <a:lnTo>
                        <a:pt x="18899" y="21599"/>
                      </a:lnTo>
                      <a:cubicBezTo>
                        <a:pt x="20389" y="21599"/>
                        <a:pt x="21600" y="16758"/>
                        <a:pt x="21600" y="10800"/>
                      </a:cubicBezTo>
                      <a:cubicBezTo>
                        <a:pt x="21600" y="4841"/>
                        <a:pt x="20389" y="0"/>
                        <a:pt x="18899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7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44019" y="1928019"/>
                  <a:ext cx="58738" cy="15081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8899" y="0"/>
                      </a:moveTo>
                      <a:lnTo>
                        <a:pt x="2699" y="0"/>
                      </a:lnTo>
                      <a:cubicBezTo>
                        <a:pt x="1210" y="0"/>
                        <a:pt x="0" y="4841"/>
                        <a:pt x="0" y="10800"/>
                      </a:cubicBezTo>
                      <a:cubicBezTo>
                        <a:pt x="0" y="16758"/>
                        <a:pt x="1210" y="21599"/>
                        <a:pt x="2699" y="21599"/>
                      </a:cubicBezTo>
                      <a:lnTo>
                        <a:pt x="18899" y="21599"/>
                      </a:lnTo>
                      <a:cubicBezTo>
                        <a:pt x="20389" y="21599"/>
                        <a:pt x="21600" y="16758"/>
                        <a:pt x="21600" y="10800"/>
                      </a:cubicBezTo>
                      <a:cubicBezTo>
                        <a:pt x="21600" y="4841"/>
                        <a:pt x="20389" y="0"/>
                        <a:pt x="18899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76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944019" y="1885157"/>
                  <a:ext cx="58738" cy="1428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8899" y="0"/>
                      </a:moveTo>
                      <a:lnTo>
                        <a:pt x="2699" y="0"/>
                      </a:lnTo>
                      <a:cubicBezTo>
                        <a:pt x="1210" y="0"/>
                        <a:pt x="0" y="4841"/>
                        <a:pt x="0" y="10800"/>
                      </a:cubicBezTo>
                      <a:cubicBezTo>
                        <a:pt x="0" y="16758"/>
                        <a:pt x="1210" y="21599"/>
                        <a:pt x="2699" y="21599"/>
                      </a:cubicBezTo>
                      <a:lnTo>
                        <a:pt x="18899" y="21599"/>
                      </a:lnTo>
                      <a:cubicBezTo>
                        <a:pt x="20389" y="21599"/>
                        <a:pt x="21600" y="16758"/>
                        <a:pt x="21600" y="10800"/>
                      </a:cubicBezTo>
                      <a:cubicBezTo>
                        <a:pt x="21600" y="4841"/>
                        <a:pt x="20389" y="0"/>
                        <a:pt x="18899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77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2697957" y="1826419"/>
                  <a:ext cx="86519" cy="61119"/>
                </a:xfrm>
                <a:custGeom>
                  <a:avLst/>
                  <a:gdLst>
                    <a:gd name="T0" fmla="+- 0 10822 44"/>
                    <a:gd name="T1" fmla="*/ T0 w 21556"/>
                    <a:gd name="T2" fmla="+- 0 10826 53"/>
                    <a:gd name="T3" fmla="*/ 10826 h 21547"/>
                    <a:gd name="T4" fmla="+- 0 10822 44"/>
                    <a:gd name="T5" fmla="*/ T4 w 21556"/>
                    <a:gd name="T6" fmla="+- 0 10826 53"/>
                    <a:gd name="T7" fmla="*/ 10826 h 21547"/>
                    <a:gd name="T8" fmla="+- 0 10822 44"/>
                    <a:gd name="T9" fmla="*/ T8 w 21556"/>
                    <a:gd name="T10" fmla="+- 0 10826 53"/>
                    <a:gd name="T11" fmla="*/ 10826 h 21547"/>
                    <a:gd name="T12" fmla="+- 0 10822 44"/>
                    <a:gd name="T13" fmla="*/ T12 w 21556"/>
                    <a:gd name="T14" fmla="+- 0 10826 53"/>
                    <a:gd name="T15" fmla="*/ 10826 h 21547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556" h="21547">
                      <a:moveTo>
                        <a:pt x="19751" y="2"/>
                      </a:moveTo>
                      <a:lnTo>
                        <a:pt x="3200" y="1845"/>
                      </a:lnTo>
                      <a:cubicBezTo>
                        <a:pt x="2215" y="2010"/>
                        <a:pt x="1272" y="3284"/>
                        <a:pt x="1106" y="4676"/>
                      </a:cubicBezTo>
                      <a:lnTo>
                        <a:pt x="1" y="18986"/>
                      </a:lnTo>
                      <a:cubicBezTo>
                        <a:pt x="-44" y="20398"/>
                        <a:pt x="724" y="21547"/>
                        <a:pt x="1712" y="21547"/>
                      </a:cubicBezTo>
                      <a:cubicBezTo>
                        <a:pt x="2698" y="21547"/>
                        <a:pt x="3542" y="20398"/>
                        <a:pt x="3582" y="18978"/>
                      </a:cubicBezTo>
                      <a:lnTo>
                        <a:pt x="4185" y="9251"/>
                      </a:lnTo>
                      <a:cubicBezTo>
                        <a:pt x="4319" y="7849"/>
                        <a:pt x="5235" y="6592"/>
                        <a:pt x="6220" y="6447"/>
                      </a:cubicBezTo>
                      <a:lnTo>
                        <a:pt x="19751" y="5128"/>
                      </a:lnTo>
                      <a:cubicBezTo>
                        <a:pt x="20743" y="5078"/>
                        <a:pt x="21556" y="3884"/>
                        <a:pt x="21556" y="2467"/>
                      </a:cubicBezTo>
                      <a:cubicBezTo>
                        <a:pt x="21556" y="1055"/>
                        <a:pt x="20743" y="-53"/>
                        <a:pt x="19751" y="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78" name="Group 259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5089716" y="3676274"/>
              <a:ext cx="246157" cy="247413"/>
              <a:chOff x="4897446" y="3754311"/>
              <a:chExt cx="311692" cy="311692"/>
            </a:xfrm>
          </p:grpSpPr>
          <p:sp>
            <p:nvSpPr>
              <p:cNvPr id="179" name="出自【趣你的PPT】(微信:qunideppt)：最优质的PPT资源库"/>
              <p:cNvSpPr/>
              <p:nvPr/>
            </p:nvSpPr>
            <p:spPr>
              <a:xfrm>
                <a:off x="4897446" y="3754311"/>
                <a:ext cx="311692" cy="31169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sp>
            <p:nvSpPr>
              <p:cNvPr id="18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953105" y="3822345"/>
                <a:ext cx="201964" cy="14556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537" y="19720"/>
                    </a:moveTo>
                    <a:lnTo>
                      <a:pt x="16537" y="19721"/>
                    </a:lnTo>
                    <a:lnTo>
                      <a:pt x="4387" y="19721"/>
                    </a:lnTo>
                    <a:cubicBezTo>
                      <a:pt x="2713" y="19720"/>
                      <a:pt x="1350" y="17824"/>
                      <a:pt x="1350" y="15494"/>
                    </a:cubicBezTo>
                    <a:cubicBezTo>
                      <a:pt x="1350" y="13992"/>
                      <a:pt x="1918" y="12635"/>
                      <a:pt x="2871" y="11862"/>
                    </a:cubicBezTo>
                    <a:cubicBezTo>
                      <a:pt x="3797" y="11123"/>
                      <a:pt x="3860" y="10975"/>
                      <a:pt x="3472" y="9647"/>
                    </a:cubicBezTo>
                    <a:cubicBezTo>
                      <a:pt x="3406" y="9374"/>
                      <a:pt x="3375" y="9136"/>
                      <a:pt x="3375" y="8921"/>
                    </a:cubicBezTo>
                    <a:cubicBezTo>
                      <a:pt x="3375" y="7626"/>
                      <a:pt x="4131" y="6573"/>
                      <a:pt x="5062" y="6573"/>
                    </a:cubicBezTo>
                    <a:cubicBezTo>
                      <a:pt x="5062" y="6573"/>
                      <a:pt x="5505" y="6529"/>
                      <a:pt x="5976" y="6789"/>
                    </a:cubicBezTo>
                    <a:cubicBezTo>
                      <a:pt x="6750" y="7219"/>
                      <a:pt x="6834" y="6808"/>
                      <a:pt x="7200" y="5701"/>
                    </a:cubicBezTo>
                    <a:cubicBezTo>
                      <a:pt x="7974" y="3380"/>
                      <a:pt x="9652" y="1878"/>
                      <a:pt x="11475" y="1878"/>
                    </a:cubicBezTo>
                    <a:cubicBezTo>
                      <a:pt x="13905" y="1878"/>
                      <a:pt x="15914" y="4435"/>
                      <a:pt x="16148" y="7826"/>
                    </a:cubicBezTo>
                    <a:cubicBezTo>
                      <a:pt x="16231" y="9171"/>
                      <a:pt x="16231" y="9171"/>
                      <a:pt x="17239" y="9491"/>
                    </a:cubicBezTo>
                    <a:cubicBezTo>
                      <a:pt x="18984" y="9955"/>
                      <a:pt x="20250" y="12085"/>
                      <a:pt x="20250" y="14555"/>
                    </a:cubicBezTo>
                    <a:cubicBezTo>
                      <a:pt x="20250" y="17404"/>
                      <a:pt x="18585" y="19720"/>
                      <a:pt x="16537" y="19720"/>
                    </a:cubicBezTo>
                    <a:moveTo>
                      <a:pt x="17492" y="7647"/>
                    </a:moveTo>
                    <a:cubicBezTo>
                      <a:pt x="17196" y="3362"/>
                      <a:pt x="14632" y="0"/>
                      <a:pt x="11475" y="0"/>
                    </a:cubicBezTo>
                    <a:cubicBezTo>
                      <a:pt x="9031" y="0"/>
                      <a:pt x="6939" y="2017"/>
                      <a:pt x="5976" y="4911"/>
                    </a:cubicBezTo>
                    <a:cubicBezTo>
                      <a:pt x="5685" y="4784"/>
                      <a:pt x="5383" y="4695"/>
                      <a:pt x="5062" y="4695"/>
                    </a:cubicBezTo>
                    <a:cubicBezTo>
                      <a:pt x="3385" y="4695"/>
                      <a:pt x="2025" y="6589"/>
                      <a:pt x="2025" y="8921"/>
                    </a:cubicBezTo>
                    <a:cubicBezTo>
                      <a:pt x="2025" y="9385"/>
                      <a:pt x="2092" y="9824"/>
                      <a:pt x="2191" y="10240"/>
                    </a:cubicBezTo>
                    <a:cubicBezTo>
                      <a:pt x="886" y="11298"/>
                      <a:pt x="0" y="13242"/>
                      <a:pt x="0" y="15494"/>
                    </a:cubicBezTo>
                    <a:cubicBezTo>
                      <a:pt x="0" y="18866"/>
                      <a:pt x="1964" y="21599"/>
                      <a:pt x="4387" y="21599"/>
                    </a:cubicBezTo>
                    <a:lnTo>
                      <a:pt x="4387" y="21600"/>
                    </a:lnTo>
                    <a:lnTo>
                      <a:pt x="16537" y="21600"/>
                    </a:lnTo>
                    <a:lnTo>
                      <a:pt x="16537" y="21599"/>
                    </a:lnTo>
                    <a:cubicBezTo>
                      <a:pt x="19334" y="21599"/>
                      <a:pt x="21599" y="18446"/>
                      <a:pt x="21599" y="14555"/>
                    </a:cubicBezTo>
                    <a:cubicBezTo>
                      <a:pt x="21599" y="11120"/>
                      <a:pt x="19831" y="8269"/>
                      <a:pt x="17492" y="7647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81" name="Group 265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5977640" y="2162909"/>
              <a:ext cx="247414" cy="246157"/>
              <a:chOff x="6044038" y="1840424"/>
              <a:chExt cx="311692" cy="311692"/>
            </a:xfrm>
          </p:grpSpPr>
          <p:sp>
            <p:nvSpPr>
              <p:cNvPr id="182" name="出自【趣你的PPT】(微信:qunideppt)：最优质的PPT资源库"/>
              <p:cNvSpPr/>
              <p:nvPr/>
            </p:nvSpPr>
            <p:spPr>
              <a:xfrm>
                <a:off x="6044038" y="1840424"/>
                <a:ext cx="311692" cy="31169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013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83" name="Group 262"/>
              <p:cNvGrpSpPr/>
              <p:nvPr/>
            </p:nvGrpSpPr>
            <p:grpSpPr>
              <a:xfrm>
                <a:off x="6117027" y="1926759"/>
                <a:ext cx="176127" cy="154450"/>
                <a:chOff x="1640798" y="2149003"/>
                <a:chExt cx="464344" cy="407194"/>
              </a:xfrm>
              <a:solidFill>
                <a:schemeClr val="bg1"/>
              </a:solidFill>
            </p:grpSpPr>
            <p:sp>
              <p:nvSpPr>
                <p:cNvPr id="184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1640798" y="2149003"/>
                  <a:ext cx="464344" cy="407194"/>
                </a:xfrm>
                <a:custGeom>
                  <a:avLst/>
                  <a:gdLst>
                    <a:gd name="T0" fmla="+- 0 10800 597"/>
                    <a:gd name="T1" fmla="*/ T0 w 20407"/>
                    <a:gd name="T2" fmla="+- 0 11028 672"/>
                    <a:gd name="T3" fmla="*/ 11028 h 20712"/>
                    <a:gd name="T4" fmla="+- 0 10800 597"/>
                    <a:gd name="T5" fmla="*/ T4 w 20407"/>
                    <a:gd name="T6" fmla="+- 0 11028 672"/>
                    <a:gd name="T7" fmla="*/ 11028 h 20712"/>
                    <a:gd name="T8" fmla="+- 0 10800 597"/>
                    <a:gd name="T9" fmla="*/ T8 w 20407"/>
                    <a:gd name="T10" fmla="+- 0 11028 672"/>
                    <a:gd name="T11" fmla="*/ 11028 h 20712"/>
                    <a:gd name="T12" fmla="+- 0 10800 597"/>
                    <a:gd name="T13" fmla="*/ T12 w 20407"/>
                    <a:gd name="T14" fmla="+- 0 11028 672"/>
                    <a:gd name="T15" fmla="*/ 11028 h 20712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0407" h="20712">
                      <a:moveTo>
                        <a:pt x="17706" y="10922"/>
                      </a:moveTo>
                      <a:lnTo>
                        <a:pt x="10657" y="19017"/>
                      </a:lnTo>
                      <a:cubicBezTo>
                        <a:pt x="10407" y="19305"/>
                        <a:pt x="9998" y="19305"/>
                        <a:pt x="9748" y="19017"/>
                      </a:cubicBezTo>
                      <a:lnTo>
                        <a:pt x="2699" y="10922"/>
                      </a:lnTo>
                      <a:cubicBezTo>
                        <a:pt x="817" y="8762"/>
                        <a:pt x="817" y="5247"/>
                        <a:pt x="2699" y="3087"/>
                      </a:cubicBezTo>
                      <a:cubicBezTo>
                        <a:pt x="4512" y="1004"/>
                        <a:pt x="7429" y="931"/>
                        <a:pt x="9338" y="2923"/>
                      </a:cubicBezTo>
                      <a:lnTo>
                        <a:pt x="10202" y="3825"/>
                      </a:lnTo>
                      <a:lnTo>
                        <a:pt x="11067" y="2923"/>
                      </a:lnTo>
                      <a:cubicBezTo>
                        <a:pt x="12976" y="931"/>
                        <a:pt x="15893" y="1004"/>
                        <a:pt x="17706" y="3087"/>
                      </a:cubicBezTo>
                      <a:cubicBezTo>
                        <a:pt x="19588" y="5247"/>
                        <a:pt x="19588" y="8762"/>
                        <a:pt x="17706" y="10922"/>
                      </a:cubicBezTo>
                      <a:moveTo>
                        <a:pt x="18616" y="2043"/>
                      </a:moveTo>
                      <a:cubicBezTo>
                        <a:pt x="16301" y="-617"/>
                        <a:pt x="12601" y="-672"/>
                        <a:pt x="10202" y="1830"/>
                      </a:cubicBezTo>
                      <a:cubicBezTo>
                        <a:pt x="7805" y="-672"/>
                        <a:pt x="4104" y="-617"/>
                        <a:pt x="1789" y="2043"/>
                      </a:cubicBezTo>
                      <a:cubicBezTo>
                        <a:pt x="-597" y="4783"/>
                        <a:pt x="-597" y="9226"/>
                        <a:pt x="1789" y="11967"/>
                      </a:cubicBezTo>
                      <a:cubicBezTo>
                        <a:pt x="2470" y="12750"/>
                        <a:pt x="8838" y="20061"/>
                        <a:pt x="8838" y="20061"/>
                      </a:cubicBezTo>
                      <a:cubicBezTo>
                        <a:pt x="9592" y="20928"/>
                        <a:pt x="10812" y="20928"/>
                        <a:pt x="11567" y="20061"/>
                      </a:cubicBezTo>
                      <a:cubicBezTo>
                        <a:pt x="11567" y="20061"/>
                        <a:pt x="18539" y="12056"/>
                        <a:pt x="18616" y="11967"/>
                      </a:cubicBezTo>
                      <a:cubicBezTo>
                        <a:pt x="21003" y="9226"/>
                        <a:pt x="21003" y="4783"/>
                        <a:pt x="18616" y="2043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85" name="出自【趣你的PPT】(微信:qunideppt)：最优质的PPT资源库"/>
                <p:cNvSpPr>
                  <a:spLocks/>
                </p:cNvSpPr>
                <p:nvPr/>
              </p:nvSpPr>
              <p:spPr bwMode="auto">
                <a:xfrm>
                  <a:off x="1713029" y="2222028"/>
                  <a:ext cx="69056" cy="69057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326" y="0"/>
                      </a:moveTo>
                      <a:cubicBezTo>
                        <a:pt x="19317" y="0"/>
                        <a:pt x="19317" y="4"/>
                        <a:pt x="19308" y="4"/>
                      </a:cubicBezTo>
                      <a:cubicBezTo>
                        <a:pt x="8643" y="13"/>
                        <a:pt x="0" y="8659"/>
                        <a:pt x="0" y="19326"/>
                      </a:cubicBezTo>
                      <a:cubicBezTo>
                        <a:pt x="0" y="20580"/>
                        <a:pt x="1019" y="21600"/>
                        <a:pt x="2273" y="21600"/>
                      </a:cubicBezTo>
                      <a:cubicBezTo>
                        <a:pt x="3528" y="21600"/>
                        <a:pt x="4547" y="20580"/>
                        <a:pt x="4547" y="19326"/>
                      </a:cubicBezTo>
                      <a:lnTo>
                        <a:pt x="4547" y="19321"/>
                      </a:lnTo>
                      <a:cubicBezTo>
                        <a:pt x="4547" y="11164"/>
                        <a:pt x="11164" y="4547"/>
                        <a:pt x="19321" y="4547"/>
                      </a:cubicBezTo>
                      <a:lnTo>
                        <a:pt x="19326" y="4547"/>
                      </a:lnTo>
                      <a:cubicBezTo>
                        <a:pt x="20580" y="4547"/>
                        <a:pt x="21599" y="3528"/>
                        <a:pt x="21599" y="2273"/>
                      </a:cubicBezTo>
                      <a:cubicBezTo>
                        <a:pt x="21599" y="1019"/>
                        <a:pt x="20580" y="0"/>
                        <a:pt x="19326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lIns="14288" tIns="14288" rIns="14288" bIns="14288" anchor="ctr"/>
                <a:lstStyle/>
                <a:p>
                  <a:pPr algn="ctr" defTabSz="171450">
                    <a:defRPr/>
                  </a:pPr>
                  <a:endParaRPr lang="en-US" sz="1125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86" name="Group 266出自【趣你的PPT】(微信:qunideppt)：最优质的PPT资源库"/>
            <p:cNvGrpSpPr/>
            <p:nvPr/>
          </p:nvGrpSpPr>
          <p:grpSpPr>
            <a:xfrm>
              <a:off x="6082207" y="3546023"/>
              <a:ext cx="105455" cy="153723"/>
              <a:chOff x="5429367" y="4908078"/>
              <a:chExt cx="319088" cy="465138"/>
            </a:xfrm>
            <a:solidFill>
              <a:schemeClr val="bg1">
                <a:lumMod val="75000"/>
              </a:schemeClr>
            </a:solidFill>
          </p:grpSpPr>
          <p:sp>
            <p:nvSpPr>
              <p:cNvPr id="18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29367" y="4908078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636" y="3374"/>
                    </a:moveTo>
                    <a:lnTo>
                      <a:pt x="1963" y="3375"/>
                    </a:lnTo>
                    <a:lnTo>
                      <a:pt x="1963" y="2025"/>
                    </a:lnTo>
                    <a:cubicBezTo>
                      <a:pt x="1963" y="1653"/>
                      <a:pt x="2402" y="1350"/>
                      <a:pt x="2945" y="1350"/>
                    </a:cubicBezTo>
                    <a:lnTo>
                      <a:pt x="18654" y="1349"/>
                    </a:lnTo>
                    <a:cubicBezTo>
                      <a:pt x="19195" y="1349"/>
                      <a:pt x="19636" y="1652"/>
                      <a:pt x="19636" y="2024"/>
                    </a:cubicBezTo>
                    <a:cubicBezTo>
                      <a:pt x="19636" y="2024"/>
                      <a:pt x="19636" y="3374"/>
                      <a:pt x="19636" y="3374"/>
                    </a:cubicBezTo>
                    <a:close/>
                    <a:moveTo>
                      <a:pt x="19636" y="17546"/>
                    </a:moveTo>
                    <a:lnTo>
                      <a:pt x="1963" y="17547"/>
                    </a:lnTo>
                    <a:lnTo>
                      <a:pt x="1963" y="4050"/>
                    </a:lnTo>
                    <a:lnTo>
                      <a:pt x="19636" y="4049"/>
                    </a:lnTo>
                    <a:cubicBezTo>
                      <a:pt x="19636" y="4049"/>
                      <a:pt x="19636" y="17546"/>
                      <a:pt x="19636" y="17546"/>
                    </a:cubicBezTo>
                    <a:close/>
                    <a:moveTo>
                      <a:pt x="19636" y="19574"/>
                    </a:moveTo>
                    <a:cubicBezTo>
                      <a:pt x="19636" y="19946"/>
                      <a:pt x="19195" y="20249"/>
                      <a:pt x="18654" y="20249"/>
                    </a:cubicBezTo>
                    <a:lnTo>
                      <a:pt x="2945" y="20250"/>
                    </a:lnTo>
                    <a:cubicBezTo>
                      <a:pt x="2402" y="20250"/>
                      <a:pt x="1963" y="19947"/>
                      <a:pt x="1963" y="19575"/>
                    </a:cubicBezTo>
                    <a:lnTo>
                      <a:pt x="1963" y="18222"/>
                    </a:lnTo>
                    <a:lnTo>
                      <a:pt x="19636" y="18221"/>
                    </a:lnTo>
                    <a:cubicBezTo>
                      <a:pt x="19636" y="18221"/>
                      <a:pt x="19636" y="19574"/>
                      <a:pt x="19636" y="19574"/>
                    </a:cubicBezTo>
                    <a:close/>
                    <a:moveTo>
                      <a:pt x="18654" y="0"/>
                    </a:moveTo>
                    <a:lnTo>
                      <a:pt x="2945" y="0"/>
                    </a:lnTo>
                    <a:cubicBezTo>
                      <a:pt x="1317" y="0"/>
                      <a:pt x="0" y="907"/>
                      <a:pt x="0" y="2025"/>
                    </a:cubicBezTo>
                    <a:lnTo>
                      <a:pt x="0" y="19575"/>
                    </a:lnTo>
                    <a:cubicBezTo>
                      <a:pt x="0" y="20693"/>
                      <a:pt x="1317" y="21600"/>
                      <a:pt x="2945" y="21600"/>
                    </a:cubicBezTo>
                    <a:lnTo>
                      <a:pt x="18654" y="21599"/>
                    </a:lnTo>
                    <a:cubicBezTo>
                      <a:pt x="20280" y="21599"/>
                      <a:pt x="21600" y="20693"/>
                      <a:pt x="21600" y="19574"/>
                    </a:cubicBezTo>
                    <a:lnTo>
                      <a:pt x="21600" y="2024"/>
                    </a:lnTo>
                    <a:cubicBezTo>
                      <a:pt x="21600" y="906"/>
                      <a:pt x="20280" y="0"/>
                      <a:pt x="1865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8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59542" y="4951734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58"/>
                      <a:pt x="20387" y="21599"/>
                      <a:pt x="18899" y="21599"/>
                    </a:cubicBezTo>
                    <a:lnTo>
                      <a:pt x="2699" y="21599"/>
                    </a:lnTo>
                    <a:cubicBezTo>
                      <a:pt x="1202" y="21599"/>
                      <a:pt x="0" y="16758"/>
                      <a:pt x="0" y="10800"/>
                    </a:cubicBezTo>
                    <a:cubicBezTo>
                      <a:pt x="0" y="4841"/>
                      <a:pt x="1202" y="0"/>
                      <a:pt x="2699" y="0"/>
                    </a:cubicBezTo>
                    <a:lnTo>
                      <a:pt x="18899" y="0"/>
                    </a:lnTo>
                    <a:cubicBezTo>
                      <a:pt x="20387" y="0"/>
                      <a:pt x="21600" y="4841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8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574623" y="5315272"/>
                <a:ext cx="28575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9"/>
                      <a:pt x="19174" y="21599"/>
                      <a:pt x="16199" y="21599"/>
                    </a:cubicBezTo>
                    <a:lnTo>
                      <a:pt x="5399" y="21599"/>
                    </a:lnTo>
                    <a:cubicBezTo>
                      <a:pt x="2404" y="21599"/>
                      <a:pt x="0" y="16769"/>
                      <a:pt x="0" y="10800"/>
                    </a:cubicBezTo>
                    <a:cubicBezTo>
                      <a:pt x="0" y="4830"/>
                      <a:pt x="2404" y="0"/>
                      <a:pt x="5399" y="0"/>
                    </a:cubicBezTo>
                    <a:lnTo>
                      <a:pt x="16199" y="0"/>
                    </a:lnTo>
                    <a:cubicBezTo>
                      <a:pt x="19174" y="0"/>
                      <a:pt x="21600" y="4830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90" name="Group 270出自【趣你的PPT】(微信:qunideppt)：最优质的PPT资源库"/>
            <p:cNvGrpSpPr/>
            <p:nvPr/>
          </p:nvGrpSpPr>
          <p:grpSpPr>
            <a:xfrm>
              <a:off x="5798965" y="2933131"/>
              <a:ext cx="153723" cy="144016"/>
              <a:chOff x="5368132" y="3540125"/>
              <a:chExt cx="465138" cy="435769"/>
            </a:xfrm>
            <a:solidFill>
              <a:schemeClr val="bg1">
                <a:lumMod val="75000"/>
              </a:schemeClr>
            </a:solidFill>
          </p:grpSpPr>
          <p:sp>
            <p:nvSpPr>
              <p:cNvPr id="1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9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93" name="Group 273出自【趣你的PPT】(微信:qunideppt)：最优质的PPT资源库"/>
            <p:cNvGrpSpPr/>
            <p:nvPr/>
          </p:nvGrpSpPr>
          <p:grpSpPr>
            <a:xfrm>
              <a:off x="5176050" y="3458188"/>
              <a:ext cx="105455" cy="153723"/>
              <a:chOff x="3582988" y="3510757"/>
              <a:chExt cx="319088" cy="465138"/>
            </a:xfrm>
            <a:solidFill>
              <a:schemeClr val="bg1">
                <a:lumMod val="75000"/>
              </a:schemeClr>
            </a:solidFill>
          </p:grpSpPr>
          <p:sp>
            <p:nvSpPr>
              <p:cNvPr id="19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9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96" name="Group 276出自【趣你的PPT】(微信:qunideppt)：最优质的PPT资源库"/>
            <p:cNvGrpSpPr/>
            <p:nvPr/>
          </p:nvGrpSpPr>
          <p:grpSpPr>
            <a:xfrm>
              <a:off x="6335772" y="3270782"/>
              <a:ext cx="115161" cy="153723"/>
              <a:chOff x="2639219" y="3510757"/>
              <a:chExt cx="348456" cy="465138"/>
            </a:xfrm>
            <a:solidFill>
              <a:schemeClr val="bg1">
                <a:lumMod val="75000"/>
              </a:schemeClr>
            </a:solidFill>
          </p:grpSpPr>
          <p:sp>
            <p:nvSpPr>
              <p:cNvPr id="1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39219" y="3510757"/>
                <a:ext cx="348456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9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99" name="Group 279出自【趣你的PPT】(微信:qunideppt)：最优质的PPT资源库"/>
            <p:cNvGrpSpPr/>
            <p:nvPr/>
          </p:nvGrpSpPr>
          <p:grpSpPr>
            <a:xfrm>
              <a:off x="6107394" y="2483471"/>
              <a:ext cx="153460" cy="119883"/>
              <a:chOff x="2581275" y="1710532"/>
              <a:chExt cx="464344" cy="362744"/>
            </a:xfrm>
            <a:solidFill>
              <a:schemeClr val="bg1">
                <a:lumMod val="75000"/>
              </a:schemeClr>
            </a:solidFill>
          </p:grpSpPr>
          <p:sp>
            <p:nvSpPr>
              <p:cNvPr id="20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39219" y="1768475"/>
                <a:ext cx="290513" cy="235744"/>
              </a:xfrm>
              <a:custGeom>
                <a:avLst/>
                <a:gdLst>
                  <a:gd name="T0" fmla="+- 0 10800 376"/>
                  <a:gd name="T1" fmla="*/ T0 w 20848"/>
                  <a:gd name="T2" fmla="*/ 10800 h 21600"/>
                  <a:gd name="T3" fmla="+- 0 10800 376"/>
                  <a:gd name="T4" fmla="*/ T3 w 20848"/>
                  <a:gd name="T5" fmla="*/ 10800 h 21600"/>
                  <a:gd name="T6" fmla="+- 0 10800 376"/>
                  <a:gd name="T7" fmla="*/ T6 w 20848"/>
                  <a:gd name="T8" fmla="*/ 10800 h 21600"/>
                  <a:gd name="T9" fmla="+- 0 10800 376"/>
                  <a:gd name="T10" fmla="*/ T9 w 208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0848" h="21600">
                    <a:moveTo>
                      <a:pt x="18728" y="19178"/>
                    </a:moveTo>
                    <a:cubicBezTo>
                      <a:pt x="13191" y="20631"/>
                      <a:pt x="7654" y="20631"/>
                      <a:pt x="2118" y="19178"/>
                    </a:cubicBezTo>
                    <a:cubicBezTo>
                      <a:pt x="678" y="13592"/>
                      <a:pt x="678" y="8008"/>
                      <a:pt x="2118" y="2421"/>
                    </a:cubicBezTo>
                    <a:cubicBezTo>
                      <a:pt x="7654" y="968"/>
                      <a:pt x="13191" y="968"/>
                      <a:pt x="18728" y="2421"/>
                    </a:cubicBezTo>
                    <a:cubicBezTo>
                      <a:pt x="20168" y="8008"/>
                      <a:pt x="20168" y="13592"/>
                      <a:pt x="18728" y="19178"/>
                    </a:cubicBezTo>
                    <a:moveTo>
                      <a:pt x="18938" y="1116"/>
                    </a:moveTo>
                    <a:cubicBezTo>
                      <a:pt x="16114" y="375"/>
                      <a:pt x="13249" y="0"/>
                      <a:pt x="10423" y="0"/>
                    </a:cubicBezTo>
                    <a:cubicBezTo>
                      <a:pt x="7597" y="0"/>
                      <a:pt x="4732" y="375"/>
                      <a:pt x="1908" y="1116"/>
                    </a:cubicBezTo>
                    <a:cubicBezTo>
                      <a:pt x="1543" y="1213"/>
                      <a:pt x="1244" y="1552"/>
                      <a:pt x="1127" y="2004"/>
                    </a:cubicBezTo>
                    <a:cubicBezTo>
                      <a:pt x="-376" y="7841"/>
                      <a:pt x="-376" y="13759"/>
                      <a:pt x="1127" y="19593"/>
                    </a:cubicBezTo>
                    <a:cubicBezTo>
                      <a:pt x="1244" y="20047"/>
                      <a:pt x="1543" y="20386"/>
                      <a:pt x="1908" y="20482"/>
                    </a:cubicBezTo>
                    <a:cubicBezTo>
                      <a:pt x="4732" y="21224"/>
                      <a:pt x="7597" y="21600"/>
                      <a:pt x="10423" y="21600"/>
                    </a:cubicBezTo>
                    <a:cubicBezTo>
                      <a:pt x="13249" y="21600"/>
                      <a:pt x="16114" y="21224"/>
                      <a:pt x="18938" y="20482"/>
                    </a:cubicBezTo>
                    <a:cubicBezTo>
                      <a:pt x="19303" y="20386"/>
                      <a:pt x="19602" y="20047"/>
                      <a:pt x="19719" y="19593"/>
                    </a:cubicBezTo>
                    <a:cubicBezTo>
                      <a:pt x="21223" y="13759"/>
                      <a:pt x="21223" y="7841"/>
                      <a:pt x="19719" y="2004"/>
                    </a:cubicBezTo>
                    <a:cubicBezTo>
                      <a:pt x="19602" y="1552"/>
                      <a:pt x="19303" y="1213"/>
                      <a:pt x="18938" y="111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581275" y="1710532"/>
                <a:ext cx="464344" cy="362744"/>
              </a:xfrm>
              <a:custGeom>
                <a:avLst/>
                <a:gdLst>
                  <a:gd name="T0" fmla="+- 0 10800 252"/>
                  <a:gd name="T1" fmla="*/ T0 w 21096"/>
                  <a:gd name="T2" fmla="*/ 10800 h 21600"/>
                  <a:gd name="T3" fmla="+- 0 10800 252"/>
                  <a:gd name="T4" fmla="*/ T3 w 21096"/>
                  <a:gd name="T5" fmla="*/ 10800 h 21600"/>
                  <a:gd name="T6" fmla="+- 0 10800 252"/>
                  <a:gd name="T7" fmla="*/ T6 w 21096"/>
                  <a:gd name="T8" fmla="*/ 10800 h 21600"/>
                  <a:gd name="T9" fmla="+- 0 10800 252"/>
                  <a:gd name="T10" fmla="*/ T9 w 21096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096" h="21600">
                    <a:moveTo>
                      <a:pt x="19056" y="18331"/>
                    </a:moveTo>
                    <a:cubicBezTo>
                      <a:pt x="13383" y="19233"/>
                      <a:pt x="7711" y="19233"/>
                      <a:pt x="2038" y="18331"/>
                    </a:cubicBezTo>
                    <a:cubicBezTo>
                      <a:pt x="1074" y="13022"/>
                      <a:pt x="1074" y="7713"/>
                      <a:pt x="2038" y="2404"/>
                    </a:cubicBezTo>
                    <a:cubicBezTo>
                      <a:pt x="7711" y="1502"/>
                      <a:pt x="13383" y="1502"/>
                      <a:pt x="19056" y="2404"/>
                    </a:cubicBezTo>
                    <a:cubicBezTo>
                      <a:pt x="20021" y="7713"/>
                      <a:pt x="20021" y="13022"/>
                      <a:pt x="19056" y="18331"/>
                    </a:cubicBezTo>
                    <a:moveTo>
                      <a:pt x="20338" y="2005"/>
                    </a:moveTo>
                    <a:cubicBezTo>
                      <a:pt x="20211" y="1301"/>
                      <a:pt x="19762" y="776"/>
                      <a:pt x="19215" y="689"/>
                    </a:cubicBezTo>
                    <a:cubicBezTo>
                      <a:pt x="16339" y="232"/>
                      <a:pt x="13423" y="0"/>
                      <a:pt x="10547" y="0"/>
                    </a:cubicBezTo>
                    <a:cubicBezTo>
                      <a:pt x="7671" y="0"/>
                      <a:pt x="4755" y="232"/>
                      <a:pt x="1879" y="689"/>
                    </a:cubicBezTo>
                    <a:cubicBezTo>
                      <a:pt x="1332" y="776"/>
                      <a:pt x="883" y="1301"/>
                      <a:pt x="756" y="2005"/>
                    </a:cubicBezTo>
                    <a:cubicBezTo>
                      <a:pt x="-252" y="7553"/>
                      <a:pt x="-252" y="13181"/>
                      <a:pt x="756" y="18731"/>
                    </a:cubicBezTo>
                    <a:cubicBezTo>
                      <a:pt x="883" y="19434"/>
                      <a:pt x="1332" y="19959"/>
                      <a:pt x="1879" y="20046"/>
                    </a:cubicBezTo>
                    <a:cubicBezTo>
                      <a:pt x="3265" y="20266"/>
                      <a:pt x="4660" y="20429"/>
                      <a:pt x="6055" y="20544"/>
                    </a:cubicBezTo>
                    <a:cubicBezTo>
                      <a:pt x="5979" y="20606"/>
                      <a:pt x="5931" y="20670"/>
                      <a:pt x="5931" y="20735"/>
                    </a:cubicBezTo>
                    <a:cubicBezTo>
                      <a:pt x="5931" y="21213"/>
                      <a:pt x="7997" y="21599"/>
                      <a:pt x="10547" y="21599"/>
                    </a:cubicBezTo>
                    <a:cubicBezTo>
                      <a:pt x="13097" y="21599"/>
                      <a:pt x="15164" y="21213"/>
                      <a:pt x="15164" y="20735"/>
                    </a:cubicBezTo>
                    <a:cubicBezTo>
                      <a:pt x="15164" y="20670"/>
                      <a:pt x="15115" y="20606"/>
                      <a:pt x="15040" y="20544"/>
                    </a:cubicBezTo>
                    <a:cubicBezTo>
                      <a:pt x="16434" y="20429"/>
                      <a:pt x="17830" y="20266"/>
                      <a:pt x="19215" y="20046"/>
                    </a:cubicBezTo>
                    <a:cubicBezTo>
                      <a:pt x="19762" y="19959"/>
                      <a:pt x="20211" y="19434"/>
                      <a:pt x="20338" y="18731"/>
                    </a:cubicBezTo>
                    <a:cubicBezTo>
                      <a:pt x="21347" y="13181"/>
                      <a:pt x="21347" y="7553"/>
                      <a:pt x="20338" y="200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4019" y="1783557"/>
                <a:ext cx="43656" cy="4286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7200"/>
                    </a:moveTo>
                    <a:cubicBezTo>
                      <a:pt x="12779" y="7200"/>
                      <a:pt x="14399" y="8820"/>
                      <a:pt x="14399" y="10800"/>
                    </a:cubicBezTo>
                    <a:cubicBezTo>
                      <a:pt x="14399" y="12779"/>
                      <a:pt x="12779" y="14400"/>
                      <a:pt x="10800" y="14400"/>
                    </a:cubicBezTo>
                    <a:cubicBezTo>
                      <a:pt x="8820" y="14400"/>
                      <a:pt x="7199" y="12779"/>
                      <a:pt x="7199" y="10800"/>
                    </a:cubicBezTo>
                    <a:cubicBezTo>
                      <a:pt x="7199" y="8820"/>
                      <a:pt x="8820" y="7200"/>
                      <a:pt x="10800" y="7200"/>
                    </a:cubicBezTo>
                    <a:moveTo>
                      <a:pt x="10800" y="21599"/>
                    </a:move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0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29732" y="1971675"/>
                <a:ext cx="57944" cy="150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0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4019" y="1928019"/>
                <a:ext cx="58738" cy="150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944019" y="1885157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0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97957" y="1826419"/>
                <a:ext cx="86519" cy="61119"/>
              </a:xfrm>
              <a:custGeom>
                <a:avLst/>
                <a:gdLst>
                  <a:gd name="T0" fmla="+- 0 10822 44"/>
                  <a:gd name="T1" fmla="*/ T0 w 21556"/>
                  <a:gd name="T2" fmla="+- 0 10826 53"/>
                  <a:gd name="T3" fmla="*/ 10826 h 21547"/>
                  <a:gd name="T4" fmla="+- 0 10822 44"/>
                  <a:gd name="T5" fmla="*/ T4 w 21556"/>
                  <a:gd name="T6" fmla="+- 0 10826 53"/>
                  <a:gd name="T7" fmla="*/ 10826 h 21547"/>
                  <a:gd name="T8" fmla="+- 0 10822 44"/>
                  <a:gd name="T9" fmla="*/ T8 w 21556"/>
                  <a:gd name="T10" fmla="+- 0 10826 53"/>
                  <a:gd name="T11" fmla="*/ 10826 h 21547"/>
                  <a:gd name="T12" fmla="+- 0 10822 44"/>
                  <a:gd name="T13" fmla="*/ T12 w 21556"/>
                  <a:gd name="T14" fmla="+- 0 10826 53"/>
                  <a:gd name="T15" fmla="*/ 10826 h 21547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556" h="21547">
                    <a:moveTo>
                      <a:pt x="19751" y="2"/>
                    </a:moveTo>
                    <a:lnTo>
                      <a:pt x="3200" y="1845"/>
                    </a:lnTo>
                    <a:cubicBezTo>
                      <a:pt x="2215" y="2010"/>
                      <a:pt x="1272" y="3284"/>
                      <a:pt x="1106" y="4676"/>
                    </a:cubicBezTo>
                    <a:lnTo>
                      <a:pt x="1" y="18986"/>
                    </a:lnTo>
                    <a:cubicBezTo>
                      <a:pt x="-44" y="20398"/>
                      <a:pt x="724" y="21547"/>
                      <a:pt x="1712" y="21547"/>
                    </a:cubicBezTo>
                    <a:cubicBezTo>
                      <a:pt x="2698" y="21547"/>
                      <a:pt x="3542" y="20398"/>
                      <a:pt x="3582" y="18978"/>
                    </a:cubicBezTo>
                    <a:lnTo>
                      <a:pt x="4185" y="9251"/>
                    </a:lnTo>
                    <a:cubicBezTo>
                      <a:pt x="4319" y="7849"/>
                      <a:pt x="5235" y="6592"/>
                      <a:pt x="6220" y="6447"/>
                    </a:cubicBezTo>
                    <a:lnTo>
                      <a:pt x="19751" y="5128"/>
                    </a:lnTo>
                    <a:cubicBezTo>
                      <a:pt x="20743" y="5078"/>
                      <a:pt x="21556" y="3884"/>
                      <a:pt x="21556" y="2467"/>
                    </a:cubicBezTo>
                    <a:cubicBezTo>
                      <a:pt x="21556" y="1055"/>
                      <a:pt x="20743" y="-53"/>
                      <a:pt x="19751" y="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207" name="Group 287出自【趣你的PPT】(微信:qunideppt)：最优质的PPT资源库"/>
            <p:cNvGrpSpPr/>
            <p:nvPr/>
          </p:nvGrpSpPr>
          <p:grpSpPr>
            <a:xfrm>
              <a:off x="6031087" y="4574929"/>
              <a:ext cx="153460" cy="134573"/>
              <a:chOff x="1640798" y="2149003"/>
              <a:chExt cx="464344" cy="407194"/>
            </a:xfrm>
            <a:solidFill>
              <a:schemeClr val="bg1">
                <a:lumMod val="75000"/>
              </a:schemeClr>
            </a:solidFill>
          </p:grpSpPr>
          <p:sp>
            <p:nvSpPr>
              <p:cNvPr id="20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0798" y="2149003"/>
                <a:ext cx="464344" cy="407194"/>
              </a:xfrm>
              <a:custGeom>
                <a:avLst/>
                <a:gdLst>
                  <a:gd name="T0" fmla="+- 0 10800 597"/>
                  <a:gd name="T1" fmla="*/ T0 w 20407"/>
                  <a:gd name="T2" fmla="+- 0 11028 672"/>
                  <a:gd name="T3" fmla="*/ 11028 h 20712"/>
                  <a:gd name="T4" fmla="+- 0 10800 597"/>
                  <a:gd name="T5" fmla="*/ T4 w 20407"/>
                  <a:gd name="T6" fmla="+- 0 11028 672"/>
                  <a:gd name="T7" fmla="*/ 11028 h 20712"/>
                  <a:gd name="T8" fmla="+- 0 10800 597"/>
                  <a:gd name="T9" fmla="*/ T8 w 20407"/>
                  <a:gd name="T10" fmla="+- 0 11028 672"/>
                  <a:gd name="T11" fmla="*/ 11028 h 20712"/>
                  <a:gd name="T12" fmla="+- 0 10800 597"/>
                  <a:gd name="T13" fmla="*/ T12 w 20407"/>
                  <a:gd name="T14" fmla="+- 0 11028 672"/>
                  <a:gd name="T15" fmla="*/ 11028 h 20712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0407" h="20712">
                    <a:moveTo>
                      <a:pt x="17706" y="10922"/>
                    </a:moveTo>
                    <a:lnTo>
                      <a:pt x="10657" y="19017"/>
                    </a:lnTo>
                    <a:cubicBezTo>
                      <a:pt x="10407" y="19305"/>
                      <a:pt x="9998" y="19305"/>
                      <a:pt x="9748" y="19017"/>
                    </a:cubicBezTo>
                    <a:lnTo>
                      <a:pt x="2699" y="10922"/>
                    </a:lnTo>
                    <a:cubicBezTo>
                      <a:pt x="817" y="8762"/>
                      <a:pt x="817" y="5247"/>
                      <a:pt x="2699" y="3087"/>
                    </a:cubicBezTo>
                    <a:cubicBezTo>
                      <a:pt x="4512" y="1004"/>
                      <a:pt x="7429" y="931"/>
                      <a:pt x="9338" y="2923"/>
                    </a:cubicBezTo>
                    <a:lnTo>
                      <a:pt x="10202" y="3825"/>
                    </a:lnTo>
                    <a:lnTo>
                      <a:pt x="11067" y="2923"/>
                    </a:lnTo>
                    <a:cubicBezTo>
                      <a:pt x="12976" y="931"/>
                      <a:pt x="15893" y="1004"/>
                      <a:pt x="17706" y="3087"/>
                    </a:cubicBezTo>
                    <a:cubicBezTo>
                      <a:pt x="19588" y="5247"/>
                      <a:pt x="19588" y="8762"/>
                      <a:pt x="17706" y="10922"/>
                    </a:cubicBezTo>
                    <a:moveTo>
                      <a:pt x="18616" y="2043"/>
                    </a:moveTo>
                    <a:cubicBezTo>
                      <a:pt x="16301" y="-617"/>
                      <a:pt x="12601" y="-672"/>
                      <a:pt x="10202" y="1830"/>
                    </a:cubicBezTo>
                    <a:cubicBezTo>
                      <a:pt x="7805" y="-672"/>
                      <a:pt x="4104" y="-617"/>
                      <a:pt x="1789" y="2043"/>
                    </a:cubicBezTo>
                    <a:cubicBezTo>
                      <a:pt x="-597" y="4783"/>
                      <a:pt x="-597" y="9226"/>
                      <a:pt x="1789" y="11967"/>
                    </a:cubicBezTo>
                    <a:cubicBezTo>
                      <a:pt x="2470" y="12750"/>
                      <a:pt x="8838" y="20061"/>
                      <a:pt x="8838" y="20061"/>
                    </a:cubicBezTo>
                    <a:cubicBezTo>
                      <a:pt x="9592" y="20928"/>
                      <a:pt x="10812" y="20928"/>
                      <a:pt x="11567" y="20061"/>
                    </a:cubicBezTo>
                    <a:cubicBezTo>
                      <a:pt x="11567" y="20061"/>
                      <a:pt x="18539" y="12056"/>
                      <a:pt x="18616" y="11967"/>
                    </a:cubicBezTo>
                    <a:cubicBezTo>
                      <a:pt x="21003" y="9226"/>
                      <a:pt x="21003" y="4783"/>
                      <a:pt x="18616" y="2043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0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13029" y="2222028"/>
                <a:ext cx="69056" cy="6905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326" y="0"/>
                    </a:moveTo>
                    <a:cubicBezTo>
                      <a:pt x="19317" y="0"/>
                      <a:pt x="19317" y="4"/>
                      <a:pt x="19308" y="4"/>
                    </a:cubicBezTo>
                    <a:cubicBezTo>
                      <a:pt x="8643" y="13"/>
                      <a:pt x="0" y="8659"/>
                      <a:pt x="0" y="19326"/>
                    </a:cubicBezTo>
                    <a:cubicBezTo>
                      <a:pt x="0" y="20580"/>
                      <a:pt x="1019" y="21600"/>
                      <a:pt x="2273" y="21600"/>
                    </a:cubicBezTo>
                    <a:cubicBezTo>
                      <a:pt x="3528" y="21600"/>
                      <a:pt x="4547" y="20580"/>
                      <a:pt x="4547" y="19326"/>
                    </a:cubicBezTo>
                    <a:lnTo>
                      <a:pt x="4547" y="19321"/>
                    </a:lnTo>
                    <a:cubicBezTo>
                      <a:pt x="4547" y="11164"/>
                      <a:pt x="11164" y="4547"/>
                      <a:pt x="19321" y="4547"/>
                    </a:cubicBezTo>
                    <a:lnTo>
                      <a:pt x="19326" y="4547"/>
                    </a:lnTo>
                    <a:cubicBezTo>
                      <a:pt x="20580" y="4547"/>
                      <a:pt x="21599" y="3528"/>
                      <a:pt x="21599" y="2273"/>
                    </a:cubicBezTo>
                    <a:cubicBezTo>
                      <a:pt x="21599" y="1019"/>
                      <a:pt x="20580" y="0"/>
                      <a:pt x="19326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2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93033" y="3015668"/>
              <a:ext cx="153220" cy="11052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537" y="19720"/>
                  </a:moveTo>
                  <a:lnTo>
                    <a:pt x="16537" y="19721"/>
                  </a:lnTo>
                  <a:lnTo>
                    <a:pt x="4387" y="19721"/>
                  </a:lnTo>
                  <a:cubicBezTo>
                    <a:pt x="2713" y="19720"/>
                    <a:pt x="1350" y="17824"/>
                    <a:pt x="1350" y="15494"/>
                  </a:cubicBezTo>
                  <a:cubicBezTo>
                    <a:pt x="1350" y="13992"/>
                    <a:pt x="1918" y="12635"/>
                    <a:pt x="2871" y="11862"/>
                  </a:cubicBezTo>
                  <a:cubicBezTo>
                    <a:pt x="3797" y="11123"/>
                    <a:pt x="3860" y="10975"/>
                    <a:pt x="3472" y="9647"/>
                  </a:cubicBezTo>
                  <a:cubicBezTo>
                    <a:pt x="3406" y="9374"/>
                    <a:pt x="3375" y="9136"/>
                    <a:pt x="3375" y="8921"/>
                  </a:cubicBezTo>
                  <a:cubicBezTo>
                    <a:pt x="3375" y="7626"/>
                    <a:pt x="4131" y="6573"/>
                    <a:pt x="5062" y="6573"/>
                  </a:cubicBezTo>
                  <a:cubicBezTo>
                    <a:pt x="5062" y="6573"/>
                    <a:pt x="5505" y="6529"/>
                    <a:pt x="5976" y="6789"/>
                  </a:cubicBezTo>
                  <a:cubicBezTo>
                    <a:pt x="6750" y="7219"/>
                    <a:pt x="6834" y="6808"/>
                    <a:pt x="7200" y="5701"/>
                  </a:cubicBezTo>
                  <a:cubicBezTo>
                    <a:pt x="7974" y="3380"/>
                    <a:pt x="9652" y="1878"/>
                    <a:pt x="11475" y="1878"/>
                  </a:cubicBezTo>
                  <a:cubicBezTo>
                    <a:pt x="13905" y="1878"/>
                    <a:pt x="15914" y="4435"/>
                    <a:pt x="16148" y="7826"/>
                  </a:cubicBezTo>
                  <a:cubicBezTo>
                    <a:pt x="16231" y="9171"/>
                    <a:pt x="16231" y="9171"/>
                    <a:pt x="17239" y="9491"/>
                  </a:cubicBezTo>
                  <a:cubicBezTo>
                    <a:pt x="18984" y="9955"/>
                    <a:pt x="20250" y="12085"/>
                    <a:pt x="20250" y="14555"/>
                  </a:cubicBezTo>
                  <a:cubicBezTo>
                    <a:pt x="20250" y="17404"/>
                    <a:pt x="18585" y="19720"/>
                    <a:pt x="16537" y="19720"/>
                  </a:cubicBezTo>
                  <a:moveTo>
                    <a:pt x="17492" y="7647"/>
                  </a:moveTo>
                  <a:cubicBezTo>
                    <a:pt x="17196" y="3362"/>
                    <a:pt x="14632" y="0"/>
                    <a:pt x="11475" y="0"/>
                  </a:cubicBezTo>
                  <a:cubicBezTo>
                    <a:pt x="9031" y="0"/>
                    <a:pt x="6939" y="2017"/>
                    <a:pt x="5976" y="4911"/>
                  </a:cubicBezTo>
                  <a:cubicBezTo>
                    <a:pt x="5685" y="4784"/>
                    <a:pt x="5383" y="4695"/>
                    <a:pt x="5062" y="4695"/>
                  </a:cubicBezTo>
                  <a:cubicBezTo>
                    <a:pt x="3385" y="4695"/>
                    <a:pt x="2025" y="6589"/>
                    <a:pt x="2025" y="8921"/>
                  </a:cubicBezTo>
                  <a:cubicBezTo>
                    <a:pt x="2025" y="9385"/>
                    <a:pt x="2092" y="9824"/>
                    <a:pt x="2191" y="10240"/>
                  </a:cubicBezTo>
                  <a:cubicBezTo>
                    <a:pt x="886" y="11298"/>
                    <a:pt x="0" y="13242"/>
                    <a:pt x="0" y="15494"/>
                  </a:cubicBezTo>
                  <a:cubicBezTo>
                    <a:pt x="0" y="18866"/>
                    <a:pt x="1964" y="21599"/>
                    <a:pt x="4387" y="21599"/>
                  </a:cubicBezTo>
                  <a:lnTo>
                    <a:pt x="4387" y="21600"/>
                  </a:lnTo>
                  <a:lnTo>
                    <a:pt x="16537" y="21600"/>
                  </a:lnTo>
                  <a:lnTo>
                    <a:pt x="16537" y="21599"/>
                  </a:lnTo>
                  <a:cubicBezTo>
                    <a:pt x="19334" y="21599"/>
                    <a:pt x="21599" y="18446"/>
                    <a:pt x="21599" y="14555"/>
                  </a:cubicBezTo>
                  <a:cubicBezTo>
                    <a:pt x="21599" y="11120"/>
                    <a:pt x="19831" y="8269"/>
                    <a:pt x="17492" y="7647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4288" tIns="14288" rIns="14288" bIns="14288" anchor="ctr"/>
            <a:lstStyle/>
            <a:p>
              <a:pPr algn="ctr" defTabSz="171450">
                <a:defRPr/>
              </a:pPr>
              <a:endParaRPr lang="en-US" sz="1125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63814" y="2882542"/>
              <a:ext cx="153220" cy="109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537" y="19720"/>
                  </a:moveTo>
                  <a:lnTo>
                    <a:pt x="16537" y="19721"/>
                  </a:lnTo>
                  <a:lnTo>
                    <a:pt x="4387" y="19721"/>
                  </a:lnTo>
                  <a:cubicBezTo>
                    <a:pt x="2713" y="19720"/>
                    <a:pt x="1350" y="17824"/>
                    <a:pt x="1350" y="15494"/>
                  </a:cubicBezTo>
                  <a:cubicBezTo>
                    <a:pt x="1350" y="13992"/>
                    <a:pt x="1918" y="12635"/>
                    <a:pt x="2871" y="11862"/>
                  </a:cubicBezTo>
                  <a:cubicBezTo>
                    <a:pt x="3797" y="11123"/>
                    <a:pt x="3860" y="10975"/>
                    <a:pt x="3472" y="9647"/>
                  </a:cubicBezTo>
                  <a:cubicBezTo>
                    <a:pt x="3406" y="9374"/>
                    <a:pt x="3375" y="9136"/>
                    <a:pt x="3375" y="8921"/>
                  </a:cubicBezTo>
                  <a:cubicBezTo>
                    <a:pt x="3375" y="7626"/>
                    <a:pt x="4131" y="6573"/>
                    <a:pt x="5062" y="6573"/>
                  </a:cubicBezTo>
                  <a:cubicBezTo>
                    <a:pt x="5062" y="6573"/>
                    <a:pt x="5505" y="6529"/>
                    <a:pt x="5976" y="6789"/>
                  </a:cubicBezTo>
                  <a:cubicBezTo>
                    <a:pt x="6750" y="7219"/>
                    <a:pt x="6834" y="6808"/>
                    <a:pt x="7200" y="5701"/>
                  </a:cubicBezTo>
                  <a:cubicBezTo>
                    <a:pt x="7974" y="3380"/>
                    <a:pt x="9652" y="1878"/>
                    <a:pt x="11475" y="1878"/>
                  </a:cubicBezTo>
                  <a:cubicBezTo>
                    <a:pt x="13905" y="1878"/>
                    <a:pt x="15914" y="4435"/>
                    <a:pt x="16148" y="7826"/>
                  </a:cubicBezTo>
                  <a:cubicBezTo>
                    <a:pt x="16231" y="9171"/>
                    <a:pt x="16231" y="9171"/>
                    <a:pt x="17239" y="9491"/>
                  </a:cubicBezTo>
                  <a:cubicBezTo>
                    <a:pt x="18984" y="9955"/>
                    <a:pt x="20250" y="12085"/>
                    <a:pt x="20250" y="14555"/>
                  </a:cubicBezTo>
                  <a:cubicBezTo>
                    <a:pt x="20250" y="17404"/>
                    <a:pt x="18585" y="19720"/>
                    <a:pt x="16537" y="19720"/>
                  </a:cubicBezTo>
                  <a:moveTo>
                    <a:pt x="17492" y="7647"/>
                  </a:moveTo>
                  <a:cubicBezTo>
                    <a:pt x="17196" y="3362"/>
                    <a:pt x="14632" y="0"/>
                    <a:pt x="11475" y="0"/>
                  </a:cubicBezTo>
                  <a:cubicBezTo>
                    <a:pt x="9031" y="0"/>
                    <a:pt x="6939" y="2017"/>
                    <a:pt x="5976" y="4911"/>
                  </a:cubicBezTo>
                  <a:cubicBezTo>
                    <a:pt x="5685" y="4784"/>
                    <a:pt x="5383" y="4695"/>
                    <a:pt x="5062" y="4695"/>
                  </a:cubicBezTo>
                  <a:cubicBezTo>
                    <a:pt x="3385" y="4695"/>
                    <a:pt x="2025" y="6589"/>
                    <a:pt x="2025" y="8921"/>
                  </a:cubicBezTo>
                  <a:cubicBezTo>
                    <a:pt x="2025" y="9385"/>
                    <a:pt x="2092" y="9824"/>
                    <a:pt x="2191" y="10240"/>
                  </a:cubicBezTo>
                  <a:cubicBezTo>
                    <a:pt x="886" y="11298"/>
                    <a:pt x="0" y="13242"/>
                    <a:pt x="0" y="15494"/>
                  </a:cubicBezTo>
                  <a:cubicBezTo>
                    <a:pt x="0" y="18866"/>
                    <a:pt x="1964" y="21599"/>
                    <a:pt x="4387" y="21599"/>
                  </a:cubicBezTo>
                  <a:lnTo>
                    <a:pt x="4387" y="21600"/>
                  </a:lnTo>
                  <a:lnTo>
                    <a:pt x="16537" y="21600"/>
                  </a:lnTo>
                  <a:lnTo>
                    <a:pt x="16537" y="21599"/>
                  </a:lnTo>
                  <a:cubicBezTo>
                    <a:pt x="19334" y="21599"/>
                    <a:pt x="21599" y="18446"/>
                    <a:pt x="21599" y="14555"/>
                  </a:cubicBezTo>
                  <a:cubicBezTo>
                    <a:pt x="21599" y="11120"/>
                    <a:pt x="19831" y="8269"/>
                    <a:pt x="17492" y="7647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4288" tIns="14288" rIns="14288" bIns="14288" anchor="ctr"/>
            <a:lstStyle/>
            <a:p>
              <a:pPr algn="ctr" defTabSz="171450">
                <a:defRPr/>
              </a:pPr>
              <a:endParaRPr lang="en-US" sz="1125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grpSp>
          <p:nvGrpSpPr>
            <p:cNvPr id="212" name="Group 292出自【趣你的PPT】(微信:qunideppt)：最优质的PPT资源库"/>
            <p:cNvGrpSpPr/>
            <p:nvPr/>
          </p:nvGrpSpPr>
          <p:grpSpPr>
            <a:xfrm>
              <a:off x="5653624" y="2554168"/>
              <a:ext cx="153460" cy="134573"/>
              <a:chOff x="1640798" y="2149003"/>
              <a:chExt cx="464344" cy="407194"/>
            </a:xfrm>
            <a:solidFill>
              <a:schemeClr val="bg1">
                <a:lumMod val="75000"/>
              </a:schemeClr>
            </a:solidFill>
          </p:grpSpPr>
          <p:sp>
            <p:nvSpPr>
              <p:cNvPr id="2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640798" y="2149003"/>
                <a:ext cx="464344" cy="407194"/>
              </a:xfrm>
              <a:custGeom>
                <a:avLst/>
                <a:gdLst>
                  <a:gd name="T0" fmla="+- 0 10800 597"/>
                  <a:gd name="T1" fmla="*/ T0 w 20407"/>
                  <a:gd name="T2" fmla="+- 0 11028 672"/>
                  <a:gd name="T3" fmla="*/ 11028 h 20712"/>
                  <a:gd name="T4" fmla="+- 0 10800 597"/>
                  <a:gd name="T5" fmla="*/ T4 w 20407"/>
                  <a:gd name="T6" fmla="+- 0 11028 672"/>
                  <a:gd name="T7" fmla="*/ 11028 h 20712"/>
                  <a:gd name="T8" fmla="+- 0 10800 597"/>
                  <a:gd name="T9" fmla="*/ T8 w 20407"/>
                  <a:gd name="T10" fmla="+- 0 11028 672"/>
                  <a:gd name="T11" fmla="*/ 11028 h 20712"/>
                  <a:gd name="T12" fmla="+- 0 10800 597"/>
                  <a:gd name="T13" fmla="*/ T12 w 20407"/>
                  <a:gd name="T14" fmla="+- 0 11028 672"/>
                  <a:gd name="T15" fmla="*/ 11028 h 20712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0407" h="20712">
                    <a:moveTo>
                      <a:pt x="17706" y="10922"/>
                    </a:moveTo>
                    <a:lnTo>
                      <a:pt x="10657" y="19017"/>
                    </a:lnTo>
                    <a:cubicBezTo>
                      <a:pt x="10407" y="19305"/>
                      <a:pt x="9998" y="19305"/>
                      <a:pt x="9748" y="19017"/>
                    </a:cubicBezTo>
                    <a:lnTo>
                      <a:pt x="2699" y="10922"/>
                    </a:lnTo>
                    <a:cubicBezTo>
                      <a:pt x="817" y="8762"/>
                      <a:pt x="817" y="5247"/>
                      <a:pt x="2699" y="3087"/>
                    </a:cubicBezTo>
                    <a:cubicBezTo>
                      <a:pt x="4512" y="1004"/>
                      <a:pt x="7429" y="931"/>
                      <a:pt x="9338" y="2923"/>
                    </a:cubicBezTo>
                    <a:lnTo>
                      <a:pt x="10202" y="3825"/>
                    </a:lnTo>
                    <a:lnTo>
                      <a:pt x="11067" y="2923"/>
                    </a:lnTo>
                    <a:cubicBezTo>
                      <a:pt x="12976" y="931"/>
                      <a:pt x="15893" y="1004"/>
                      <a:pt x="17706" y="3087"/>
                    </a:cubicBezTo>
                    <a:cubicBezTo>
                      <a:pt x="19588" y="5247"/>
                      <a:pt x="19588" y="8762"/>
                      <a:pt x="17706" y="10922"/>
                    </a:cubicBezTo>
                    <a:moveTo>
                      <a:pt x="18616" y="2043"/>
                    </a:moveTo>
                    <a:cubicBezTo>
                      <a:pt x="16301" y="-617"/>
                      <a:pt x="12601" y="-672"/>
                      <a:pt x="10202" y="1830"/>
                    </a:cubicBezTo>
                    <a:cubicBezTo>
                      <a:pt x="7805" y="-672"/>
                      <a:pt x="4104" y="-617"/>
                      <a:pt x="1789" y="2043"/>
                    </a:cubicBezTo>
                    <a:cubicBezTo>
                      <a:pt x="-597" y="4783"/>
                      <a:pt x="-597" y="9226"/>
                      <a:pt x="1789" y="11967"/>
                    </a:cubicBezTo>
                    <a:cubicBezTo>
                      <a:pt x="2470" y="12750"/>
                      <a:pt x="8838" y="20061"/>
                      <a:pt x="8838" y="20061"/>
                    </a:cubicBezTo>
                    <a:cubicBezTo>
                      <a:pt x="9592" y="20928"/>
                      <a:pt x="10812" y="20928"/>
                      <a:pt x="11567" y="20061"/>
                    </a:cubicBezTo>
                    <a:cubicBezTo>
                      <a:pt x="11567" y="20061"/>
                      <a:pt x="18539" y="12056"/>
                      <a:pt x="18616" y="11967"/>
                    </a:cubicBezTo>
                    <a:cubicBezTo>
                      <a:pt x="21003" y="9226"/>
                      <a:pt x="21003" y="4783"/>
                      <a:pt x="18616" y="2043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713029" y="2222028"/>
                <a:ext cx="69056" cy="6905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326" y="0"/>
                    </a:moveTo>
                    <a:cubicBezTo>
                      <a:pt x="19317" y="0"/>
                      <a:pt x="19317" y="4"/>
                      <a:pt x="19308" y="4"/>
                    </a:cubicBezTo>
                    <a:cubicBezTo>
                      <a:pt x="8643" y="13"/>
                      <a:pt x="0" y="8659"/>
                      <a:pt x="0" y="19326"/>
                    </a:cubicBezTo>
                    <a:cubicBezTo>
                      <a:pt x="0" y="20580"/>
                      <a:pt x="1019" y="21600"/>
                      <a:pt x="2273" y="21600"/>
                    </a:cubicBezTo>
                    <a:cubicBezTo>
                      <a:pt x="3528" y="21600"/>
                      <a:pt x="4547" y="20580"/>
                      <a:pt x="4547" y="19326"/>
                    </a:cubicBezTo>
                    <a:lnTo>
                      <a:pt x="4547" y="19321"/>
                    </a:lnTo>
                    <a:cubicBezTo>
                      <a:pt x="4547" y="11164"/>
                      <a:pt x="11164" y="4547"/>
                      <a:pt x="19321" y="4547"/>
                    </a:cubicBezTo>
                    <a:lnTo>
                      <a:pt x="19326" y="4547"/>
                    </a:lnTo>
                    <a:cubicBezTo>
                      <a:pt x="20580" y="4547"/>
                      <a:pt x="21599" y="3528"/>
                      <a:pt x="21599" y="2273"/>
                    </a:cubicBezTo>
                    <a:cubicBezTo>
                      <a:pt x="21599" y="1019"/>
                      <a:pt x="20580" y="0"/>
                      <a:pt x="19326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215" name="Group 295出自【趣你的PPT】(微信:qunideppt)：最优质的PPT资源库"/>
            <p:cNvGrpSpPr/>
            <p:nvPr/>
          </p:nvGrpSpPr>
          <p:grpSpPr>
            <a:xfrm>
              <a:off x="6593135" y="4002988"/>
              <a:ext cx="105455" cy="153723"/>
              <a:chOff x="3582988" y="3510757"/>
              <a:chExt cx="319088" cy="465138"/>
            </a:xfrm>
            <a:solidFill>
              <a:schemeClr val="bg1">
                <a:lumMod val="75000"/>
              </a:schemeClr>
            </a:solidFill>
          </p:grpSpPr>
          <p:sp>
            <p:nvSpPr>
              <p:cNvPr id="2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218" name="出自【趣你的PPT】(微信:qunideppt)：最优质的PPT资源库"/>
            <p:cNvSpPr/>
            <p:nvPr/>
          </p:nvSpPr>
          <p:spPr>
            <a:xfrm>
              <a:off x="1501979" y="1778260"/>
              <a:ext cx="2440007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19" name="出自【趣你的PPT】(微信:qunideppt)：最优质的PPT资源库"/>
            <p:cNvSpPr/>
            <p:nvPr/>
          </p:nvSpPr>
          <p:spPr>
            <a:xfrm>
              <a:off x="1331404" y="3466534"/>
              <a:ext cx="2440007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20" name="出自【趣你的PPT】(微信:qunideppt)：最优质的PPT资源库"/>
            <p:cNvSpPr/>
            <p:nvPr/>
          </p:nvSpPr>
          <p:spPr>
            <a:xfrm>
              <a:off x="1533304" y="5119621"/>
              <a:ext cx="2440007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21" name="出自【趣你的PPT】(微信:qunideppt)：最优质的PPT资源库"/>
            <p:cNvSpPr/>
            <p:nvPr/>
          </p:nvSpPr>
          <p:spPr>
            <a:xfrm>
              <a:off x="8084628" y="5199685"/>
              <a:ext cx="2440007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  <p:sp>
          <p:nvSpPr>
            <p:cNvPr id="222" name="出自【趣你的PPT】(微信:qunideppt)：最优质的PPT资源库"/>
            <p:cNvSpPr/>
            <p:nvPr/>
          </p:nvSpPr>
          <p:spPr>
            <a:xfrm>
              <a:off x="8420590" y="3482323"/>
              <a:ext cx="2440007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23" name="出自【趣你的PPT】(微信:qunideppt)：最优质的PPT资源库"/>
            <p:cNvSpPr/>
            <p:nvPr/>
          </p:nvSpPr>
          <p:spPr>
            <a:xfrm>
              <a:off x="8129220" y="1812826"/>
              <a:ext cx="2440007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228" name="出自【趣你的PPT】(微信:qunideppt)：最优质的PPT资源库"/>
            <p:cNvSpPr/>
            <p:nvPr/>
          </p:nvSpPr>
          <p:spPr>
            <a:xfrm>
              <a:off x="2437924" y="1416483"/>
              <a:ext cx="14737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</a:endParaRPr>
            </a:p>
          </p:txBody>
        </p:sp>
        <p:sp>
          <p:nvSpPr>
            <p:cNvPr id="229" name="出自【趣你的PPT】(微信:qunideppt)：最优质的PPT资源库"/>
            <p:cNvSpPr/>
            <p:nvPr/>
          </p:nvSpPr>
          <p:spPr>
            <a:xfrm>
              <a:off x="2269268" y="3135519"/>
              <a:ext cx="14737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</a:endParaRPr>
            </a:p>
          </p:txBody>
        </p:sp>
        <p:sp>
          <p:nvSpPr>
            <p:cNvPr id="230" name="出自【趣你的PPT】(微信:qunideppt)：最优质的PPT资源库"/>
            <p:cNvSpPr/>
            <p:nvPr/>
          </p:nvSpPr>
          <p:spPr>
            <a:xfrm>
              <a:off x="2468033" y="4804981"/>
              <a:ext cx="14737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</a:endParaRPr>
            </a:p>
          </p:txBody>
        </p:sp>
        <p:sp>
          <p:nvSpPr>
            <p:cNvPr id="231" name="出自【趣你的PPT】(微信:qunideppt)：最优质的PPT资源库"/>
            <p:cNvSpPr/>
            <p:nvPr/>
          </p:nvSpPr>
          <p:spPr>
            <a:xfrm>
              <a:off x="8078757" y="4881625"/>
              <a:ext cx="14737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</a:endParaRPr>
            </a:p>
          </p:txBody>
        </p:sp>
        <p:sp>
          <p:nvSpPr>
            <p:cNvPr id="232" name="出自【趣你的PPT】(微信:qunideppt)：最优质的PPT资源库"/>
            <p:cNvSpPr/>
            <p:nvPr/>
          </p:nvSpPr>
          <p:spPr>
            <a:xfrm>
              <a:off x="8412030" y="3186698"/>
              <a:ext cx="14737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</a:endParaRPr>
            </a:p>
          </p:txBody>
        </p:sp>
        <p:sp>
          <p:nvSpPr>
            <p:cNvPr id="233" name="出自【趣你的PPT】(微信:qunideppt)：最优质的PPT资源库"/>
            <p:cNvSpPr/>
            <p:nvPr/>
          </p:nvSpPr>
          <p:spPr>
            <a:xfrm>
              <a:off x="8166840" y="1498259"/>
              <a:ext cx="14737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225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2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608023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955328" y="1535318"/>
            <a:ext cx="7233345" cy="2721652"/>
            <a:chOff x="1328340" y="2047091"/>
            <a:chExt cx="9644460" cy="3628868"/>
          </a:xfrm>
        </p:grpSpPr>
        <p:sp>
          <p:nvSpPr>
            <p:cNvPr id="14" name="出自【趣你的PPT】(微信:qunideppt)：最优质的PPT资源库"/>
            <p:cNvSpPr/>
            <p:nvPr/>
          </p:nvSpPr>
          <p:spPr>
            <a:xfrm>
              <a:off x="1355280" y="2979902"/>
              <a:ext cx="2511390" cy="2511391"/>
            </a:xfrm>
            <a:prstGeom prst="blockArc">
              <a:avLst>
                <a:gd name="adj1" fmla="val 10800000"/>
                <a:gd name="adj2" fmla="val 0"/>
                <a:gd name="adj3" fmla="val 795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black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>
              <a:off x="3677305" y="2979902"/>
              <a:ext cx="2511390" cy="2511391"/>
            </a:xfrm>
            <a:prstGeom prst="blockArc">
              <a:avLst>
                <a:gd name="adj1" fmla="val 10800000"/>
                <a:gd name="adj2" fmla="val 0"/>
                <a:gd name="adj3" fmla="val 795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black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5999329" y="2979902"/>
              <a:ext cx="2511390" cy="2511391"/>
            </a:xfrm>
            <a:prstGeom prst="blockArc">
              <a:avLst>
                <a:gd name="adj1" fmla="val 10800000"/>
                <a:gd name="adj2" fmla="val 0"/>
                <a:gd name="adj3" fmla="val 795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black"/>
                </a:solidFill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8321338" y="2979902"/>
              <a:ext cx="2511390" cy="2511391"/>
            </a:xfrm>
            <a:prstGeom prst="blockArc">
              <a:avLst>
                <a:gd name="adj1" fmla="val 10800000"/>
                <a:gd name="adj2" fmla="val 0"/>
                <a:gd name="adj3" fmla="val 795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 dirty="0">
                <a:solidFill>
                  <a:prstClr val="black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2209108" y="2047091"/>
              <a:ext cx="803733" cy="80373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white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 txBox="1"/>
            <p:nvPr/>
          </p:nvSpPr>
          <p:spPr>
            <a:xfrm>
              <a:off x="2209108" y="2151004"/>
              <a:ext cx="803733" cy="624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42" dirty="0">
                  <a:ln w="3175">
                    <a:noFill/>
                  </a:ln>
                  <a:solidFill>
                    <a:prstClr val="white"/>
                  </a:solidFill>
                  <a:latin typeface="Calibri Light" panose="020F0302020204030204"/>
                </a:rPr>
                <a:t>01</a:t>
              </a:r>
              <a:endParaRPr lang="en-US" sz="2442" dirty="0">
                <a:ln w="3175">
                  <a:noFill/>
                </a:ln>
                <a:solidFill>
                  <a:prstClr val="white"/>
                </a:solidFill>
                <a:latin typeface="Calibri Light" panose="020F0302020204030204"/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4531133" y="2047091"/>
              <a:ext cx="803733" cy="80373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>
                <a:solidFill>
                  <a:prstClr val="white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6853156" y="2047091"/>
              <a:ext cx="803733" cy="80373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 dirty="0">
                <a:solidFill>
                  <a:prstClr val="white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9175179" y="2047091"/>
              <a:ext cx="803733" cy="80373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58" dirty="0">
                <a:solidFill>
                  <a:prstClr val="white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4528207" y="2151004"/>
              <a:ext cx="803733" cy="624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42" dirty="0">
                  <a:ln w="3175">
                    <a:noFill/>
                  </a:ln>
                  <a:solidFill>
                    <a:prstClr val="white"/>
                  </a:solidFill>
                  <a:latin typeface="Calibri Light" panose="020F0302020204030204"/>
                </a:rPr>
                <a:t>02</a:t>
              </a:r>
              <a:endParaRPr lang="en-US" sz="2442" dirty="0">
                <a:ln w="3175">
                  <a:noFill/>
                </a:ln>
                <a:solidFill>
                  <a:prstClr val="white"/>
                </a:solidFill>
                <a:latin typeface="Calibri Light" panose="020F0302020204030204"/>
              </a:endParaRPr>
            </a:p>
          </p:txBody>
        </p: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6853156" y="2151004"/>
              <a:ext cx="803733" cy="624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42" dirty="0">
                  <a:ln w="3175">
                    <a:noFill/>
                  </a:ln>
                  <a:solidFill>
                    <a:prstClr val="white"/>
                  </a:solidFill>
                  <a:latin typeface="Calibri Light" panose="020F0302020204030204"/>
                </a:rPr>
                <a:t>03</a:t>
              </a:r>
              <a:endParaRPr lang="en-US" sz="2442" dirty="0">
                <a:ln w="3175">
                  <a:noFill/>
                </a:ln>
                <a:solidFill>
                  <a:prstClr val="white"/>
                </a:solidFill>
                <a:latin typeface="Calibri Light" panose="020F0302020204030204"/>
              </a:endParaRP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9175179" y="2151004"/>
              <a:ext cx="803733" cy="624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42" dirty="0">
                  <a:ln w="3175">
                    <a:noFill/>
                  </a:ln>
                  <a:solidFill>
                    <a:prstClr val="white"/>
                  </a:solidFill>
                  <a:latin typeface="Calibri Light" panose="020F0302020204030204"/>
                </a:rPr>
                <a:t>04</a:t>
              </a:r>
              <a:endParaRPr lang="en-US" sz="2442" dirty="0">
                <a:ln w="3175">
                  <a:noFill/>
                </a:ln>
                <a:solidFill>
                  <a:prstClr val="white"/>
                </a:solidFill>
                <a:latin typeface="Calibri Light" panose="020F0302020204030204"/>
              </a:endParaRPr>
            </a:p>
          </p:txBody>
        </p:sp>
        <p:sp>
          <p:nvSpPr>
            <p:cNvPr id="30" name="出自【趣你的PPT】(微信:qunideppt)：最优质的PPT资源库"/>
            <p:cNvSpPr txBox="1">
              <a:spLocks/>
            </p:cNvSpPr>
            <p:nvPr/>
          </p:nvSpPr>
          <p:spPr>
            <a:xfrm>
              <a:off x="1822096" y="4519688"/>
              <a:ext cx="1688370" cy="518840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12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ms-MY" altLang="zh-CN" sz="33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000" b="1" dirty="0">
                <a:solidFill>
                  <a:schemeClr val="accent1"/>
                </a:solidFill>
              </a:endParaRPr>
            </a:p>
          </p:txBody>
        </p:sp>
        <p:sp>
          <p:nvSpPr>
            <p:cNvPr id="31" name="出自【趣你的PPT】(微信:qunideppt)：最优质的PPT资源库"/>
            <p:cNvSpPr txBox="1">
              <a:spLocks/>
            </p:cNvSpPr>
            <p:nvPr/>
          </p:nvSpPr>
          <p:spPr>
            <a:xfrm>
              <a:off x="4103718" y="4516441"/>
              <a:ext cx="1539391" cy="518840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12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3000" b="1" dirty="0">
                <a:solidFill>
                  <a:schemeClr val="accent2"/>
                </a:solidFill>
              </a:endParaRPr>
            </a:p>
          </p:txBody>
        </p:sp>
        <p:sp>
          <p:nvSpPr>
            <p:cNvPr id="32" name="出自【趣你的PPT】(微信:qunideppt)：最优质的PPT资源库"/>
            <p:cNvSpPr txBox="1">
              <a:spLocks/>
            </p:cNvSpPr>
            <p:nvPr/>
          </p:nvSpPr>
          <p:spPr>
            <a:xfrm>
              <a:off x="6485313" y="4516441"/>
              <a:ext cx="1539391" cy="518840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12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3000" b="1" dirty="0">
                <a:solidFill>
                  <a:schemeClr val="accent1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 txBox="1">
              <a:spLocks/>
            </p:cNvSpPr>
            <p:nvPr/>
          </p:nvSpPr>
          <p:spPr>
            <a:xfrm>
              <a:off x="8857091" y="4516441"/>
              <a:ext cx="1539391" cy="518840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12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3000" b="1" dirty="0">
                <a:solidFill>
                  <a:schemeClr val="accent2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23276" y="3715616"/>
              <a:ext cx="435868" cy="435123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575" tIns="28575" rIns="28575" bIns="28575" anchor="ctr"/>
            <a:lstStyle/>
            <a:p>
              <a:pPr defTabSz="342900"/>
              <a:endParaRPr lang="en-US" sz="225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30782" y="3719465"/>
              <a:ext cx="435124" cy="38082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6971"/>
                  </a:moveTo>
                  <a:cubicBezTo>
                    <a:pt x="10181" y="16971"/>
                    <a:pt x="9546" y="16918"/>
                    <a:pt x="8912" y="16811"/>
                  </a:cubicBezTo>
                  <a:cubicBezTo>
                    <a:pt x="8847" y="16800"/>
                    <a:pt x="8781" y="16794"/>
                    <a:pt x="8716" y="16794"/>
                  </a:cubicBezTo>
                  <a:cubicBezTo>
                    <a:pt x="8315" y="16794"/>
                    <a:pt x="7931" y="16999"/>
                    <a:pt x="7673" y="17359"/>
                  </a:cubicBezTo>
                  <a:cubicBezTo>
                    <a:pt x="7384" y="17761"/>
                    <a:pt x="6563" y="18657"/>
                    <a:pt x="5591" y="19318"/>
                  </a:cubicBezTo>
                  <a:cubicBezTo>
                    <a:pt x="5854" y="18628"/>
                    <a:pt x="6060" y="17853"/>
                    <a:pt x="6074" y="17056"/>
                  </a:cubicBezTo>
                  <a:cubicBezTo>
                    <a:pt x="6078" y="17006"/>
                    <a:pt x="6080" y="16956"/>
                    <a:pt x="6080" y="16914"/>
                  </a:cubicBezTo>
                  <a:cubicBezTo>
                    <a:pt x="6080" y="16334"/>
                    <a:pt x="5796" y="15803"/>
                    <a:pt x="5344" y="15540"/>
                  </a:cubicBezTo>
                  <a:cubicBezTo>
                    <a:pt x="2843" y="14080"/>
                    <a:pt x="1349" y="11731"/>
                    <a:pt x="1349" y="9257"/>
                  </a:cubicBezTo>
                  <a:cubicBezTo>
                    <a:pt x="1349" y="5003"/>
                    <a:pt x="5588" y="1542"/>
                    <a:pt x="10800" y="1542"/>
                  </a:cubicBezTo>
                  <a:cubicBezTo>
                    <a:pt x="16011" y="1542"/>
                    <a:pt x="20249" y="5003"/>
                    <a:pt x="20249" y="9257"/>
                  </a:cubicBezTo>
                  <a:cubicBezTo>
                    <a:pt x="20249" y="13510"/>
                    <a:pt x="16011" y="16971"/>
                    <a:pt x="10800" y="16971"/>
                  </a:cubicBezTo>
                  <a:moveTo>
                    <a:pt x="10800" y="0"/>
                  </a:moveTo>
                  <a:cubicBezTo>
                    <a:pt x="4835" y="0"/>
                    <a:pt x="0" y="4144"/>
                    <a:pt x="0" y="9257"/>
                  </a:cubicBezTo>
                  <a:cubicBezTo>
                    <a:pt x="0" y="12440"/>
                    <a:pt x="1875" y="15248"/>
                    <a:pt x="4730" y="16914"/>
                  </a:cubicBezTo>
                  <a:cubicBezTo>
                    <a:pt x="4730" y="16935"/>
                    <a:pt x="4724" y="16949"/>
                    <a:pt x="4724" y="16971"/>
                  </a:cubicBezTo>
                  <a:cubicBezTo>
                    <a:pt x="4724" y="18354"/>
                    <a:pt x="3821" y="19843"/>
                    <a:pt x="3423" y="20625"/>
                  </a:cubicBezTo>
                  <a:lnTo>
                    <a:pt x="3425" y="20625"/>
                  </a:lnTo>
                  <a:cubicBezTo>
                    <a:pt x="3393" y="20709"/>
                    <a:pt x="3374" y="20802"/>
                    <a:pt x="3374" y="20900"/>
                  </a:cubicBezTo>
                  <a:cubicBezTo>
                    <a:pt x="3374" y="21287"/>
                    <a:pt x="3648" y="21600"/>
                    <a:pt x="3986" y="21600"/>
                  </a:cubicBezTo>
                  <a:cubicBezTo>
                    <a:pt x="4049" y="21600"/>
                    <a:pt x="4161" y="21580"/>
                    <a:pt x="4158" y="21590"/>
                  </a:cubicBezTo>
                  <a:cubicBezTo>
                    <a:pt x="6268" y="21195"/>
                    <a:pt x="8255" y="18979"/>
                    <a:pt x="8716" y="18338"/>
                  </a:cubicBezTo>
                  <a:cubicBezTo>
                    <a:pt x="9391" y="18451"/>
                    <a:pt x="10086" y="18514"/>
                    <a:pt x="10800" y="18514"/>
                  </a:cubicBezTo>
                  <a:cubicBezTo>
                    <a:pt x="16764" y="18514"/>
                    <a:pt x="21600" y="14369"/>
                    <a:pt x="21600" y="9257"/>
                  </a:cubicBezTo>
                  <a:cubicBezTo>
                    <a:pt x="21600" y="4144"/>
                    <a:pt x="16764" y="0"/>
                    <a:pt x="10800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575" tIns="28575" rIns="28575" bIns="28575" anchor="ctr"/>
            <a:lstStyle/>
            <a:p>
              <a:pPr defTabSz="342900"/>
              <a:endParaRPr lang="en-US" sz="2250">
                <a:solidFill>
                  <a:srgbClr val="0087B1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38883" y="3759680"/>
              <a:ext cx="435868" cy="36669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575" tIns="28575" rIns="28575" bIns="28575" anchor="ctr"/>
            <a:lstStyle/>
            <a:p>
              <a:pPr defTabSz="342900"/>
              <a:endParaRPr lang="en-US" sz="225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96827" y="3700170"/>
              <a:ext cx="435123" cy="421735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8575" tIns="28575" rIns="28575" bIns="28575" anchor="ctr"/>
            <a:lstStyle/>
            <a:p>
              <a:pPr defTabSz="342900"/>
              <a:endParaRPr lang="en-US" sz="225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>
            <a:xfrm>
              <a:off x="1328340" y="4906518"/>
              <a:ext cx="2521079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48" name="出自【趣你的PPT】(微信:qunideppt)：最优质的PPT资源库"/>
            <p:cNvSpPr/>
            <p:nvPr/>
          </p:nvSpPr>
          <p:spPr>
            <a:xfrm>
              <a:off x="3689689" y="4906518"/>
              <a:ext cx="2521079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>
              <a:off x="6090372" y="4906518"/>
              <a:ext cx="2521079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52" name="出自【趣你的PPT】(微信:qunideppt)：最优质的PPT资源库"/>
            <p:cNvSpPr/>
            <p:nvPr/>
          </p:nvSpPr>
          <p:spPr>
            <a:xfrm>
              <a:off x="8451721" y="4906517"/>
              <a:ext cx="2521079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</p:grp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3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893309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16752" y="942853"/>
            <a:ext cx="3659565" cy="58642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/>
              </a:solidFill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8376316" y="942853"/>
            <a:ext cx="767684" cy="884969"/>
          </a:xfrm>
          <a:custGeom>
            <a:avLst/>
            <a:gdLst>
              <a:gd name="T0" fmla="*/ 0 w 152"/>
              <a:gd name="T1" fmla="*/ 116 h 175"/>
              <a:gd name="T2" fmla="*/ 152 w 152"/>
              <a:gd name="T3" fmla="*/ 175 h 175"/>
              <a:gd name="T4" fmla="*/ 152 w 152"/>
              <a:gd name="T5" fmla="*/ 90 h 175"/>
              <a:gd name="T6" fmla="*/ 0 w 152"/>
              <a:gd name="T7" fmla="*/ 0 h 175"/>
              <a:gd name="T8" fmla="*/ 0 w 152"/>
              <a:gd name="T9" fmla="*/ 116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75">
                <a:moveTo>
                  <a:pt x="0" y="116"/>
                </a:moveTo>
                <a:cubicBezTo>
                  <a:pt x="51" y="136"/>
                  <a:pt x="101" y="155"/>
                  <a:pt x="152" y="175"/>
                </a:cubicBezTo>
                <a:cubicBezTo>
                  <a:pt x="152" y="147"/>
                  <a:pt x="152" y="118"/>
                  <a:pt x="152" y="90"/>
                </a:cubicBezTo>
                <a:cubicBezTo>
                  <a:pt x="101" y="60"/>
                  <a:pt x="51" y="30"/>
                  <a:pt x="0" y="0"/>
                </a:cubicBezTo>
                <a:cubicBezTo>
                  <a:pt x="0" y="39"/>
                  <a:pt x="0" y="77"/>
                  <a:pt x="0" y="1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6" name="Group 32出自【趣你的PPT】(微信:qunideppt)：最优质的PPT资源库出自【趣你的PPT】(微信:qunideppt)：最优质的PPT资源库"/>
          <p:cNvGrpSpPr/>
          <p:nvPr/>
        </p:nvGrpSpPr>
        <p:grpSpPr>
          <a:xfrm>
            <a:off x="4373427" y="898071"/>
            <a:ext cx="682385" cy="682386"/>
            <a:chOff x="5831235" y="1197428"/>
            <a:chExt cx="909847" cy="909848"/>
          </a:xfrm>
        </p:grpSpPr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73884" y="1237234"/>
              <a:ext cx="827393" cy="8302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1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31235" y="1197428"/>
              <a:ext cx="909847" cy="909848"/>
            </a:xfrm>
            <a:custGeom>
              <a:avLst/>
              <a:gdLst>
                <a:gd name="T0" fmla="*/ 68 w 135"/>
                <a:gd name="T1" fmla="*/ 135 h 135"/>
                <a:gd name="T2" fmla="*/ 0 w 135"/>
                <a:gd name="T3" fmla="*/ 67 h 135"/>
                <a:gd name="T4" fmla="*/ 68 w 135"/>
                <a:gd name="T5" fmla="*/ 0 h 135"/>
                <a:gd name="T6" fmla="*/ 135 w 135"/>
                <a:gd name="T7" fmla="*/ 67 h 135"/>
                <a:gd name="T8" fmla="*/ 68 w 135"/>
                <a:gd name="T9" fmla="*/ 135 h 135"/>
                <a:gd name="T10" fmla="*/ 68 w 135"/>
                <a:gd name="T11" fmla="*/ 12 h 135"/>
                <a:gd name="T12" fmla="*/ 12 w 135"/>
                <a:gd name="T13" fmla="*/ 67 h 135"/>
                <a:gd name="T14" fmla="*/ 68 w 135"/>
                <a:gd name="T15" fmla="*/ 123 h 135"/>
                <a:gd name="T16" fmla="*/ 123 w 135"/>
                <a:gd name="T17" fmla="*/ 67 h 135"/>
                <a:gd name="T18" fmla="*/ 68 w 135"/>
                <a:gd name="T19" fmla="*/ 1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5">
                  <a:moveTo>
                    <a:pt x="68" y="135"/>
                  </a:moveTo>
                  <a:cubicBezTo>
                    <a:pt x="31" y="135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5"/>
                    <a:pt x="68" y="135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3"/>
                    <a:pt x="68" y="123"/>
                  </a:cubicBezTo>
                  <a:cubicBezTo>
                    <a:pt x="98" y="123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016829" y="1661490"/>
            <a:ext cx="4359488" cy="58642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8376316" y="1661491"/>
            <a:ext cx="767684" cy="697313"/>
          </a:xfrm>
          <a:custGeom>
            <a:avLst/>
            <a:gdLst>
              <a:gd name="T0" fmla="*/ 0 w 152"/>
              <a:gd name="T1" fmla="*/ 116 h 138"/>
              <a:gd name="T2" fmla="*/ 152 w 152"/>
              <a:gd name="T3" fmla="*/ 138 h 138"/>
              <a:gd name="T4" fmla="*/ 152 w 152"/>
              <a:gd name="T5" fmla="*/ 52 h 138"/>
              <a:gd name="T6" fmla="*/ 0 w 152"/>
              <a:gd name="T7" fmla="*/ 0 h 138"/>
              <a:gd name="T8" fmla="*/ 0 w 152"/>
              <a:gd name="T9" fmla="*/ 116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38">
                <a:moveTo>
                  <a:pt x="0" y="116"/>
                </a:moveTo>
                <a:cubicBezTo>
                  <a:pt x="51" y="123"/>
                  <a:pt x="101" y="131"/>
                  <a:pt x="152" y="138"/>
                </a:cubicBezTo>
                <a:cubicBezTo>
                  <a:pt x="152" y="109"/>
                  <a:pt x="152" y="81"/>
                  <a:pt x="152" y="52"/>
                </a:cubicBezTo>
                <a:cubicBezTo>
                  <a:pt x="101" y="35"/>
                  <a:pt x="51" y="18"/>
                  <a:pt x="0" y="0"/>
                </a:cubicBezTo>
                <a:cubicBezTo>
                  <a:pt x="0" y="39"/>
                  <a:pt x="0" y="77"/>
                  <a:pt x="0" y="1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11" name="Group 33出自【趣你的PPT】(微信:qunideppt)：最优质的PPT资源库出自【趣你的PPT】(微信:qunideppt)：最优质的PPT资源库"/>
          <p:cNvGrpSpPr/>
          <p:nvPr/>
        </p:nvGrpSpPr>
        <p:grpSpPr>
          <a:xfrm>
            <a:off x="3566293" y="1616708"/>
            <a:ext cx="682385" cy="682386"/>
            <a:chOff x="4755056" y="2155611"/>
            <a:chExt cx="909847" cy="909848"/>
          </a:xfrm>
        </p:grpSpPr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97705" y="2195417"/>
              <a:ext cx="827393" cy="8302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2</a:t>
              </a: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55056" y="2155611"/>
              <a:ext cx="909847" cy="909848"/>
            </a:xfrm>
            <a:custGeom>
              <a:avLst/>
              <a:gdLst>
                <a:gd name="T0" fmla="*/ 68 w 135"/>
                <a:gd name="T1" fmla="*/ 135 h 135"/>
                <a:gd name="T2" fmla="*/ 0 w 135"/>
                <a:gd name="T3" fmla="*/ 67 h 135"/>
                <a:gd name="T4" fmla="*/ 68 w 135"/>
                <a:gd name="T5" fmla="*/ 0 h 135"/>
                <a:gd name="T6" fmla="*/ 135 w 135"/>
                <a:gd name="T7" fmla="*/ 67 h 135"/>
                <a:gd name="T8" fmla="*/ 68 w 135"/>
                <a:gd name="T9" fmla="*/ 135 h 135"/>
                <a:gd name="T10" fmla="*/ 68 w 135"/>
                <a:gd name="T11" fmla="*/ 12 h 135"/>
                <a:gd name="T12" fmla="*/ 12 w 135"/>
                <a:gd name="T13" fmla="*/ 67 h 135"/>
                <a:gd name="T14" fmla="*/ 68 w 135"/>
                <a:gd name="T15" fmla="*/ 123 h 135"/>
                <a:gd name="T16" fmla="*/ 123 w 135"/>
                <a:gd name="T17" fmla="*/ 67 h 135"/>
                <a:gd name="T18" fmla="*/ 68 w 135"/>
                <a:gd name="T19" fmla="*/ 1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5">
                  <a:moveTo>
                    <a:pt x="68" y="135"/>
                  </a:moveTo>
                  <a:cubicBezTo>
                    <a:pt x="31" y="135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5"/>
                    <a:pt x="68" y="135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3"/>
                    <a:pt x="68" y="123"/>
                  </a:cubicBezTo>
                  <a:cubicBezTo>
                    <a:pt x="98" y="123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16752" y="2380127"/>
            <a:ext cx="3659565" cy="58642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8376316" y="2380127"/>
            <a:ext cx="767684" cy="586425"/>
          </a:xfrm>
          <a:custGeom>
            <a:avLst/>
            <a:gdLst>
              <a:gd name="T0" fmla="*/ 0 w 152"/>
              <a:gd name="T1" fmla="*/ 116 h 116"/>
              <a:gd name="T2" fmla="*/ 152 w 152"/>
              <a:gd name="T3" fmla="*/ 101 h 116"/>
              <a:gd name="T4" fmla="*/ 152 w 152"/>
              <a:gd name="T5" fmla="*/ 15 h 116"/>
              <a:gd name="T6" fmla="*/ 0 w 152"/>
              <a:gd name="T7" fmla="*/ 0 h 116"/>
              <a:gd name="T8" fmla="*/ 0 w 152"/>
              <a:gd name="T9" fmla="*/ 11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16">
                <a:moveTo>
                  <a:pt x="0" y="116"/>
                </a:moveTo>
                <a:cubicBezTo>
                  <a:pt x="51" y="111"/>
                  <a:pt x="101" y="106"/>
                  <a:pt x="152" y="101"/>
                </a:cubicBezTo>
                <a:cubicBezTo>
                  <a:pt x="152" y="72"/>
                  <a:pt x="152" y="44"/>
                  <a:pt x="152" y="15"/>
                </a:cubicBezTo>
                <a:cubicBezTo>
                  <a:pt x="101" y="10"/>
                  <a:pt x="51" y="5"/>
                  <a:pt x="0" y="0"/>
                </a:cubicBezTo>
                <a:cubicBezTo>
                  <a:pt x="0" y="39"/>
                  <a:pt x="0" y="77"/>
                  <a:pt x="0" y="1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16" name="Group 34出自【趣你的PPT】(微信:qunideppt)：最优质的PPT资源库出自【趣你的PPT】(微信:qunideppt)：最优质的PPT资源库"/>
          <p:cNvGrpSpPr/>
          <p:nvPr/>
        </p:nvGrpSpPr>
        <p:grpSpPr>
          <a:xfrm>
            <a:off x="4373427" y="2335346"/>
            <a:ext cx="682385" cy="682386"/>
            <a:chOff x="5831235" y="3113795"/>
            <a:chExt cx="909847" cy="909848"/>
          </a:xfrm>
        </p:grpSpPr>
        <p:sp>
          <p:nvSpPr>
            <p:cNvPr id="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73884" y="3153600"/>
              <a:ext cx="827393" cy="8302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3</a:t>
              </a:r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31235" y="3113795"/>
              <a:ext cx="909847" cy="909848"/>
            </a:xfrm>
            <a:custGeom>
              <a:avLst/>
              <a:gdLst>
                <a:gd name="T0" fmla="*/ 68 w 135"/>
                <a:gd name="T1" fmla="*/ 135 h 135"/>
                <a:gd name="T2" fmla="*/ 0 w 135"/>
                <a:gd name="T3" fmla="*/ 67 h 135"/>
                <a:gd name="T4" fmla="*/ 68 w 135"/>
                <a:gd name="T5" fmla="*/ 0 h 135"/>
                <a:gd name="T6" fmla="*/ 135 w 135"/>
                <a:gd name="T7" fmla="*/ 67 h 135"/>
                <a:gd name="T8" fmla="*/ 68 w 135"/>
                <a:gd name="T9" fmla="*/ 135 h 135"/>
                <a:gd name="T10" fmla="*/ 68 w 135"/>
                <a:gd name="T11" fmla="*/ 12 h 135"/>
                <a:gd name="T12" fmla="*/ 12 w 135"/>
                <a:gd name="T13" fmla="*/ 67 h 135"/>
                <a:gd name="T14" fmla="*/ 68 w 135"/>
                <a:gd name="T15" fmla="*/ 123 h 135"/>
                <a:gd name="T16" fmla="*/ 123 w 135"/>
                <a:gd name="T17" fmla="*/ 67 h 135"/>
                <a:gd name="T18" fmla="*/ 68 w 135"/>
                <a:gd name="T19" fmla="*/ 1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5">
                  <a:moveTo>
                    <a:pt x="68" y="135"/>
                  </a:moveTo>
                  <a:cubicBezTo>
                    <a:pt x="31" y="135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5"/>
                    <a:pt x="68" y="135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3"/>
                    <a:pt x="68" y="123"/>
                  </a:cubicBezTo>
                  <a:cubicBezTo>
                    <a:pt x="98" y="123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016829" y="3098765"/>
            <a:ext cx="4359488" cy="58642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8376316" y="2987878"/>
            <a:ext cx="767684" cy="697313"/>
          </a:xfrm>
          <a:custGeom>
            <a:avLst/>
            <a:gdLst>
              <a:gd name="T0" fmla="*/ 0 w 152"/>
              <a:gd name="T1" fmla="*/ 138 h 138"/>
              <a:gd name="T2" fmla="*/ 152 w 152"/>
              <a:gd name="T3" fmla="*/ 86 h 138"/>
              <a:gd name="T4" fmla="*/ 152 w 152"/>
              <a:gd name="T5" fmla="*/ 0 h 138"/>
              <a:gd name="T6" fmla="*/ 0 w 152"/>
              <a:gd name="T7" fmla="*/ 22 h 138"/>
              <a:gd name="T8" fmla="*/ 0 w 152"/>
              <a:gd name="T9" fmla="*/ 13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38">
                <a:moveTo>
                  <a:pt x="0" y="138"/>
                </a:moveTo>
                <a:cubicBezTo>
                  <a:pt x="51" y="121"/>
                  <a:pt x="101" y="103"/>
                  <a:pt x="152" y="86"/>
                </a:cubicBezTo>
                <a:cubicBezTo>
                  <a:pt x="152" y="57"/>
                  <a:pt x="152" y="29"/>
                  <a:pt x="152" y="0"/>
                </a:cubicBezTo>
                <a:cubicBezTo>
                  <a:pt x="101" y="8"/>
                  <a:pt x="51" y="15"/>
                  <a:pt x="0" y="22"/>
                </a:cubicBezTo>
                <a:cubicBezTo>
                  <a:pt x="0" y="61"/>
                  <a:pt x="0" y="99"/>
                  <a:pt x="0" y="1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21" name="Group 35出自【趣你的PPT】(微信:qunideppt)：最优质的PPT资源库出自【趣你的PPT】(微信:qunideppt)：最优质的PPT资源库"/>
          <p:cNvGrpSpPr/>
          <p:nvPr/>
        </p:nvGrpSpPr>
        <p:grpSpPr>
          <a:xfrm>
            <a:off x="3566293" y="3051852"/>
            <a:ext cx="682385" cy="678121"/>
            <a:chOff x="4755056" y="4069135"/>
            <a:chExt cx="909847" cy="904161"/>
          </a:xfrm>
        </p:grpSpPr>
        <p:sp>
          <p:nvSpPr>
            <p:cNvPr id="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97705" y="4111784"/>
              <a:ext cx="827393" cy="82170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4</a:t>
              </a: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755056" y="4069135"/>
              <a:ext cx="909847" cy="904161"/>
            </a:xfrm>
            <a:custGeom>
              <a:avLst/>
              <a:gdLst>
                <a:gd name="T0" fmla="*/ 68 w 135"/>
                <a:gd name="T1" fmla="*/ 134 h 134"/>
                <a:gd name="T2" fmla="*/ 0 w 135"/>
                <a:gd name="T3" fmla="*/ 67 h 134"/>
                <a:gd name="T4" fmla="*/ 68 w 135"/>
                <a:gd name="T5" fmla="*/ 0 h 134"/>
                <a:gd name="T6" fmla="*/ 135 w 135"/>
                <a:gd name="T7" fmla="*/ 67 h 134"/>
                <a:gd name="T8" fmla="*/ 68 w 135"/>
                <a:gd name="T9" fmla="*/ 134 h 134"/>
                <a:gd name="T10" fmla="*/ 68 w 135"/>
                <a:gd name="T11" fmla="*/ 12 h 134"/>
                <a:gd name="T12" fmla="*/ 12 w 135"/>
                <a:gd name="T13" fmla="*/ 67 h 134"/>
                <a:gd name="T14" fmla="*/ 68 w 135"/>
                <a:gd name="T15" fmla="*/ 122 h 134"/>
                <a:gd name="T16" fmla="*/ 123 w 135"/>
                <a:gd name="T17" fmla="*/ 67 h 134"/>
                <a:gd name="T18" fmla="*/ 68 w 135"/>
                <a:gd name="T19" fmla="*/ 1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4"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4"/>
                    <a:pt x="68" y="134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2"/>
                    <a:pt x="68" y="122"/>
                  </a:cubicBezTo>
                  <a:cubicBezTo>
                    <a:pt x="98" y="122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16752" y="3817403"/>
            <a:ext cx="3659565" cy="58642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480060" tIns="34290" rIns="68580" bIns="34290" numCol="1" anchor="ctr" anchorCtr="0" compatLnSpc="1">
            <a:prstTxWarp prst="textNoShape">
              <a:avLst/>
            </a:prstTxWarp>
          </a:bodyPr>
          <a:lstStyle/>
          <a:p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8376316" y="3518860"/>
            <a:ext cx="767684" cy="884969"/>
          </a:xfrm>
          <a:custGeom>
            <a:avLst/>
            <a:gdLst>
              <a:gd name="T0" fmla="*/ 0 w 152"/>
              <a:gd name="T1" fmla="*/ 175 h 175"/>
              <a:gd name="T2" fmla="*/ 152 w 152"/>
              <a:gd name="T3" fmla="*/ 86 h 175"/>
              <a:gd name="T4" fmla="*/ 152 w 152"/>
              <a:gd name="T5" fmla="*/ 0 h 175"/>
              <a:gd name="T6" fmla="*/ 0 w 152"/>
              <a:gd name="T7" fmla="*/ 59 h 175"/>
              <a:gd name="T8" fmla="*/ 0 w 152"/>
              <a:gd name="T9" fmla="*/ 175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75">
                <a:moveTo>
                  <a:pt x="0" y="175"/>
                </a:moveTo>
                <a:cubicBezTo>
                  <a:pt x="51" y="145"/>
                  <a:pt x="101" y="116"/>
                  <a:pt x="152" y="86"/>
                </a:cubicBezTo>
                <a:cubicBezTo>
                  <a:pt x="152" y="57"/>
                  <a:pt x="152" y="29"/>
                  <a:pt x="152" y="0"/>
                </a:cubicBezTo>
                <a:cubicBezTo>
                  <a:pt x="101" y="20"/>
                  <a:pt x="51" y="40"/>
                  <a:pt x="0" y="59"/>
                </a:cubicBezTo>
                <a:cubicBezTo>
                  <a:pt x="0" y="98"/>
                  <a:pt x="0" y="136"/>
                  <a:pt x="0" y="1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prstClr val="black"/>
              </a:solidFill>
              <a:latin typeface="Roboto Condensed Light" charset="0"/>
            </a:endParaRPr>
          </a:p>
        </p:txBody>
      </p:sp>
      <p:grpSp>
        <p:nvGrpSpPr>
          <p:cNvPr id="26" name="Group 36出自【趣你的PPT】(微信:qunideppt)：最优质的PPT资源库出自【趣你的PPT】(微信:qunideppt)：最优质的PPT资源库"/>
          <p:cNvGrpSpPr/>
          <p:nvPr/>
        </p:nvGrpSpPr>
        <p:grpSpPr>
          <a:xfrm>
            <a:off x="4373427" y="3770489"/>
            <a:ext cx="682385" cy="678121"/>
            <a:chOff x="5831235" y="5027318"/>
            <a:chExt cx="909847" cy="904161"/>
          </a:xfrm>
        </p:grpSpPr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73884" y="5067124"/>
              <a:ext cx="827393" cy="82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inea-basic-10" charset="0"/>
                </a:rPr>
                <a:t>5</a:t>
              </a: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31235" y="5027318"/>
              <a:ext cx="909847" cy="904161"/>
            </a:xfrm>
            <a:custGeom>
              <a:avLst/>
              <a:gdLst>
                <a:gd name="T0" fmla="*/ 68 w 135"/>
                <a:gd name="T1" fmla="*/ 134 h 134"/>
                <a:gd name="T2" fmla="*/ 0 w 135"/>
                <a:gd name="T3" fmla="*/ 67 h 134"/>
                <a:gd name="T4" fmla="*/ 68 w 135"/>
                <a:gd name="T5" fmla="*/ 0 h 134"/>
                <a:gd name="T6" fmla="*/ 135 w 135"/>
                <a:gd name="T7" fmla="*/ 67 h 134"/>
                <a:gd name="T8" fmla="*/ 68 w 135"/>
                <a:gd name="T9" fmla="*/ 134 h 134"/>
                <a:gd name="T10" fmla="*/ 68 w 135"/>
                <a:gd name="T11" fmla="*/ 12 h 134"/>
                <a:gd name="T12" fmla="*/ 12 w 135"/>
                <a:gd name="T13" fmla="*/ 67 h 134"/>
                <a:gd name="T14" fmla="*/ 68 w 135"/>
                <a:gd name="T15" fmla="*/ 122 h 134"/>
                <a:gd name="T16" fmla="*/ 123 w 135"/>
                <a:gd name="T17" fmla="*/ 67 h 134"/>
                <a:gd name="T18" fmla="*/ 68 w 135"/>
                <a:gd name="T19" fmla="*/ 1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4"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5" y="30"/>
                    <a:pt x="135" y="67"/>
                  </a:cubicBezTo>
                  <a:cubicBezTo>
                    <a:pt x="135" y="104"/>
                    <a:pt x="105" y="134"/>
                    <a:pt x="68" y="134"/>
                  </a:cubicBezTo>
                  <a:close/>
                  <a:moveTo>
                    <a:pt x="68" y="12"/>
                  </a:moveTo>
                  <a:cubicBezTo>
                    <a:pt x="37" y="12"/>
                    <a:pt x="12" y="37"/>
                    <a:pt x="12" y="67"/>
                  </a:cubicBezTo>
                  <a:cubicBezTo>
                    <a:pt x="12" y="98"/>
                    <a:pt x="37" y="122"/>
                    <a:pt x="68" y="122"/>
                  </a:cubicBezTo>
                  <a:cubicBezTo>
                    <a:pt x="98" y="122"/>
                    <a:pt x="123" y="98"/>
                    <a:pt x="123" y="67"/>
                  </a:cubicBezTo>
                  <a:cubicBezTo>
                    <a:pt x="123" y="37"/>
                    <a:pt x="98" y="12"/>
                    <a:pt x="6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</p:grpSp>
      <p:sp>
        <p:nvSpPr>
          <p:cNvPr id="2" name="出自【趣你的PPT】(微信:qunideppt)：最优质的PPT资源库"/>
          <p:cNvSpPr txBox="1"/>
          <p:nvPr/>
        </p:nvSpPr>
        <p:spPr>
          <a:xfrm>
            <a:off x="5680052" y="1130174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5680052" y="1848812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5680052" y="2567449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5680052" y="3286087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5680052" y="4004724"/>
            <a:ext cx="17188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</a:t>
            </a:r>
            <a:endParaRPr lang="en-US" altLang="zh-CN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9"/>
          <a:stretch/>
        </p:blipFill>
        <p:spPr>
          <a:xfrm>
            <a:off x="303522" y="1202478"/>
            <a:ext cx="2818281" cy="2960774"/>
          </a:xfrm>
          <a:prstGeom prst="rect">
            <a:avLst/>
          </a:prstGeom>
        </p:spPr>
      </p:pic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3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953676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092493" y="1293388"/>
            <a:ext cx="6959015" cy="3052025"/>
            <a:chOff x="1456657" y="1724516"/>
            <a:chExt cx="9278686" cy="4069367"/>
          </a:xfrm>
        </p:grpSpPr>
        <p:cxnSp>
          <p:nvCxnSpPr>
            <p:cNvPr id="3" name="出自【趣你的PPT】(微信:qunideppt)：最优质的PPT资源库"/>
            <p:cNvCxnSpPr/>
            <p:nvPr/>
          </p:nvCxnSpPr>
          <p:spPr>
            <a:xfrm>
              <a:off x="2364373" y="2696684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出自【趣你的PPT】(微信:qunideppt)：最优质的PPT资源库"/>
            <p:cNvCxnSpPr/>
            <p:nvPr/>
          </p:nvCxnSpPr>
          <p:spPr>
            <a:xfrm>
              <a:off x="2364373" y="1875704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出自【趣你的PPT】(微信:qunideppt)：最优质的PPT资源库"/>
            <p:cNvCxnSpPr/>
            <p:nvPr/>
          </p:nvCxnSpPr>
          <p:spPr>
            <a:xfrm>
              <a:off x="2364373" y="3517663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出自【趣你的PPT】(微信:qunideppt)：最优质的PPT资源库"/>
            <p:cNvCxnSpPr/>
            <p:nvPr/>
          </p:nvCxnSpPr>
          <p:spPr>
            <a:xfrm>
              <a:off x="2364373" y="4338643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出自【趣你的PPT】(微信:qunideppt)：最优质的PPT资源库"/>
            <p:cNvCxnSpPr/>
            <p:nvPr/>
          </p:nvCxnSpPr>
          <p:spPr>
            <a:xfrm>
              <a:off x="2364373" y="5159623"/>
              <a:ext cx="8370970" cy="0"/>
            </a:xfrm>
            <a:prstGeom prst="line">
              <a:avLst/>
            </a:prstGeom>
            <a:ln w="6350" cmpd="sng">
              <a:solidFill>
                <a:schemeClr val="tx1">
                  <a:alpha val="20000"/>
                </a:schemeClr>
              </a:solidFill>
              <a:prstDash val="sysDash"/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2711366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2711366" y="4296491"/>
              <a:ext cx="426137" cy="105355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18%</a:t>
              </a: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3623590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4535814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4535814" y="3889631"/>
              <a:ext cx="426137" cy="146041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40%</a:t>
              </a: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5448039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6360263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6360263" y="3322670"/>
              <a:ext cx="426137" cy="202737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62%</a:t>
              </a: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7272488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8184712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8197412" y="3348070"/>
              <a:ext cx="426137" cy="202737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64%</a:t>
              </a: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9096940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9096940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2018</a:t>
              </a: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>
              <a:off x="8184712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2017</a:t>
              </a: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7277162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2016</a:t>
              </a: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6360262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2015</a:t>
              </a: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5443363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2014</a:t>
              </a: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4526463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2013</a:t>
              </a: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3609564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2012</a:t>
              </a: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2724975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2011</a:t>
              </a: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1456657" y="1724516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100%</a:t>
              </a: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1456657" y="2554281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75%</a:t>
              </a: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1456657" y="3384045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50%</a:t>
              </a: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>
            <a:xfrm>
              <a:off x="1456657" y="5043578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0%</a:t>
              </a:r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1456657" y="4213811"/>
              <a:ext cx="790979" cy="3570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25%</a:t>
              </a: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10009168" y="1875704"/>
              <a:ext cx="426137" cy="3474338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10009168" y="2797070"/>
              <a:ext cx="426137" cy="255297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80%</a:t>
              </a: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10009168" y="5481048"/>
              <a:ext cx="426139" cy="31283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200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2019</a:t>
              </a: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9122340" y="2247929"/>
              <a:ext cx="426137" cy="315291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94%</a:t>
              </a:r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>
              <a:off x="3636290" y="3749687"/>
              <a:ext cx="426137" cy="163845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45%</a:t>
              </a: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5460739" y="3066154"/>
              <a:ext cx="426137" cy="2271189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68%</a:t>
              </a: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7259788" y="2822470"/>
              <a:ext cx="426137" cy="255297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b" anchorCtr="0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80%</a:t>
              </a:r>
            </a:p>
          </p:txBody>
        </p:sp>
      </p:grpSp>
      <p:sp>
        <p:nvSpPr>
          <p:cNvPr id="40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4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3720819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/>
          <p:nvPr/>
        </p:nvSpPr>
        <p:spPr bwMode="auto">
          <a:xfrm>
            <a:off x="3714849" y="1466123"/>
            <a:ext cx="672604" cy="1344474"/>
          </a:xfrm>
          <a:custGeom>
            <a:avLst/>
            <a:gdLst>
              <a:gd name="T0" fmla="*/ 0 w 917"/>
              <a:gd name="T1" fmla="*/ 916 h 1833"/>
              <a:gd name="T2" fmla="*/ 917 w 917"/>
              <a:gd name="T3" fmla="*/ 1833 h 1833"/>
              <a:gd name="T4" fmla="*/ 917 w 917"/>
              <a:gd name="T5" fmla="*/ 0 h 1833"/>
              <a:gd name="T6" fmla="*/ 0 w 917"/>
              <a:gd name="T7" fmla="*/ 916 h 18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17" h="1833">
                <a:moveTo>
                  <a:pt x="0" y="916"/>
                </a:moveTo>
                <a:lnTo>
                  <a:pt x="917" y="1833"/>
                </a:lnTo>
                <a:lnTo>
                  <a:pt x="917" y="0"/>
                </a:lnTo>
                <a:lnTo>
                  <a:pt x="0" y="9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>
            <a:off x="4465936" y="2891279"/>
            <a:ext cx="950594" cy="950594"/>
          </a:xfrm>
          <a:custGeom>
            <a:avLst/>
            <a:gdLst>
              <a:gd name="T0" fmla="*/ 1296 w 1296"/>
              <a:gd name="T1" fmla="*/ 0 h 1296"/>
              <a:gd name="T2" fmla="*/ 0 w 1296"/>
              <a:gd name="T3" fmla="*/ 0 h 1296"/>
              <a:gd name="T4" fmla="*/ 1296 w 1296"/>
              <a:gd name="T5" fmla="*/ 1296 h 1296"/>
              <a:gd name="T6" fmla="*/ 1296 w 1296"/>
              <a:gd name="T7" fmla="*/ 0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96" h="1296">
                <a:moveTo>
                  <a:pt x="1296" y="0"/>
                </a:moveTo>
                <a:lnTo>
                  <a:pt x="0" y="0"/>
                </a:lnTo>
                <a:lnTo>
                  <a:pt x="1296" y="1296"/>
                </a:lnTo>
                <a:lnTo>
                  <a:pt x="12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9" name="出自【趣你的PPT】(微信:qunideppt)：最优质的PPT资源库"/>
          <p:cNvSpPr/>
          <p:nvPr/>
        </p:nvSpPr>
        <p:spPr bwMode="auto">
          <a:xfrm>
            <a:off x="4465936" y="2173934"/>
            <a:ext cx="1345208" cy="671870"/>
          </a:xfrm>
          <a:custGeom>
            <a:avLst/>
            <a:gdLst>
              <a:gd name="T0" fmla="*/ 917 w 1834"/>
              <a:gd name="T1" fmla="*/ 0 h 916"/>
              <a:gd name="T2" fmla="*/ 1834 w 1834"/>
              <a:gd name="T3" fmla="*/ 916 h 916"/>
              <a:gd name="T4" fmla="*/ 0 w 1834"/>
              <a:gd name="T5" fmla="*/ 916 h 916"/>
              <a:gd name="T6" fmla="*/ 917 w 1834"/>
              <a:gd name="T7" fmla="*/ 0 h 9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34" h="916">
                <a:moveTo>
                  <a:pt x="917" y="0"/>
                </a:moveTo>
                <a:lnTo>
                  <a:pt x="1834" y="916"/>
                </a:lnTo>
                <a:lnTo>
                  <a:pt x="0" y="916"/>
                </a:lnTo>
                <a:lnTo>
                  <a:pt x="91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>
            <a:off x="4432196" y="1860737"/>
            <a:ext cx="950594" cy="949861"/>
          </a:xfrm>
          <a:custGeom>
            <a:avLst/>
            <a:gdLst>
              <a:gd name="T0" fmla="*/ 0 w 1296"/>
              <a:gd name="T1" fmla="*/ 0 h 1295"/>
              <a:gd name="T2" fmla="*/ 1296 w 1296"/>
              <a:gd name="T3" fmla="*/ 0 h 1295"/>
              <a:gd name="T4" fmla="*/ 0 w 1296"/>
              <a:gd name="T5" fmla="*/ 1295 h 1295"/>
              <a:gd name="T6" fmla="*/ 0 w 1296"/>
              <a:gd name="T7" fmla="*/ 0 h 1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96" h="1295">
                <a:moveTo>
                  <a:pt x="0" y="0"/>
                </a:moveTo>
                <a:lnTo>
                  <a:pt x="1296" y="0"/>
                </a:lnTo>
                <a:lnTo>
                  <a:pt x="0" y="129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13" name="出自【趣你的PPT】(微信:qunideppt)：最优质的PPT资源库"/>
          <p:cNvSpPr/>
          <p:nvPr/>
        </p:nvSpPr>
        <p:spPr bwMode="auto">
          <a:xfrm>
            <a:off x="4432196" y="2925020"/>
            <a:ext cx="672604" cy="1344474"/>
          </a:xfrm>
          <a:custGeom>
            <a:avLst/>
            <a:gdLst>
              <a:gd name="T0" fmla="*/ 917 w 917"/>
              <a:gd name="T1" fmla="*/ 916 h 1833"/>
              <a:gd name="T2" fmla="*/ 0 w 917"/>
              <a:gd name="T3" fmla="*/ 1833 h 1833"/>
              <a:gd name="T4" fmla="*/ 0 w 917"/>
              <a:gd name="T5" fmla="*/ 0 h 1833"/>
              <a:gd name="T6" fmla="*/ 917 w 917"/>
              <a:gd name="T7" fmla="*/ 916 h 18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17" h="1833">
                <a:moveTo>
                  <a:pt x="917" y="916"/>
                </a:moveTo>
                <a:lnTo>
                  <a:pt x="0" y="1833"/>
                </a:lnTo>
                <a:lnTo>
                  <a:pt x="0" y="0"/>
                </a:lnTo>
                <a:lnTo>
                  <a:pt x="917" y="9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33" name="出自【趣你的PPT】(微信:qunideppt)：最优质的PPT资源库"/>
          <p:cNvSpPr/>
          <p:nvPr/>
        </p:nvSpPr>
        <p:spPr bwMode="auto">
          <a:xfrm>
            <a:off x="3436859" y="2925019"/>
            <a:ext cx="950594" cy="952061"/>
          </a:xfrm>
          <a:custGeom>
            <a:avLst/>
            <a:gdLst>
              <a:gd name="T0" fmla="*/ 1296 w 1296"/>
              <a:gd name="T1" fmla="*/ 1298 h 1298"/>
              <a:gd name="T2" fmla="*/ 0 w 1296"/>
              <a:gd name="T3" fmla="*/ 1298 h 1298"/>
              <a:gd name="T4" fmla="*/ 1296 w 1296"/>
              <a:gd name="T5" fmla="*/ 0 h 1298"/>
              <a:gd name="T6" fmla="*/ 1296 w 1296"/>
              <a:gd name="T7" fmla="*/ 1298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96" h="1298">
                <a:moveTo>
                  <a:pt x="1296" y="1298"/>
                </a:moveTo>
                <a:lnTo>
                  <a:pt x="0" y="1298"/>
                </a:lnTo>
                <a:lnTo>
                  <a:pt x="1296" y="0"/>
                </a:lnTo>
                <a:lnTo>
                  <a:pt x="1296" y="12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36" name="出自【趣你的PPT】(微信:qunideppt)：最优质的PPT资源库"/>
          <p:cNvSpPr/>
          <p:nvPr/>
        </p:nvSpPr>
        <p:spPr bwMode="auto">
          <a:xfrm>
            <a:off x="3007037" y="2891280"/>
            <a:ext cx="1344474" cy="672604"/>
          </a:xfrm>
          <a:custGeom>
            <a:avLst/>
            <a:gdLst>
              <a:gd name="T0" fmla="*/ 916 w 1833"/>
              <a:gd name="T1" fmla="*/ 917 h 917"/>
              <a:gd name="T2" fmla="*/ 0 w 1833"/>
              <a:gd name="T3" fmla="*/ 0 h 917"/>
              <a:gd name="T4" fmla="*/ 1833 w 1833"/>
              <a:gd name="T5" fmla="*/ 0 h 917"/>
              <a:gd name="T6" fmla="*/ 916 w 1833"/>
              <a:gd name="T7" fmla="*/ 917 h 9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33" h="917">
                <a:moveTo>
                  <a:pt x="916" y="917"/>
                </a:moveTo>
                <a:lnTo>
                  <a:pt x="0" y="0"/>
                </a:lnTo>
                <a:lnTo>
                  <a:pt x="1833" y="0"/>
                </a:lnTo>
                <a:lnTo>
                  <a:pt x="916" y="9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38" name="出自【趣你的PPT】(微信:qunideppt)：最优质的PPT资源库"/>
          <p:cNvSpPr/>
          <p:nvPr/>
        </p:nvSpPr>
        <p:spPr bwMode="auto">
          <a:xfrm>
            <a:off x="3397250" y="1895943"/>
            <a:ext cx="952794" cy="949861"/>
          </a:xfrm>
          <a:custGeom>
            <a:avLst/>
            <a:gdLst>
              <a:gd name="T0" fmla="*/ 0 w 1299"/>
              <a:gd name="T1" fmla="*/ 1295 h 1295"/>
              <a:gd name="T2" fmla="*/ 0 w 1299"/>
              <a:gd name="T3" fmla="*/ 0 h 1295"/>
              <a:gd name="T4" fmla="*/ 1299 w 1299"/>
              <a:gd name="T5" fmla="*/ 1295 h 1295"/>
              <a:gd name="T6" fmla="*/ 0 w 1299"/>
              <a:gd name="T7" fmla="*/ 1295 h 1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99" h="1295">
                <a:moveTo>
                  <a:pt x="0" y="1295"/>
                </a:moveTo>
                <a:lnTo>
                  <a:pt x="0" y="0"/>
                </a:lnTo>
                <a:lnTo>
                  <a:pt x="1299" y="1295"/>
                </a:lnTo>
                <a:lnTo>
                  <a:pt x="0" y="129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53" name="出自【趣你的PPT】(微信:qunideppt)：最优质的PPT资源库"/>
          <p:cNvSpPr/>
          <p:nvPr/>
        </p:nvSpPr>
        <p:spPr bwMode="auto">
          <a:xfrm>
            <a:off x="4809526" y="2551282"/>
            <a:ext cx="209129" cy="211018"/>
          </a:xfrm>
          <a:custGeom>
            <a:avLst/>
            <a:gdLst>
              <a:gd name="T0" fmla="*/ 140 w 280"/>
              <a:gd name="T1" fmla="*/ 0 h 283"/>
              <a:gd name="T2" fmla="*/ 0 w 280"/>
              <a:gd name="T3" fmla="*/ 122 h 283"/>
              <a:gd name="T4" fmla="*/ 34 w 280"/>
              <a:gd name="T5" fmla="*/ 104 h 283"/>
              <a:gd name="T6" fmla="*/ 70 w 280"/>
              <a:gd name="T7" fmla="*/ 124 h 283"/>
              <a:gd name="T8" fmla="*/ 105 w 280"/>
              <a:gd name="T9" fmla="*/ 104 h 283"/>
              <a:gd name="T10" fmla="*/ 135 w 280"/>
              <a:gd name="T11" fmla="*/ 117 h 283"/>
              <a:gd name="T12" fmla="*/ 135 w 280"/>
              <a:gd name="T13" fmla="*/ 194 h 283"/>
              <a:gd name="T14" fmla="*/ 129 w 280"/>
              <a:gd name="T15" fmla="*/ 194 h 283"/>
              <a:gd name="T16" fmla="*/ 129 w 280"/>
              <a:gd name="T17" fmla="*/ 222 h 283"/>
              <a:gd name="T18" fmla="*/ 129 w 280"/>
              <a:gd name="T19" fmla="*/ 250 h 283"/>
              <a:gd name="T20" fmla="*/ 127 w 280"/>
              <a:gd name="T21" fmla="*/ 259 h 283"/>
              <a:gd name="T22" fmla="*/ 117 w 280"/>
              <a:gd name="T23" fmla="*/ 264 h 283"/>
              <a:gd name="T24" fmla="*/ 113 w 280"/>
              <a:gd name="T25" fmla="*/ 264 h 283"/>
              <a:gd name="T26" fmla="*/ 107 w 280"/>
              <a:gd name="T27" fmla="*/ 261 h 283"/>
              <a:gd name="T28" fmla="*/ 105 w 280"/>
              <a:gd name="T29" fmla="*/ 257 h 283"/>
              <a:gd name="T30" fmla="*/ 104 w 280"/>
              <a:gd name="T31" fmla="*/ 251 h 283"/>
              <a:gd name="T32" fmla="*/ 101 w 280"/>
              <a:gd name="T33" fmla="*/ 244 h 283"/>
              <a:gd name="T34" fmla="*/ 93 w 280"/>
              <a:gd name="T35" fmla="*/ 240 h 283"/>
              <a:gd name="T36" fmla="*/ 86 w 280"/>
              <a:gd name="T37" fmla="*/ 243 h 283"/>
              <a:gd name="T38" fmla="*/ 83 w 280"/>
              <a:gd name="T39" fmla="*/ 251 h 283"/>
              <a:gd name="T40" fmla="*/ 85 w 280"/>
              <a:gd name="T41" fmla="*/ 264 h 283"/>
              <a:gd name="T42" fmla="*/ 91 w 280"/>
              <a:gd name="T43" fmla="*/ 274 h 283"/>
              <a:gd name="T44" fmla="*/ 107 w 280"/>
              <a:gd name="T45" fmla="*/ 282 h 283"/>
              <a:gd name="T46" fmla="*/ 117 w 280"/>
              <a:gd name="T47" fmla="*/ 283 h 283"/>
              <a:gd name="T48" fmla="*/ 117 w 280"/>
              <a:gd name="T49" fmla="*/ 283 h 283"/>
              <a:gd name="T50" fmla="*/ 117 w 280"/>
              <a:gd name="T51" fmla="*/ 283 h 283"/>
              <a:gd name="T52" fmla="*/ 117 w 280"/>
              <a:gd name="T53" fmla="*/ 283 h 283"/>
              <a:gd name="T54" fmla="*/ 117 w 280"/>
              <a:gd name="T55" fmla="*/ 283 h 283"/>
              <a:gd name="T56" fmla="*/ 117 w 280"/>
              <a:gd name="T57" fmla="*/ 283 h 283"/>
              <a:gd name="T58" fmla="*/ 117 w 280"/>
              <a:gd name="T59" fmla="*/ 283 h 283"/>
              <a:gd name="T60" fmla="*/ 117 w 280"/>
              <a:gd name="T61" fmla="*/ 283 h 283"/>
              <a:gd name="T62" fmla="*/ 143 w 280"/>
              <a:gd name="T63" fmla="*/ 272 h 283"/>
              <a:gd name="T64" fmla="*/ 151 w 280"/>
              <a:gd name="T65" fmla="*/ 250 h 283"/>
              <a:gd name="T66" fmla="*/ 151 w 280"/>
              <a:gd name="T67" fmla="*/ 250 h 283"/>
              <a:gd name="T68" fmla="*/ 151 w 280"/>
              <a:gd name="T69" fmla="*/ 250 h 283"/>
              <a:gd name="T70" fmla="*/ 151 w 280"/>
              <a:gd name="T71" fmla="*/ 222 h 283"/>
              <a:gd name="T72" fmla="*/ 151 w 280"/>
              <a:gd name="T73" fmla="*/ 194 h 283"/>
              <a:gd name="T74" fmla="*/ 145 w 280"/>
              <a:gd name="T75" fmla="*/ 194 h 283"/>
              <a:gd name="T76" fmla="*/ 145 w 280"/>
              <a:gd name="T77" fmla="*/ 117 h 283"/>
              <a:gd name="T78" fmla="*/ 175 w 280"/>
              <a:gd name="T79" fmla="*/ 105 h 283"/>
              <a:gd name="T80" fmla="*/ 210 w 280"/>
              <a:gd name="T81" fmla="*/ 124 h 283"/>
              <a:gd name="T82" fmla="*/ 246 w 280"/>
              <a:gd name="T83" fmla="*/ 105 h 283"/>
              <a:gd name="T84" fmla="*/ 280 w 280"/>
              <a:gd name="T85" fmla="*/ 123 h 283"/>
              <a:gd name="T86" fmla="*/ 140 w 280"/>
              <a:gd name="T87" fmla="*/ 0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80" h="283">
                <a:moveTo>
                  <a:pt x="140" y="0"/>
                </a:moveTo>
                <a:cubicBezTo>
                  <a:pt x="68" y="0"/>
                  <a:pt x="9" y="54"/>
                  <a:pt x="0" y="122"/>
                </a:cubicBezTo>
                <a:cubicBezTo>
                  <a:pt x="7" y="112"/>
                  <a:pt x="20" y="104"/>
                  <a:pt x="34" y="104"/>
                </a:cubicBezTo>
                <a:cubicBezTo>
                  <a:pt x="50" y="104"/>
                  <a:pt x="63" y="112"/>
                  <a:pt x="70" y="124"/>
                </a:cubicBezTo>
                <a:cubicBezTo>
                  <a:pt x="76" y="113"/>
                  <a:pt x="89" y="104"/>
                  <a:pt x="105" y="104"/>
                </a:cubicBezTo>
                <a:cubicBezTo>
                  <a:pt x="117" y="104"/>
                  <a:pt x="128" y="110"/>
                  <a:pt x="135" y="117"/>
                </a:cubicBezTo>
                <a:cubicBezTo>
                  <a:pt x="135" y="194"/>
                  <a:pt x="135" y="194"/>
                  <a:pt x="135" y="194"/>
                </a:cubicBezTo>
                <a:cubicBezTo>
                  <a:pt x="129" y="194"/>
                  <a:pt x="129" y="194"/>
                  <a:pt x="129" y="194"/>
                </a:cubicBezTo>
                <a:cubicBezTo>
                  <a:pt x="129" y="194"/>
                  <a:pt x="129" y="208"/>
                  <a:pt x="129" y="222"/>
                </a:cubicBezTo>
                <a:cubicBezTo>
                  <a:pt x="129" y="236"/>
                  <a:pt x="129" y="250"/>
                  <a:pt x="129" y="250"/>
                </a:cubicBezTo>
                <a:cubicBezTo>
                  <a:pt x="129" y="252"/>
                  <a:pt x="129" y="256"/>
                  <a:pt x="127" y="259"/>
                </a:cubicBezTo>
                <a:cubicBezTo>
                  <a:pt x="125" y="262"/>
                  <a:pt x="122" y="264"/>
                  <a:pt x="117" y="264"/>
                </a:cubicBezTo>
                <a:cubicBezTo>
                  <a:pt x="116" y="264"/>
                  <a:pt x="115" y="264"/>
                  <a:pt x="113" y="264"/>
                </a:cubicBezTo>
                <a:cubicBezTo>
                  <a:pt x="111" y="263"/>
                  <a:pt x="109" y="262"/>
                  <a:pt x="107" y="261"/>
                </a:cubicBezTo>
                <a:cubicBezTo>
                  <a:pt x="106" y="259"/>
                  <a:pt x="106" y="258"/>
                  <a:pt x="105" y="257"/>
                </a:cubicBezTo>
                <a:cubicBezTo>
                  <a:pt x="104" y="255"/>
                  <a:pt x="104" y="253"/>
                  <a:pt x="104" y="251"/>
                </a:cubicBezTo>
                <a:cubicBezTo>
                  <a:pt x="104" y="248"/>
                  <a:pt x="103" y="245"/>
                  <a:pt x="101" y="244"/>
                </a:cubicBezTo>
                <a:cubicBezTo>
                  <a:pt x="99" y="242"/>
                  <a:pt x="96" y="240"/>
                  <a:pt x="93" y="240"/>
                </a:cubicBezTo>
                <a:cubicBezTo>
                  <a:pt x="90" y="240"/>
                  <a:pt x="88" y="242"/>
                  <a:pt x="86" y="243"/>
                </a:cubicBezTo>
                <a:cubicBezTo>
                  <a:pt x="84" y="245"/>
                  <a:pt x="83" y="248"/>
                  <a:pt x="83" y="251"/>
                </a:cubicBezTo>
                <a:cubicBezTo>
                  <a:pt x="83" y="256"/>
                  <a:pt x="83" y="260"/>
                  <a:pt x="85" y="264"/>
                </a:cubicBezTo>
                <a:cubicBezTo>
                  <a:pt x="86" y="267"/>
                  <a:pt x="88" y="271"/>
                  <a:pt x="91" y="274"/>
                </a:cubicBezTo>
                <a:cubicBezTo>
                  <a:pt x="96" y="278"/>
                  <a:pt x="102" y="281"/>
                  <a:pt x="107" y="282"/>
                </a:cubicBezTo>
                <a:cubicBezTo>
                  <a:pt x="112" y="283"/>
                  <a:pt x="116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29" y="283"/>
                  <a:pt x="137" y="278"/>
                  <a:pt x="143" y="272"/>
                </a:cubicBezTo>
                <a:cubicBezTo>
                  <a:pt x="148" y="265"/>
                  <a:pt x="150" y="257"/>
                  <a:pt x="151" y="250"/>
                </a:cubicBezTo>
                <a:cubicBezTo>
                  <a:pt x="151" y="250"/>
                  <a:pt x="151" y="250"/>
                  <a:pt x="151" y="250"/>
                </a:cubicBezTo>
                <a:cubicBezTo>
                  <a:pt x="151" y="250"/>
                  <a:pt x="151" y="250"/>
                  <a:pt x="151" y="250"/>
                </a:cubicBezTo>
                <a:cubicBezTo>
                  <a:pt x="151" y="222"/>
                  <a:pt x="151" y="222"/>
                  <a:pt x="151" y="222"/>
                </a:cubicBezTo>
                <a:cubicBezTo>
                  <a:pt x="151" y="194"/>
                  <a:pt x="151" y="194"/>
                  <a:pt x="151" y="194"/>
                </a:cubicBezTo>
                <a:cubicBezTo>
                  <a:pt x="145" y="194"/>
                  <a:pt x="145" y="194"/>
                  <a:pt x="145" y="194"/>
                </a:cubicBezTo>
                <a:cubicBezTo>
                  <a:pt x="145" y="117"/>
                  <a:pt x="145" y="117"/>
                  <a:pt x="145" y="117"/>
                </a:cubicBezTo>
                <a:cubicBezTo>
                  <a:pt x="152" y="109"/>
                  <a:pt x="163" y="104"/>
                  <a:pt x="175" y="105"/>
                </a:cubicBezTo>
                <a:cubicBezTo>
                  <a:pt x="191" y="105"/>
                  <a:pt x="204" y="113"/>
                  <a:pt x="210" y="124"/>
                </a:cubicBezTo>
                <a:cubicBezTo>
                  <a:pt x="217" y="113"/>
                  <a:pt x="230" y="105"/>
                  <a:pt x="246" y="105"/>
                </a:cubicBezTo>
                <a:cubicBezTo>
                  <a:pt x="260" y="105"/>
                  <a:pt x="273" y="112"/>
                  <a:pt x="280" y="123"/>
                </a:cubicBezTo>
                <a:cubicBezTo>
                  <a:pt x="271" y="54"/>
                  <a:pt x="212" y="0"/>
                  <a:pt x="1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54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183660" y="3141774"/>
            <a:ext cx="159399" cy="232867"/>
          </a:xfrm>
          <a:custGeom>
            <a:avLst/>
            <a:gdLst>
              <a:gd name="T0" fmla="*/ 151 w 243"/>
              <a:gd name="T1" fmla="*/ 4 h 354"/>
              <a:gd name="T2" fmla="*/ 236 w 243"/>
              <a:gd name="T3" fmla="*/ 91 h 354"/>
              <a:gd name="T4" fmla="*/ 212 w 243"/>
              <a:gd name="T5" fmla="*/ 202 h 354"/>
              <a:gd name="T6" fmla="*/ 201 w 243"/>
              <a:gd name="T7" fmla="*/ 243 h 354"/>
              <a:gd name="T8" fmla="*/ 199 w 243"/>
              <a:gd name="T9" fmla="*/ 276 h 354"/>
              <a:gd name="T10" fmla="*/ 183 w 243"/>
              <a:gd name="T11" fmla="*/ 322 h 354"/>
              <a:gd name="T12" fmla="*/ 143 w 243"/>
              <a:gd name="T13" fmla="*/ 354 h 354"/>
              <a:gd name="T14" fmla="*/ 63 w 243"/>
              <a:gd name="T15" fmla="*/ 328 h 354"/>
              <a:gd name="T16" fmla="*/ 43 w 243"/>
              <a:gd name="T17" fmla="*/ 281 h 354"/>
              <a:gd name="T18" fmla="*/ 43 w 243"/>
              <a:gd name="T19" fmla="*/ 253 h 354"/>
              <a:gd name="T20" fmla="*/ 39 w 243"/>
              <a:gd name="T21" fmla="*/ 231 h 354"/>
              <a:gd name="T22" fmla="*/ 10 w 243"/>
              <a:gd name="T23" fmla="*/ 163 h 354"/>
              <a:gd name="T24" fmla="*/ 74 w 243"/>
              <a:gd name="T25" fmla="*/ 10 h 354"/>
              <a:gd name="T26" fmla="*/ 114 w 243"/>
              <a:gd name="T27" fmla="*/ 0 h 354"/>
              <a:gd name="T28" fmla="*/ 121 w 243"/>
              <a:gd name="T29" fmla="*/ 245 h 354"/>
              <a:gd name="T30" fmla="*/ 180 w 243"/>
              <a:gd name="T31" fmla="*/ 233 h 354"/>
              <a:gd name="T32" fmla="*/ 205 w 243"/>
              <a:gd name="T33" fmla="*/ 168 h 354"/>
              <a:gd name="T34" fmla="*/ 182 w 243"/>
              <a:gd name="T35" fmla="*/ 44 h 354"/>
              <a:gd name="T36" fmla="*/ 26 w 243"/>
              <a:gd name="T37" fmla="*/ 138 h 354"/>
              <a:gd name="T38" fmla="*/ 62 w 243"/>
              <a:gd name="T39" fmla="*/ 235 h 354"/>
              <a:gd name="T40" fmla="*/ 121 w 243"/>
              <a:gd name="T41" fmla="*/ 245 h 354"/>
              <a:gd name="T42" fmla="*/ 74 w 243"/>
              <a:gd name="T43" fmla="*/ 254 h 354"/>
              <a:gd name="T44" fmla="*/ 74 w 243"/>
              <a:gd name="T45" fmla="*/ 274 h 354"/>
              <a:gd name="T46" fmla="*/ 169 w 243"/>
              <a:gd name="T47" fmla="*/ 274 h 354"/>
              <a:gd name="T48" fmla="*/ 169 w 243"/>
              <a:gd name="T49" fmla="*/ 254 h 354"/>
              <a:gd name="T50" fmla="*/ 121 w 243"/>
              <a:gd name="T51" fmla="*/ 283 h 354"/>
              <a:gd name="T52" fmla="*/ 64 w 243"/>
              <a:gd name="T53" fmla="*/ 289 h 354"/>
              <a:gd name="T54" fmla="*/ 140 w 243"/>
              <a:gd name="T55" fmla="*/ 303 h 354"/>
              <a:gd name="T56" fmla="*/ 178 w 243"/>
              <a:gd name="T57" fmla="*/ 297 h 354"/>
              <a:gd name="T58" fmla="*/ 121 w 243"/>
              <a:gd name="T59" fmla="*/ 283 h 354"/>
              <a:gd name="T60" fmla="*/ 100 w 243"/>
              <a:gd name="T61" fmla="*/ 332 h 354"/>
              <a:gd name="T62" fmla="*/ 159 w 243"/>
              <a:gd name="T63" fmla="*/ 313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43" h="354">
                <a:moveTo>
                  <a:pt x="128" y="0"/>
                </a:moveTo>
                <a:cubicBezTo>
                  <a:pt x="136" y="1"/>
                  <a:pt x="144" y="2"/>
                  <a:pt x="151" y="4"/>
                </a:cubicBezTo>
                <a:cubicBezTo>
                  <a:pt x="172" y="9"/>
                  <a:pt x="190" y="20"/>
                  <a:pt x="205" y="35"/>
                </a:cubicBezTo>
                <a:cubicBezTo>
                  <a:pt x="221" y="51"/>
                  <a:pt x="231" y="69"/>
                  <a:pt x="236" y="91"/>
                </a:cubicBezTo>
                <a:cubicBezTo>
                  <a:pt x="243" y="121"/>
                  <a:pt x="240" y="149"/>
                  <a:pt x="225" y="177"/>
                </a:cubicBezTo>
                <a:cubicBezTo>
                  <a:pt x="221" y="185"/>
                  <a:pt x="216" y="194"/>
                  <a:pt x="212" y="202"/>
                </a:cubicBezTo>
                <a:cubicBezTo>
                  <a:pt x="206" y="214"/>
                  <a:pt x="203" y="226"/>
                  <a:pt x="202" y="238"/>
                </a:cubicBezTo>
                <a:cubicBezTo>
                  <a:pt x="202" y="240"/>
                  <a:pt x="201" y="241"/>
                  <a:pt x="201" y="243"/>
                </a:cubicBezTo>
                <a:cubicBezTo>
                  <a:pt x="200" y="246"/>
                  <a:pt x="200" y="255"/>
                  <a:pt x="200" y="258"/>
                </a:cubicBezTo>
                <a:cubicBezTo>
                  <a:pt x="202" y="264"/>
                  <a:pt x="201" y="270"/>
                  <a:pt x="199" y="276"/>
                </a:cubicBezTo>
                <a:cubicBezTo>
                  <a:pt x="198" y="278"/>
                  <a:pt x="198" y="279"/>
                  <a:pt x="199" y="281"/>
                </a:cubicBezTo>
                <a:cubicBezTo>
                  <a:pt x="205" y="297"/>
                  <a:pt x="198" y="314"/>
                  <a:pt x="183" y="322"/>
                </a:cubicBezTo>
                <a:cubicBezTo>
                  <a:pt x="181" y="322"/>
                  <a:pt x="180" y="324"/>
                  <a:pt x="180" y="325"/>
                </a:cubicBezTo>
                <a:cubicBezTo>
                  <a:pt x="173" y="342"/>
                  <a:pt x="161" y="353"/>
                  <a:pt x="143" y="354"/>
                </a:cubicBezTo>
                <a:cubicBezTo>
                  <a:pt x="127" y="354"/>
                  <a:pt x="111" y="354"/>
                  <a:pt x="96" y="353"/>
                </a:cubicBezTo>
                <a:cubicBezTo>
                  <a:pt x="80" y="352"/>
                  <a:pt x="69" y="342"/>
                  <a:pt x="63" y="328"/>
                </a:cubicBezTo>
                <a:cubicBezTo>
                  <a:pt x="62" y="324"/>
                  <a:pt x="60" y="322"/>
                  <a:pt x="57" y="321"/>
                </a:cubicBezTo>
                <a:cubicBezTo>
                  <a:pt x="43" y="313"/>
                  <a:pt x="37" y="296"/>
                  <a:pt x="43" y="281"/>
                </a:cubicBezTo>
                <a:cubicBezTo>
                  <a:pt x="44" y="279"/>
                  <a:pt x="44" y="278"/>
                  <a:pt x="43" y="276"/>
                </a:cubicBezTo>
                <a:cubicBezTo>
                  <a:pt x="40" y="268"/>
                  <a:pt x="40" y="261"/>
                  <a:pt x="43" y="253"/>
                </a:cubicBezTo>
                <a:cubicBezTo>
                  <a:pt x="43" y="252"/>
                  <a:pt x="43" y="250"/>
                  <a:pt x="43" y="248"/>
                </a:cubicBezTo>
                <a:cubicBezTo>
                  <a:pt x="41" y="242"/>
                  <a:pt x="40" y="237"/>
                  <a:pt x="39" y="231"/>
                </a:cubicBezTo>
                <a:cubicBezTo>
                  <a:pt x="37" y="218"/>
                  <a:pt x="32" y="206"/>
                  <a:pt x="26" y="195"/>
                </a:cubicBezTo>
                <a:cubicBezTo>
                  <a:pt x="21" y="184"/>
                  <a:pt x="15" y="174"/>
                  <a:pt x="10" y="163"/>
                </a:cubicBezTo>
                <a:cubicBezTo>
                  <a:pt x="2" y="143"/>
                  <a:pt x="0" y="121"/>
                  <a:pt x="4" y="100"/>
                </a:cubicBezTo>
                <a:cubicBezTo>
                  <a:pt x="11" y="57"/>
                  <a:pt x="35" y="27"/>
                  <a:pt x="74" y="10"/>
                </a:cubicBezTo>
                <a:cubicBezTo>
                  <a:pt x="86" y="4"/>
                  <a:pt x="98" y="1"/>
                  <a:pt x="111" y="1"/>
                </a:cubicBezTo>
                <a:cubicBezTo>
                  <a:pt x="112" y="0"/>
                  <a:pt x="113" y="0"/>
                  <a:pt x="114" y="0"/>
                </a:cubicBezTo>
                <a:lnTo>
                  <a:pt x="128" y="0"/>
                </a:lnTo>
                <a:close/>
                <a:moveTo>
                  <a:pt x="121" y="245"/>
                </a:moveTo>
                <a:cubicBezTo>
                  <a:pt x="136" y="245"/>
                  <a:pt x="151" y="245"/>
                  <a:pt x="167" y="245"/>
                </a:cubicBezTo>
                <a:cubicBezTo>
                  <a:pt x="176" y="245"/>
                  <a:pt x="179" y="242"/>
                  <a:pt x="180" y="233"/>
                </a:cubicBezTo>
                <a:cubicBezTo>
                  <a:pt x="182" y="223"/>
                  <a:pt x="184" y="213"/>
                  <a:pt x="187" y="203"/>
                </a:cubicBezTo>
                <a:cubicBezTo>
                  <a:pt x="192" y="191"/>
                  <a:pt x="199" y="180"/>
                  <a:pt x="205" y="168"/>
                </a:cubicBezTo>
                <a:cubicBezTo>
                  <a:pt x="212" y="156"/>
                  <a:pt x="216" y="143"/>
                  <a:pt x="217" y="128"/>
                </a:cubicBezTo>
                <a:cubicBezTo>
                  <a:pt x="220" y="94"/>
                  <a:pt x="208" y="66"/>
                  <a:pt x="182" y="44"/>
                </a:cubicBezTo>
                <a:cubicBezTo>
                  <a:pt x="149" y="17"/>
                  <a:pt x="106" y="15"/>
                  <a:pt x="70" y="37"/>
                </a:cubicBezTo>
                <a:cubicBezTo>
                  <a:pt x="35" y="58"/>
                  <a:pt x="19" y="98"/>
                  <a:pt x="26" y="138"/>
                </a:cubicBezTo>
                <a:cubicBezTo>
                  <a:pt x="28" y="152"/>
                  <a:pt x="35" y="165"/>
                  <a:pt x="42" y="177"/>
                </a:cubicBezTo>
                <a:cubicBezTo>
                  <a:pt x="52" y="195"/>
                  <a:pt x="60" y="214"/>
                  <a:pt x="62" y="235"/>
                </a:cubicBezTo>
                <a:cubicBezTo>
                  <a:pt x="62" y="242"/>
                  <a:pt x="66" y="245"/>
                  <a:pt x="73" y="245"/>
                </a:cubicBezTo>
                <a:cubicBezTo>
                  <a:pt x="89" y="245"/>
                  <a:pt x="105" y="245"/>
                  <a:pt x="121" y="245"/>
                </a:cubicBezTo>
                <a:moveTo>
                  <a:pt x="121" y="254"/>
                </a:moveTo>
                <a:cubicBezTo>
                  <a:pt x="105" y="254"/>
                  <a:pt x="89" y="254"/>
                  <a:pt x="74" y="254"/>
                </a:cubicBezTo>
                <a:cubicBezTo>
                  <a:pt x="69" y="254"/>
                  <a:pt x="65" y="256"/>
                  <a:pt x="64" y="260"/>
                </a:cubicBezTo>
                <a:cubicBezTo>
                  <a:pt x="61" y="267"/>
                  <a:pt x="66" y="274"/>
                  <a:pt x="74" y="274"/>
                </a:cubicBezTo>
                <a:cubicBezTo>
                  <a:pt x="96" y="274"/>
                  <a:pt x="118" y="274"/>
                  <a:pt x="140" y="274"/>
                </a:cubicBezTo>
                <a:cubicBezTo>
                  <a:pt x="149" y="274"/>
                  <a:pt x="159" y="274"/>
                  <a:pt x="169" y="274"/>
                </a:cubicBezTo>
                <a:cubicBezTo>
                  <a:pt x="173" y="274"/>
                  <a:pt x="176" y="272"/>
                  <a:pt x="178" y="268"/>
                </a:cubicBezTo>
                <a:cubicBezTo>
                  <a:pt x="181" y="261"/>
                  <a:pt x="176" y="254"/>
                  <a:pt x="169" y="254"/>
                </a:cubicBezTo>
                <a:cubicBezTo>
                  <a:pt x="153" y="254"/>
                  <a:pt x="137" y="254"/>
                  <a:pt x="121" y="254"/>
                </a:cubicBezTo>
                <a:moveTo>
                  <a:pt x="121" y="283"/>
                </a:moveTo>
                <a:cubicBezTo>
                  <a:pt x="105" y="283"/>
                  <a:pt x="89" y="283"/>
                  <a:pt x="74" y="283"/>
                </a:cubicBezTo>
                <a:cubicBezTo>
                  <a:pt x="69" y="283"/>
                  <a:pt x="65" y="285"/>
                  <a:pt x="64" y="289"/>
                </a:cubicBezTo>
                <a:cubicBezTo>
                  <a:pt x="61" y="296"/>
                  <a:pt x="66" y="303"/>
                  <a:pt x="74" y="303"/>
                </a:cubicBezTo>
                <a:cubicBezTo>
                  <a:pt x="96" y="303"/>
                  <a:pt x="118" y="303"/>
                  <a:pt x="140" y="303"/>
                </a:cubicBezTo>
                <a:cubicBezTo>
                  <a:pt x="149" y="303"/>
                  <a:pt x="159" y="303"/>
                  <a:pt x="169" y="303"/>
                </a:cubicBezTo>
                <a:cubicBezTo>
                  <a:pt x="173" y="303"/>
                  <a:pt x="176" y="301"/>
                  <a:pt x="178" y="297"/>
                </a:cubicBezTo>
                <a:cubicBezTo>
                  <a:pt x="181" y="290"/>
                  <a:pt x="176" y="283"/>
                  <a:pt x="169" y="283"/>
                </a:cubicBezTo>
                <a:cubicBezTo>
                  <a:pt x="153" y="283"/>
                  <a:pt x="137" y="283"/>
                  <a:pt x="121" y="283"/>
                </a:cubicBezTo>
                <a:moveTo>
                  <a:pt x="82" y="313"/>
                </a:moveTo>
                <a:cubicBezTo>
                  <a:pt x="82" y="323"/>
                  <a:pt x="90" y="331"/>
                  <a:pt x="100" y="332"/>
                </a:cubicBezTo>
                <a:cubicBezTo>
                  <a:pt x="114" y="332"/>
                  <a:pt x="128" y="332"/>
                  <a:pt x="142" y="332"/>
                </a:cubicBezTo>
                <a:cubicBezTo>
                  <a:pt x="152" y="331"/>
                  <a:pt x="159" y="323"/>
                  <a:pt x="159" y="313"/>
                </a:cubicBezTo>
                <a:lnTo>
                  <a:pt x="82" y="3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55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3821918" y="2971175"/>
            <a:ext cx="199600" cy="218687"/>
          </a:xfrm>
          <a:custGeom>
            <a:avLst/>
            <a:gdLst>
              <a:gd name="T0" fmla="*/ 62 w 183"/>
              <a:gd name="T1" fmla="*/ 22 h 200"/>
              <a:gd name="T2" fmla="*/ 36 w 183"/>
              <a:gd name="T3" fmla="*/ 11 h 200"/>
              <a:gd name="T4" fmla="*/ 0 w 183"/>
              <a:gd name="T5" fmla="*/ 48 h 200"/>
              <a:gd name="T6" fmla="*/ 9 w 183"/>
              <a:gd name="T7" fmla="*/ 73 h 200"/>
              <a:gd name="T8" fmla="*/ 62 w 183"/>
              <a:gd name="T9" fmla="*/ 22 h 200"/>
              <a:gd name="T10" fmla="*/ 147 w 183"/>
              <a:gd name="T11" fmla="*/ 11 h 200"/>
              <a:gd name="T12" fmla="*/ 119 w 183"/>
              <a:gd name="T13" fmla="*/ 23 h 200"/>
              <a:gd name="T14" fmla="*/ 170 w 183"/>
              <a:gd name="T15" fmla="*/ 76 h 200"/>
              <a:gd name="T16" fmla="*/ 183 w 183"/>
              <a:gd name="T17" fmla="*/ 48 h 200"/>
              <a:gd name="T18" fmla="*/ 147 w 183"/>
              <a:gd name="T19" fmla="*/ 11 h 200"/>
              <a:gd name="T20" fmla="*/ 169 w 183"/>
              <a:gd name="T21" fmla="*/ 103 h 200"/>
              <a:gd name="T22" fmla="*/ 96 w 183"/>
              <a:gd name="T23" fmla="*/ 23 h 200"/>
              <a:gd name="T24" fmla="*/ 96 w 183"/>
              <a:gd name="T25" fmla="*/ 6 h 200"/>
              <a:gd name="T26" fmla="*/ 98 w 183"/>
              <a:gd name="T27" fmla="*/ 6 h 200"/>
              <a:gd name="T28" fmla="*/ 102 w 183"/>
              <a:gd name="T29" fmla="*/ 3 h 200"/>
              <a:gd name="T30" fmla="*/ 98 w 183"/>
              <a:gd name="T31" fmla="*/ 0 h 200"/>
              <a:gd name="T32" fmla="*/ 81 w 183"/>
              <a:gd name="T33" fmla="*/ 0 h 200"/>
              <a:gd name="T34" fmla="*/ 78 w 183"/>
              <a:gd name="T35" fmla="*/ 3 h 200"/>
              <a:gd name="T36" fmla="*/ 81 w 183"/>
              <a:gd name="T37" fmla="*/ 6 h 200"/>
              <a:gd name="T38" fmla="*/ 84 w 183"/>
              <a:gd name="T39" fmla="*/ 6 h 200"/>
              <a:gd name="T40" fmla="*/ 84 w 183"/>
              <a:gd name="T41" fmla="*/ 23 h 200"/>
              <a:gd name="T42" fmla="*/ 9 w 183"/>
              <a:gd name="T43" fmla="*/ 103 h 200"/>
              <a:gd name="T44" fmla="*/ 38 w 183"/>
              <a:gd name="T45" fmla="*/ 164 h 200"/>
              <a:gd name="T46" fmla="*/ 29 w 183"/>
              <a:gd name="T47" fmla="*/ 190 h 200"/>
              <a:gd name="T48" fmla="*/ 33 w 183"/>
              <a:gd name="T49" fmla="*/ 198 h 200"/>
              <a:gd name="T50" fmla="*/ 35 w 183"/>
              <a:gd name="T51" fmla="*/ 199 h 200"/>
              <a:gd name="T52" fmla="*/ 43 w 183"/>
              <a:gd name="T53" fmla="*/ 196 h 200"/>
              <a:gd name="T54" fmla="*/ 53 w 183"/>
              <a:gd name="T55" fmla="*/ 174 h 200"/>
              <a:gd name="T56" fmla="*/ 89 w 183"/>
              <a:gd name="T57" fmla="*/ 183 h 200"/>
              <a:gd name="T58" fmla="*/ 125 w 183"/>
              <a:gd name="T59" fmla="*/ 174 h 200"/>
              <a:gd name="T60" fmla="*/ 136 w 183"/>
              <a:gd name="T61" fmla="*/ 196 h 200"/>
              <a:gd name="T62" fmla="*/ 144 w 183"/>
              <a:gd name="T63" fmla="*/ 199 h 200"/>
              <a:gd name="T64" fmla="*/ 146 w 183"/>
              <a:gd name="T65" fmla="*/ 198 h 200"/>
              <a:gd name="T66" fmla="*/ 149 w 183"/>
              <a:gd name="T67" fmla="*/ 190 h 200"/>
              <a:gd name="T68" fmla="*/ 141 w 183"/>
              <a:gd name="T69" fmla="*/ 164 h 200"/>
              <a:gd name="T70" fmla="*/ 169 w 183"/>
              <a:gd name="T71" fmla="*/ 103 h 200"/>
              <a:gd name="T72" fmla="*/ 89 w 183"/>
              <a:gd name="T73" fmla="*/ 167 h 200"/>
              <a:gd name="T74" fmla="*/ 25 w 183"/>
              <a:gd name="T75" fmla="*/ 103 h 200"/>
              <a:gd name="T76" fmla="*/ 89 w 183"/>
              <a:gd name="T77" fmla="*/ 39 h 200"/>
              <a:gd name="T78" fmla="*/ 153 w 183"/>
              <a:gd name="T79" fmla="*/ 103 h 200"/>
              <a:gd name="T80" fmla="*/ 89 w 183"/>
              <a:gd name="T81" fmla="*/ 167 h 200"/>
              <a:gd name="T82" fmla="*/ 97 w 183"/>
              <a:gd name="T83" fmla="*/ 111 h 200"/>
              <a:gd name="T84" fmla="*/ 100 w 183"/>
              <a:gd name="T85" fmla="*/ 103 h 200"/>
              <a:gd name="T86" fmla="*/ 91 w 183"/>
              <a:gd name="T87" fmla="*/ 92 h 200"/>
              <a:gd name="T88" fmla="*/ 91 w 183"/>
              <a:gd name="T89" fmla="*/ 55 h 200"/>
              <a:gd name="T90" fmla="*/ 89 w 183"/>
              <a:gd name="T91" fmla="*/ 53 h 200"/>
              <a:gd name="T92" fmla="*/ 87 w 183"/>
              <a:gd name="T93" fmla="*/ 55 h 200"/>
              <a:gd name="T94" fmla="*/ 87 w 183"/>
              <a:gd name="T95" fmla="*/ 92 h 200"/>
              <a:gd name="T96" fmla="*/ 78 w 183"/>
              <a:gd name="T97" fmla="*/ 103 h 200"/>
              <a:gd name="T98" fmla="*/ 89 w 183"/>
              <a:gd name="T99" fmla="*/ 114 h 200"/>
              <a:gd name="T100" fmla="*/ 93 w 183"/>
              <a:gd name="T101" fmla="*/ 113 h 200"/>
              <a:gd name="T102" fmla="*/ 104 w 183"/>
              <a:gd name="T103" fmla="*/ 131 h 200"/>
              <a:gd name="T104" fmla="*/ 107 w 183"/>
              <a:gd name="T105" fmla="*/ 132 h 200"/>
              <a:gd name="T106" fmla="*/ 108 w 183"/>
              <a:gd name="T107" fmla="*/ 129 h 200"/>
              <a:gd name="T108" fmla="*/ 97 w 183"/>
              <a:gd name="T10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83" h="200">
                <a:moveTo>
                  <a:pt x="62" y="22"/>
                </a:moveTo>
                <a:cubicBezTo>
                  <a:pt x="56" y="15"/>
                  <a:pt x="46" y="11"/>
                  <a:pt x="36" y="11"/>
                </a:cubicBezTo>
                <a:cubicBezTo>
                  <a:pt x="16" y="11"/>
                  <a:pt x="0" y="28"/>
                  <a:pt x="0" y="48"/>
                </a:cubicBezTo>
                <a:cubicBezTo>
                  <a:pt x="0" y="57"/>
                  <a:pt x="3" y="66"/>
                  <a:pt x="9" y="73"/>
                </a:cubicBezTo>
                <a:cubicBezTo>
                  <a:pt x="18" y="49"/>
                  <a:pt x="38" y="30"/>
                  <a:pt x="62" y="22"/>
                </a:cubicBezTo>
                <a:close/>
                <a:moveTo>
                  <a:pt x="147" y="11"/>
                </a:moveTo>
                <a:cubicBezTo>
                  <a:pt x="136" y="11"/>
                  <a:pt x="126" y="16"/>
                  <a:pt x="119" y="23"/>
                </a:cubicBezTo>
                <a:cubicBezTo>
                  <a:pt x="143" y="32"/>
                  <a:pt x="162" y="52"/>
                  <a:pt x="170" y="76"/>
                </a:cubicBezTo>
                <a:cubicBezTo>
                  <a:pt x="178" y="69"/>
                  <a:pt x="183" y="59"/>
                  <a:pt x="183" y="48"/>
                </a:cubicBezTo>
                <a:cubicBezTo>
                  <a:pt x="183" y="28"/>
                  <a:pt x="167" y="11"/>
                  <a:pt x="147" y="11"/>
                </a:cubicBezTo>
                <a:close/>
                <a:moveTo>
                  <a:pt x="169" y="103"/>
                </a:moveTo>
                <a:cubicBezTo>
                  <a:pt x="169" y="61"/>
                  <a:pt x="137" y="26"/>
                  <a:pt x="96" y="23"/>
                </a:cubicBezTo>
                <a:cubicBezTo>
                  <a:pt x="96" y="6"/>
                  <a:pt x="96" y="6"/>
                  <a:pt x="96" y="6"/>
                </a:cubicBezTo>
                <a:cubicBezTo>
                  <a:pt x="98" y="6"/>
                  <a:pt x="98" y="6"/>
                  <a:pt x="98" y="6"/>
                </a:cubicBezTo>
                <a:cubicBezTo>
                  <a:pt x="100" y="6"/>
                  <a:pt x="102" y="5"/>
                  <a:pt x="102" y="3"/>
                </a:cubicBezTo>
                <a:cubicBezTo>
                  <a:pt x="102" y="1"/>
                  <a:pt x="100" y="0"/>
                  <a:pt x="98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0" y="0"/>
                  <a:pt x="78" y="1"/>
                  <a:pt x="78" y="3"/>
                </a:cubicBezTo>
                <a:cubicBezTo>
                  <a:pt x="78" y="5"/>
                  <a:pt x="80" y="6"/>
                  <a:pt x="81" y="6"/>
                </a:cubicBezTo>
                <a:cubicBezTo>
                  <a:pt x="84" y="6"/>
                  <a:pt x="84" y="6"/>
                  <a:pt x="84" y="6"/>
                </a:cubicBezTo>
                <a:cubicBezTo>
                  <a:pt x="84" y="23"/>
                  <a:pt x="84" y="23"/>
                  <a:pt x="84" y="23"/>
                </a:cubicBezTo>
                <a:cubicBezTo>
                  <a:pt x="42" y="25"/>
                  <a:pt x="9" y="60"/>
                  <a:pt x="9" y="103"/>
                </a:cubicBezTo>
                <a:cubicBezTo>
                  <a:pt x="9" y="127"/>
                  <a:pt x="20" y="150"/>
                  <a:pt x="38" y="164"/>
                </a:cubicBezTo>
                <a:cubicBezTo>
                  <a:pt x="29" y="190"/>
                  <a:pt x="29" y="190"/>
                  <a:pt x="29" y="190"/>
                </a:cubicBezTo>
                <a:cubicBezTo>
                  <a:pt x="28" y="194"/>
                  <a:pt x="30" y="197"/>
                  <a:pt x="33" y="198"/>
                </a:cubicBezTo>
                <a:cubicBezTo>
                  <a:pt x="35" y="199"/>
                  <a:pt x="35" y="199"/>
                  <a:pt x="35" y="199"/>
                </a:cubicBezTo>
                <a:cubicBezTo>
                  <a:pt x="38" y="200"/>
                  <a:pt x="41" y="199"/>
                  <a:pt x="43" y="196"/>
                </a:cubicBezTo>
                <a:cubicBezTo>
                  <a:pt x="53" y="174"/>
                  <a:pt x="53" y="174"/>
                  <a:pt x="53" y="174"/>
                </a:cubicBezTo>
                <a:cubicBezTo>
                  <a:pt x="64" y="180"/>
                  <a:pt x="76" y="183"/>
                  <a:pt x="89" y="183"/>
                </a:cubicBezTo>
                <a:cubicBezTo>
                  <a:pt x="102" y="183"/>
                  <a:pt x="114" y="180"/>
                  <a:pt x="125" y="174"/>
                </a:cubicBezTo>
                <a:cubicBezTo>
                  <a:pt x="136" y="196"/>
                  <a:pt x="136" y="196"/>
                  <a:pt x="136" y="196"/>
                </a:cubicBezTo>
                <a:cubicBezTo>
                  <a:pt x="137" y="199"/>
                  <a:pt x="141" y="200"/>
                  <a:pt x="144" y="199"/>
                </a:cubicBezTo>
                <a:cubicBezTo>
                  <a:pt x="146" y="198"/>
                  <a:pt x="146" y="198"/>
                  <a:pt x="146" y="198"/>
                </a:cubicBezTo>
                <a:cubicBezTo>
                  <a:pt x="149" y="197"/>
                  <a:pt x="150" y="194"/>
                  <a:pt x="149" y="190"/>
                </a:cubicBezTo>
                <a:cubicBezTo>
                  <a:pt x="141" y="164"/>
                  <a:pt x="141" y="164"/>
                  <a:pt x="141" y="164"/>
                </a:cubicBezTo>
                <a:cubicBezTo>
                  <a:pt x="158" y="149"/>
                  <a:pt x="169" y="127"/>
                  <a:pt x="169" y="103"/>
                </a:cubicBezTo>
                <a:close/>
                <a:moveTo>
                  <a:pt x="89" y="167"/>
                </a:moveTo>
                <a:cubicBezTo>
                  <a:pt x="54" y="167"/>
                  <a:pt x="25" y="138"/>
                  <a:pt x="25" y="103"/>
                </a:cubicBezTo>
                <a:cubicBezTo>
                  <a:pt x="25" y="67"/>
                  <a:pt x="54" y="39"/>
                  <a:pt x="89" y="39"/>
                </a:cubicBezTo>
                <a:cubicBezTo>
                  <a:pt x="124" y="39"/>
                  <a:pt x="153" y="67"/>
                  <a:pt x="153" y="103"/>
                </a:cubicBezTo>
                <a:cubicBezTo>
                  <a:pt x="153" y="138"/>
                  <a:pt x="124" y="167"/>
                  <a:pt x="89" y="167"/>
                </a:cubicBezTo>
                <a:close/>
                <a:moveTo>
                  <a:pt x="97" y="111"/>
                </a:moveTo>
                <a:cubicBezTo>
                  <a:pt x="99" y="109"/>
                  <a:pt x="100" y="106"/>
                  <a:pt x="100" y="103"/>
                </a:cubicBezTo>
                <a:cubicBezTo>
                  <a:pt x="100" y="97"/>
                  <a:pt x="96" y="93"/>
                  <a:pt x="91" y="92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4"/>
                  <a:pt x="90" y="53"/>
                  <a:pt x="89" y="53"/>
                </a:cubicBezTo>
                <a:cubicBezTo>
                  <a:pt x="88" y="53"/>
                  <a:pt x="87" y="54"/>
                  <a:pt x="87" y="55"/>
                </a:cubicBezTo>
                <a:cubicBezTo>
                  <a:pt x="87" y="92"/>
                  <a:pt x="87" y="92"/>
                  <a:pt x="87" y="92"/>
                </a:cubicBezTo>
                <a:cubicBezTo>
                  <a:pt x="82" y="93"/>
                  <a:pt x="78" y="97"/>
                  <a:pt x="78" y="103"/>
                </a:cubicBezTo>
                <a:cubicBezTo>
                  <a:pt x="78" y="109"/>
                  <a:pt x="83" y="114"/>
                  <a:pt x="89" y="114"/>
                </a:cubicBezTo>
                <a:cubicBezTo>
                  <a:pt x="90" y="114"/>
                  <a:pt x="92" y="114"/>
                  <a:pt x="93" y="113"/>
                </a:cubicBezTo>
                <a:cubicBezTo>
                  <a:pt x="104" y="131"/>
                  <a:pt x="104" y="131"/>
                  <a:pt x="104" y="131"/>
                </a:cubicBezTo>
                <a:cubicBezTo>
                  <a:pt x="105" y="132"/>
                  <a:pt x="106" y="133"/>
                  <a:pt x="107" y="132"/>
                </a:cubicBezTo>
                <a:cubicBezTo>
                  <a:pt x="108" y="131"/>
                  <a:pt x="109" y="130"/>
                  <a:pt x="108" y="129"/>
                </a:cubicBezTo>
                <a:lnTo>
                  <a:pt x="97" y="1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grpSp>
        <p:nvGrpSpPr>
          <p:cNvPr id="56" name="Group 55出自【趣你的PPT】(微信:qunideppt)：最优质的PPT资源库出自【趣你的PPT】(微信:qunideppt)：最优质的PPT资源库"/>
          <p:cNvGrpSpPr>
            <a:grpSpLocks noChangeAspect="1"/>
          </p:cNvGrpSpPr>
          <p:nvPr/>
        </p:nvGrpSpPr>
        <p:grpSpPr>
          <a:xfrm>
            <a:off x="3805285" y="2573236"/>
            <a:ext cx="216233" cy="185135"/>
            <a:chOff x="2162176" y="-104775"/>
            <a:chExt cx="1655763" cy="1417638"/>
          </a:xfrm>
          <a:solidFill>
            <a:schemeClr val="bg1"/>
          </a:solidFill>
        </p:grpSpPr>
        <p:sp>
          <p:nvSpPr>
            <p:cNvPr id="57" name="出自【趣你的PPT】(微信:qunideppt)：最优质的PPT资源库"/>
            <p:cNvSpPr/>
            <p:nvPr/>
          </p:nvSpPr>
          <p:spPr bwMode="auto">
            <a:xfrm>
              <a:off x="2311401" y="104775"/>
              <a:ext cx="1370013" cy="1208088"/>
            </a:xfrm>
            <a:custGeom>
              <a:avLst/>
              <a:gdLst>
                <a:gd name="T0" fmla="*/ 231 w 431"/>
                <a:gd name="T1" fmla="*/ 6 h 380"/>
                <a:gd name="T2" fmla="*/ 190 w 431"/>
                <a:gd name="T3" fmla="*/ 7 h 380"/>
                <a:gd name="T4" fmla="*/ 20 w 431"/>
                <a:gd name="T5" fmla="*/ 106 h 380"/>
                <a:gd name="T6" fmla="*/ 0 w 431"/>
                <a:gd name="T7" fmla="*/ 142 h 380"/>
                <a:gd name="T8" fmla="*/ 0 w 431"/>
                <a:gd name="T9" fmla="*/ 357 h 380"/>
                <a:gd name="T10" fmla="*/ 24 w 431"/>
                <a:gd name="T11" fmla="*/ 380 h 380"/>
                <a:gd name="T12" fmla="*/ 124 w 431"/>
                <a:gd name="T13" fmla="*/ 380 h 380"/>
                <a:gd name="T14" fmla="*/ 148 w 431"/>
                <a:gd name="T15" fmla="*/ 357 h 380"/>
                <a:gd name="T16" fmla="*/ 148 w 431"/>
                <a:gd name="T17" fmla="*/ 258 h 380"/>
                <a:gd name="T18" fmla="*/ 171 w 431"/>
                <a:gd name="T19" fmla="*/ 235 h 380"/>
                <a:gd name="T20" fmla="*/ 260 w 431"/>
                <a:gd name="T21" fmla="*/ 235 h 380"/>
                <a:gd name="T22" fmla="*/ 283 w 431"/>
                <a:gd name="T23" fmla="*/ 258 h 380"/>
                <a:gd name="T24" fmla="*/ 283 w 431"/>
                <a:gd name="T25" fmla="*/ 357 h 380"/>
                <a:gd name="T26" fmla="*/ 307 w 431"/>
                <a:gd name="T27" fmla="*/ 380 h 380"/>
                <a:gd name="T28" fmla="*/ 407 w 431"/>
                <a:gd name="T29" fmla="*/ 380 h 380"/>
                <a:gd name="T30" fmla="*/ 431 w 431"/>
                <a:gd name="T31" fmla="*/ 357 h 380"/>
                <a:gd name="T32" fmla="*/ 431 w 431"/>
                <a:gd name="T33" fmla="*/ 142 h 380"/>
                <a:gd name="T34" fmla="*/ 410 w 431"/>
                <a:gd name="T35" fmla="*/ 107 h 380"/>
                <a:gd name="T36" fmla="*/ 231 w 431"/>
                <a:gd name="T37" fmla="*/ 6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1" h="380">
                  <a:moveTo>
                    <a:pt x="231" y="6"/>
                  </a:moveTo>
                  <a:cubicBezTo>
                    <a:pt x="220" y="0"/>
                    <a:pt x="201" y="0"/>
                    <a:pt x="190" y="7"/>
                  </a:cubicBezTo>
                  <a:cubicBezTo>
                    <a:pt x="20" y="106"/>
                    <a:pt x="20" y="106"/>
                    <a:pt x="20" y="106"/>
                  </a:cubicBezTo>
                  <a:cubicBezTo>
                    <a:pt x="9" y="113"/>
                    <a:pt x="0" y="129"/>
                    <a:pt x="0" y="142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70"/>
                    <a:pt x="10" y="380"/>
                    <a:pt x="24" y="380"/>
                  </a:cubicBezTo>
                  <a:cubicBezTo>
                    <a:pt x="124" y="380"/>
                    <a:pt x="124" y="380"/>
                    <a:pt x="124" y="380"/>
                  </a:cubicBezTo>
                  <a:cubicBezTo>
                    <a:pt x="137" y="380"/>
                    <a:pt x="148" y="370"/>
                    <a:pt x="148" y="357"/>
                  </a:cubicBezTo>
                  <a:cubicBezTo>
                    <a:pt x="148" y="258"/>
                    <a:pt x="148" y="258"/>
                    <a:pt x="148" y="258"/>
                  </a:cubicBezTo>
                  <a:cubicBezTo>
                    <a:pt x="148" y="245"/>
                    <a:pt x="158" y="235"/>
                    <a:pt x="171" y="235"/>
                  </a:cubicBezTo>
                  <a:cubicBezTo>
                    <a:pt x="260" y="235"/>
                    <a:pt x="260" y="235"/>
                    <a:pt x="260" y="235"/>
                  </a:cubicBezTo>
                  <a:cubicBezTo>
                    <a:pt x="273" y="235"/>
                    <a:pt x="283" y="245"/>
                    <a:pt x="283" y="258"/>
                  </a:cubicBezTo>
                  <a:cubicBezTo>
                    <a:pt x="283" y="357"/>
                    <a:pt x="283" y="357"/>
                    <a:pt x="283" y="357"/>
                  </a:cubicBezTo>
                  <a:cubicBezTo>
                    <a:pt x="283" y="370"/>
                    <a:pt x="294" y="380"/>
                    <a:pt x="307" y="380"/>
                  </a:cubicBezTo>
                  <a:cubicBezTo>
                    <a:pt x="407" y="380"/>
                    <a:pt x="407" y="380"/>
                    <a:pt x="407" y="380"/>
                  </a:cubicBezTo>
                  <a:cubicBezTo>
                    <a:pt x="420" y="380"/>
                    <a:pt x="431" y="370"/>
                    <a:pt x="431" y="357"/>
                  </a:cubicBezTo>
                  <a:cubicBezTo>
                    <a:pt x="431" y="142"/>
                    <a:pt x="431" y="142"/>
                    <a:pt x="431" y="142"/>
                  </a:cubicBezTo>
                  <a:cubicBezTo>
                    <a:pt x="431" y="129"/>
                    <a:pt x="422" y="113"/>
                    <a:pt x="410" y="107"/>
                  </a:cubicBezTo>
                  <a:lnTo>
                    <a:pt x="231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58" name="出自【趣你的PPT】(微信:qunideppt)：最优质的PPT资源库"/>
            <p:cNvSpPr/>
            <p:nvPr/>
          </p:nvSpPr>
          <p:spPr bwMode="auto">
            <a:xfrm>
              <a:off x="2162176" y="-104775"/>
              <a:ext cx="1655763" cy="552450"/>
            </a:xfrm>
            <a:custGeom>
              <a:avLst/>
              <a:gdLst>
                <a:gd name="T0" fmla="*/ 516 w 521"/>
                <a:gd name="T1" fmla="*/ 165 h 174"/>
                <a:gd name="T2" fmla="*/ 487 w 521"/>
                <a:gd name="T3" fmla="*/ 167 h 174"/>
                <a:gd name="T4" fmla="*/ 276 w 521"/>
                <a:gd name="T5" fmla="*/ 45 h 174"/>
                <a:gd name="T6" fmla="*/ 235 w 521"/>
                <a:gd name="T7" fmla="*/ 45 h 174"/>
                <a:gd name="T8" fmla="*/ 34 w 521"/>
                <a:gd name="T9" fmla="*/ 167 h 174"/>
                <a:gd name="T10" fmla="*/ 5 w 521"/>
                <a:gd name="T11" fmla="*/ 165 h 174"/>
                <a:gd name="T12" fmla="*/ 16 w 521"/>
                <a:gd name="T13" fmla="*/ 138 h 174"/>
                <a:gd name="T14" fmla="*/ 235 w 521"/>
                <a:gd name="T15" fmla="*/ 7 h 174"/>
                <a:gd name="T16" fmla="*/ 276 w 521"/>
                <a:gd name="T17" fmla="*/ 6 h 174"/>
                <a:gd name="T18" fmla="*/ 504 w 521"/>
                <a:gd name="T19" fmla="*/ 139 h 174"/>
                <a:gd name="T20" fmla="*/ 516 w 521"/>
                <a:gd name="T21" fmla="*/ 16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1" h="174">
                  <a:moveTo>
                    <a:pt x="516" y="165"/>
                  </a:moveTo>
                  <a:cubicBezTo>
                    <a:pt x="512" y="173"/>
                    <a:pt x="499" y="174"/>
                    <a:pt x="487" y="167"/>
                  </a:cubicBezTo>
                  <a:cubicBezTo>
                    <a:pt x="276" y="45"/>
                    <a:pt x="276" y="45"/>
                    <a:pt x="276" y="45"/>
                  </a:cubicBezTo>
                  <a:cubicBezTo>
                    <a:pt x="265" y="38"/>
                    <a:pt x="247" y="38"/>
                    <a:pt x="235" y="45"/>
                  </a:cubicBezTo>
                  <a:cubicBezTo>
                    <a:pt x="34" y="167"/>
                    <a:pt x="34" y="167"/>
                    <a:pt x="34" y="167"/>
                  </a:cubicBezTo>
                  <a:cubicBezTo>
                    <a:pt x="22" y="174"/>
                    <a:pt x="9" y="173"/>
                    <a:pt x="5" y="165"/>
                  </a:cubicBezTo>
                  <a:cubicBezTo>
                    <a:pt x="0" y="157"/>
                    <a:pt x="5" y="145"/>
                    <a:pt x="16" y="138"/>
                  </a:cubicBezTo>
                  <a:cubicBezTo>
                    <a:pt x="235" y="7"/>
                    <a:pt x="235" y="7"/>
                    <a:pt x="235" y="7"/>
                  </a:cubicBezTo>
                  <a:cubicBezTo>
                    <a:pt x="246" y="0"/>
                    <a:pt x="265" y="0"/>
                    <a:pt x="276" y="6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15" y="145"/>
                    <a:pt x="521" y="157"/>
                    <a:pt x="516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>
                <a:solidFill>
                  <a:schemeClr val="bg1"/>
                </a:solidFill>
              </a:endParaRPr>
            </a:p>
          </p:txBody>
        </p:sp>
      </p:grpSp>
      <p:grpSp>
        <p:nvGrpSpPr>
          <p:cNvPr id="59" name="Group 58出自【趣你的PPT】(微信:qunideppt)：最优质的PPT资源库出自【趣你的PPT】(微信:qunideppt)：最优质的PPT资源库"/>
          <p:cNvGrpSpPr>
            <a:grpSpLocks noChangeAspect="1"/>
          </p:cNvGrpSpPr>
          <p:nvPr/>
        </p:nvGrpSpPr>
        <p:grpSpPr>
          <a:xfrm>
            <a:off x="4485196" y="2252416"/>
            <a:ext cx="232867" cy="176969"/>
            <a:chOff x="10004425" y="1971676"/>
            <a:chExt cx="1593850" cy="1211262"/>
          </a:xfrm>
          <a:solidFill>
            <a:schemeClr val="bg1"/>
          </a:solidFill>
        </p:grpSpPr>
        <p:sp>
          <p:nvSpPr>
            <p:cNvPr id="68" name="出自【趣你的PPT】(微信:qunideppt)：最优质的PPT资源库"/>
            <p:cNvSpPr/>
            <p:nvPr/>
          </p:nvSpPr>
          <p:spPr bwMode="auto">
            <a:xfrm>
              <a:off x="10004425" y="1971676"/>
              <a:ext cx="1535113" cy="688975"/>
            </a:xfrm>
            <a:custGeom>
              <a:avLst/>
              <a:gdLst>
                <a:gd name="T0" fmla="*/ 480 w 967"/>
                <a:gd name="T1" fmla="*/ 434 h 434"/>
                <a:gd name="T2" fmla="*/ 0 w 967"/>
                <a:gd name="T3" fmla="*/ 217 h 434"/>
                <a:gd name="T4" fmla="*/ 492 w 967"/>
                <a:gd name="T5" fmla="*/ 0 h 434"/>
                <a:gd name="T6" fmla="*/ 967 w 967"/>
                <a:gd name="T7" fmla="*/ 212 h 434"/>
                <a:gd name="T8" fmla="*/ 480 w 967"/>
                <a:gd name="T9" fmla="*/ 434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7" h="434">
                  <a:moveTo>
                    <a:pt x="480" y="434"/>
                  </a:moveTo>
                  <a:lnTo>
                    <a:pt x="0" y="217"/>
                  </a:lnTo>
                  <a:lnTo>
                    <a:pt x="492" y="0"/>
                  </a:lnTo>
                  <a:lnTo>
                    <a:pt x="967" y="212"/>
                  </a:lnTo>
                  <a:lnTo>
                    <a:pt x="480" y="4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6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474450" y="2297113"/>
              <a:ext cx="46038" cy="5032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422063" y="2743201"/>
              <a:ext cx="150813" cy="1508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71" name="出自【趣你的PPT】(微信:qunideppt)：最优质的PPT资源库"/>
            <p:cNvSpPr/>
            <p:nvPr/>
          </p:nvSpPr>
          <p:spPr bwMode="auto">
            <a:xfrm>
              <a:off x="11404600" y="2822576"/>
              <a:ext cx="107950" cy="336550"/>
            </a:xfrm>
            <a:custGeom>
              <a:avLst/>
              <a:gdLst>
                <a:gd name="T0" fmla="*/ 16 w 29"/>
                <a:gd name="T1" fmla="*/ 5 h 90"/>
                <a:gd name="T2" fmla="*/ 6 w 29"/>
                <a:gd name="T3" fmla="*/ 90 h 90"/>
                <a:gd name="T4" fmla="*/ 29 w 29"/>
                <a:gd name="T5" fmla="*/ 90 h 90"/>
                <a:gd name="T6" fmla="*/ 29 w 29"/>
                <a:gd name="T7" fmla="*/ 0 h 90"/>
                <a:gd name="T8" fmla="*/ 16 w 29"/>
                <a:gd name="T9" fmla="*/ 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90">
                  <a:moveTo>
                    <a:pt x="16" y="5"/>
                  </a:moveTo>
                  <a:cubicBezTo>
                    <a:pt x="16" y="5"/>
                    <a:pt x="0" y="39"/>
                    <a:pt x="6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16" y="8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72" name="出自【趣你的PPT】(微信:qunideppt)：最优质的PPT资源库"/>
            <p:cNvSpPr/>
            <p:nvPr/>
          </p:nvSpPr>
          <p:spPr bwMode="auto">
            <a:xfrm>
              <a:off x="11490325" y="2822576"/>
              <a:ext cx="107950" cy="336550"/>
            </a:xfrm>
            <a:custGeom>
              <a:avLst/>
              <a:gdLst>
                <a:gd name="T0" fmla="*/ 13 w 29"/>
                <a:gd name="T1" fmla="*/ 5 h 90"/>
                <a:gd name="T2" fmla="*/ 23 w 29"/>
                <a:gd name="T3" fmla="*/ 90 h 90"/>
                <a:gd name="T4" fmla="*/ 0 w 29"/>
                <a:gd name="T5" fmla="*/ 90 h 90"/>
                <a:gd name="T6" fmla="*/ 0 w 29"/>
                <a:gd name="T7" fmla="*/ 0 h 90"/>
                <a:gd name="T8" fmla="*/ 13 w 29"/>
                <a:gd name="T9" fmla="*/ 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90">
                  <a:moveTo>
                    <a:pt x="13" y="5"/>
                  </a:moveTo>
                  <a:cubicBezTo>
                    <a:pt x="13" y="5"/>
                    <a:pt x="29" y="39"/>
                    <a:pt x="23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3" y="8"/>
                    <a:pt x="1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  <p:sp>
          <p:nvSpPr>
            <p:cNvPr id="73" name="出自【趣你的PPT】(微信:qunideppt)：最优质的PPT资源库"/>
            <p:cNvSpPr/>
            <p:nvPr/>
          </p:nvSpPr>
          <p:spPr bwMode="auto">
            <a:xfrm>
              <a:off x="10309225" y="2522538"/>
              <a:ext cx="889000" cy="660400"/>
            </a:xfrm>
            <a:custGeom>
              <a:avLst/>
              <a:gdLst>
                <a:gd name="T0" fmla="*/ 237 w 237"/>
                <a:gd name="T1" fmla="*/ 0 h 176"/>
                <a:gd name="T2" fmla="*/ 118 w 237"/>
                <a:gd name="T3" fmla="*/ 55 h 176"/>
                <a:gd name="T4" fmla="*/ 0 w 237"/>
                <a:gd name="T5" fmla="*/ 0 h 176"/>
                <a:gd name="T6" fmla="*/ 0 w 237"/>
                <a:gd name="T7" fmla="*/ 136 h 176"/>
                <a:gd name="T8" fmla="*/ 115 w 237"/>
                <a:gd name="T9" fmla="*/ 176 h 176"/>
                <a:gd name="T10" fmla="*/ 115 w 237"/>
                <a:gd name="T11" fmla="*/ 176 h 176"/>
                <a:gd name="T12" fmla="*/ 118 w 237"/>
                <a:gd name="T13" fmla="*/ 176 h 176"/>
                <a:gd name="T14" fmla="*/ 122 w 237"/>
                <a:gd name="T15" fmla="*/ 176 h 176"/>
                <a:gd name="T16" fmla="*/ 122 w 237"/>
                <a:gd name="T17" fmla="*/ 176 h 176"/>
                <a:gd name="T18" fmla="*/ 237 w 237"/>
                <a:gd name="T19" fmla="*/ 136 h 176"/>
                <a:gd name="T20" fmla="*/ 237 w 237"/>
                <a:gd name="T2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7" h="176">
                  <a:moveTo>
                    <a:pt x="237" y="0"/>
                  </a:moveTo>
                  <a:cubicBezTo>
                    <a:pt x="237" y="1"/>
                    <a:pt x="138" y="47"/>
                    <a:pt x="118" y="55"/>
                  </a:cubicBezTo>
                  <a:cubicBezTo>
                    <a:pt x="99" y="47"/>
                    <a:pt x="0" y="1"/>
                    <a:pt x="0" y="0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32" y="170"/>
                    <a:pt x="95" y="175"/>
                    <a:pt x="115" y="176"/>
                  </a:cubicBezTo>
                  <a:cubicBezTo>
                    <a:pt x="115" y="176"/>
                    <a:pt x="115" y="176"/>
                    <a:pt x="115" y="176"/>
                  </a:cubicBezTo>
                  <a:cubicBezTo>
                    <a:pt x="115" y="176"/>
                    <a:pt x="116" y="176"/>
                    <a:pt x="118" y="176"/>
                  </a:cubicBezTo>
                  <a:cubicBezTo>
                    <a:pt x="121" y="176"/>
                    <a:pt x="122" y="176"/>
                    <a:pt x="122" y="176"/>
                  </a:cubicBezTo>
                  <a:cubicBezTo>
                    <a:pt x="122" y="176"/>
                    <a:pt x="122" y="176"/>
                    <a:pt x="122" y="176"/>
                  </a:cubicBezTo>
                  <a:cubicBezTo>
                    <a:pt x="142" y="175"/>
                    <a:pt x="205" y="170"/>
                    <a:pt x="237" y="136"/>
                  </a:cubicBezTo>
                  <a:lnTo>
                    <a:pt x="23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900"/>
            </a:p>
          </p:txBody>
        </p:sp>
      </p:grpSp>
      <p:sp>
        <p:nvSpPr>
          <p:cNvPr id="74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121106" y="2222312"/>
            <a:ext cx="199600" cy="226709"/>
          </a:xfrm>
          <a:custGeom>
            <a:avLst/>
            <a:gdLst>
              <a:gd name="T0" fmla="*/ 319 w 352"/>
              <a:gd name="T1" fmla="*/ 209 h 400"/>
              <a:gd name="T2" fmla="*/ 238 w 352"/>
              <a:gd name="T3" fmla="*/ 134 h 400"/>
              <a:gd name="T4" fmla="*/ 251 w 352"/>
              <a:gd name="T5" fmla="*/ 134 h 400"/>
              <a:gd name="T6" fmla="*/ 313 w 352"/>
              <a:gd name="T7" fmla="*/ 114 h 400"/>
              <a:gd name="T8" fmla="*/ 283 w 352"/>
              <a:gd name="T9" fmla="*/ 96 h 400"/>
              <a:gd name="T10" fmla="*/ 292 w 352"/>
              <a:gd name="T11" fmla="*/ 82 h 400"/>
              <a:gd name="T12" fmla="*/ 289 w 352"/>
              <a:gd name="T13" fmla="*/ 75 h 400"/>
              <a:gd name="T14" fmla="*/ 237 w 352"/>
              <a:gd name="T15" fmla="*/ 97 h 400"/>
              <a:gd name="T16" fmla="*/ 231 w 352"/>
              <a:gd name="T17" fmla="*/ 16 h 400"/>
              <a:gd name="T18" fmla="*/ 142 w 352"/>
              <a:gd name="T19" fmla="*/ 17 h 400"/>
              <a:gd name="T20" fmla="*/ 136 w 352"/>
              <a:gd name="T21" fmla="*/ 108 h 400"/>
              <a:gd name="T22" fmla="*/ 121 w 352"/>
              <a:gd name="T23" fmla="*/ 112 h 400"/>
              <a:gd name="T24" fmla="*/ 111 w 352"/>
              <a:gd name="T25" fmla="*/ 119 h 400"/>
              <a:gd name="T26" fmla="*/ 127 w 352"/>
              <a:gd name="T27" fmla="*/ 130 h 400"/>
              <a:gd name="T28" fmla="*/ 34 w 352"/>
              <a:gd name="T29" fmla="*/ 214 h 400"/>
              <a:gd name="T30" fmla="*/ 149 w 352"/>
              <a:gd name="T31" fmla="*/ 391 h 400"/>
              <a:gd name="T32" fmla="*/ 343 w 352"/>
              <a:gd name="T33" fmla="*/ 268 h 400"/>
              <a:gd name="T34" fmla="*/ 303 w 352"/>
              <a:gd name="T35" fmla="*/ 109 h 400"/>
              <a:gd name="T36" fmla="*/ 251 w 352"/>
              <a:gd name="T37" fmla="*/ 123 h 400"/>
              <a:gd name="T38" fmla="*/ 243 w 352"/>
              <a:gd name="T39" fmla="*/ 122 h 400"/>
              <a:gd name="T40" fmla="*/ 280 w 352"/>
              <a:gd name="T41" fmla="*/ 85 h 400"/>
              <a:gd name="T42" fmla="*/ 239 w 352"/>
              <a:gd name="T43" fmla="*/ 111 h 400"/>
              <a:gd name="T44" fmla="*/ 280 w 352"/>
              <a:gd name="T45" fmla="*/ 85 h 400"/>
              <a:gd name="T46" fmla="*/ 218 w 352"/>
              <a:gd name="T47" fmla="*/ 315 h 400"/>
              <a:gd name="T48" fmla="*/ 183 w 352"/>
              <a:gd name="T49" fmla="*/ 326 h 400"/>
              <a:gd name="T50" fmla="*/ 169 w 352"/>
              <a:gd name="T51" fmla="*/ 344 h 400"/>
              <a:gd name="T52" fmla="*/ 147 w 352"/>
              <a:gd name="T53" fmla="*/ 322 h 400"/>
              <a:gd name="T54" fmla="*/ 122 w 352"/>
              <a:gd name="T55" fmla="*/ 300 h 400"/>
              <a:gd name="T56" fmla="*/ 155 w 352"/>
              <a:gd name="T57" fmla="*/ 280 h 400"/>
              <a:gd name="T58" fmla="*/ 169 w 352"/>
              <a:gd name="T59" fmla="*/ 301 h 400"/>
              <a:gd name="T60" fmla="*/ 142 w 352"/>
              <a:gd name="T61" fmla="*/ 258 h 400"/>
              <a:gd name="T62" fmla="*/ 122 w 352"/>
              <a:gd name="T63" fmla="*/ 225 h 400"/>
              <a:gd name="T64" fmla="*/ 169 w 352"/>
              <a:gd name="T65" fmla="*/ 184 h 400"/>
              <a:gd name="T66" fmla="*/ 183 w 352"/>
              <a:gd name="T67" fmla="*/ 175 h 400"/>
              <a:gd name="T68" fmla="*/ 215 w 352"/>
              <a:gd name="T69" fmla="*/ 194 h 400"/>
              <a:gd name="T70" fmla="*/ 195 w 352"/>
              <a:gd name="T71" fmla="*/ 223 h 400"/>
              <a:gd name="T72" fmla="*/ 183 w 352"/>
              <a:gd name="T73" fmla="*/ 209 h 400"/>
              <a:gd name="T74" fmla="*/ 221 w 352"/>
              <a:gd name="T75" fmla="*/ 252 h 400"/>
              <a:gd name="T76" fmla="*/ 230 w 352"/>
              <a:gd name="T77" fmla="*/ 301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52" h="400">
                <a:moveTo>
                  <a:pt x="343" y="268"/>
                </a:moveTo>
                <a:cubicBezTo>
                  <a:pt x="339" y="245"/>
                  <a:pt x="331" y="231"/>
                  <a:pt x="319" y="209"/>
                </a:cubicBezTo>
                <a:cubicBezTo>
                  <a:pt x="308" y="192"/>
                  <a:pt x="288" y="172"/>
                  <a:pt x="273" y="160"/>
                </a:cubicBezTo>
                <a:cubicBezTo>
                  <a:pt x="262" y="151"/>
                  <a:pt x="249" y="143"/>
                  <a:pt x="238" y="134"/>
                </a:cubicBezTo>
                <a:cubicBezTo>
                  <a:pt x="241" y="134"/>
                  <a:pt x="241" y="134"/>
                  <a:pt x="241" y="134"/>
                </a:cubicBezTo>
                <a:cubicBezTo>
                  <a:pt x="251" y="134"/>
                  <a:pt x="251" y="134"/>
                  <a:pt x="251" y="134"/>
                </a:cubicBezTo>
                <a:cubicBezTo>
                  <a:pt x="258" y="134"/>
                  <a:pt x="266" y="134"/>
                  <a:pt x="274" y="133"/>
                </a:cubicBezTo>
                <a:cubicBezTo>
                  <a:pt x="283" y="132"/>
                  <a:pt x="306" y="128"/>
                  <a:pt x="313" y="114"/>
                </a:cubicBezTo>
                <a:cubicBezTo>
                  <a:pt x="318" y="104"/>
                  <a:pt x="314" y="99"/>
                  <a:pt x="311" y="97"/>
                </a:cubicBezTo>
                <a:cubicBezTo>
                  <a:pt x="306" y="93"/>
                  <a:pt x="295" y="94"/>
                  <a:pt x="283" y="96"/>
                </a:cubicBezTo>
                <a:cubicBezTo>
                  <a:pt x="288" y="92"/>
                  <a:pt x="291" y="88"/>
                  <a:pt x="292" y="84"/>
                </a:cubicBezTo>
                <a:cubicBezTo>
                  <a:pt x="292" y="84"/>
                  <a:pt x="292" y="83"/>
                  <a:pt x="292" y="82"/>
                </a:cubicBezTo>
                <a:cubicBezTo>
                  <a:pt x="292" y="80"/>
                  <a:pt x="292" y="78"/>
                  <a:pt x="290" y="76"/>
                </a:cubicBezTo>
                <a:cubicBezTo>
                  <a:pt x="289" y="75"/>
                  <a:pt x="289" y="75"/>
                  <a:pt x="289" y="75"/>
                </a:cubicBezTo>
                <a:cubicBezTo>
                  <a:pt x="287" y="74"/>
                  <a:pt x="287" y="74"/>
                  <a:pt x="287" y="74"/>
                </a:cubicBezTo>
                <a:cubicBezTo>
                  <a:pt x="272" y="72"/>
                  <a:pt x="251" y="83"/>
                  <a:pt x="237" y="97"/>
                </a:cubicBezTo>
                <a:cubicBezTo>
                  <a:pt x="252" y="77"/>
                  <a:pt x="280" y="51"/>
                  <a:pt x="285" y="30"/>
                </a:cubicBezTo>
                <a:cubicBezTo>
                  <a:pt x="266" y="29"/>
                  <a:pt x="247" y="25"/>
                  <a:pt x="231" y="16"/>
                </a:cubicBezTo>
                <a:cubicBezTo>
                  <a:pt x="216" y="8"/>
                  <a:pt x="209" y="0"/>
                  <a:pt x="191" y="3"/>
                </a:cubicBezTo>
                <a:cubicBezTo>
                  <a:pt x="174" y="5"/>
                  <a:pt x="158" y="13"/>
                  <a:pt x="142" y="17"/>
                </a:cubicBezTo>
                <a:cubicBezTo>
                  <a:pt x="124" y="22"/>
                  <a:pt x="108" y="15"/>
                  <a:pt x="90" y="18"/>
                </a:cubicBezTo>
                <a:cubicBezTo>
                  <a:pt x="87" y="49"/>
                  <a:pt x="125" y="79"/>
                  <a:pt x="136" y="108"/>
                </a:cubicBezTo>
                <a:cubicBezTo>
                  <a:pt x="131" y="109"/>
                  <a:pt x="126" y="110"/>
                  <a:pt x="121" y="112"/>
                </a:cubicBezTo>
                <a:cubicBezTo>
                  <a:pt x="121" y="112"/>
                  <a:pt x="121" y="112"/>
                  <a:pt x="121" y="112"/>
                </a:cubicBezTo>
                <a:cubicBezTo>
                  <a:pt x="118" y="113"/>
                  <a:pt x="115" y="114"/>
                  <a:pt x="114" y="116"/>
                </a:cubicBezTo>
                <a:cubicBezTo>
                  <a:pt x="111" y="119"/>
                  <a:pt x="111" y="119"/>
                  <a:pt x="111" y="119"/>
                </a:cubicBezTo>
                <a:cubicBezTo>
                  <a:pt x="113" y="123"/>
                  <a:pt x="113" y="123"/>
                  <a:pt x="113" y="123"/>
                </a:cubicBezTo>
                <a:cubicBezTo>
                  <a:pt x="116" y="127"/>
                  <a:pt x="120" y="129"/>
                  <a:pt x="127" y="130"/>
                </a:cubicBezTo>
                <a:cubicBezTo>
                  <a:pt x="113" y="139"/>
                  <a:pt x="96" y="149"/>
                  <a:pt x="84" y="159"/>
                </a:cubicBezTo>
                <a:cubicBezTo>
                  <a:pt x="69" y="172"/>
                  <a:pt x="46" y="198"/>
                  <a:pt x="34" y="214"/>
                </a:cubicBezTo>
                <a:cubicBezTo>
                  <a:pt x="13" y="240"/>
                  <a:pt x="0" y="275"/>
                  <a:pt x="6" y="307"/>
                </a:cubicBezTo>
                <a:cubicBezTo>
                  <a:pt x="18" y="370"/>
                  <a:pt x="92" y="391"/>
                  <a:pt x="149" y="391"/>
                </a:cubicBezTo>
                <a:cubicBezTo>
                  <a:pt x="212" y="391"/>
                  <a:pt x="293" y="400"/>
                  <a:pt x="335" y="348"/>
                </a:cubicBezTo>
                <a:cubicBezTo>
                  <a:pt x="352" y="327"/>
                  <a:pt x="347" y="295"/>
                  <a:pt x="343" y="268"/>
                </a:cubicBezTo>
                <a:close/>
                <a:moveTo>
                  <a:pt x="305" y="105"/>
                </a:moveTo>
                <a:cubicBezTo>
                  <a:pt x="305" y="105"/>
                  <a:pt x="305" y="106"/>
                  <a:pt x="303" y="109"/>
                </a:cubicBezTo>
                <a:cubicBezTo>
                  <a:pt x="299" y="117"/>
                  <a:pt x="284" y="121"/>
                  <a:pt x="273" y="123"/>
                </a:cubicBezTo>
                <a:cubicBezTo>
                  <a:pt x="266" y="124"/>
                  <a:pt x="258" y="124"/>
                  <a:pt x="251" y="123"/>
                </a:cubicBezTo>
                <a:cubicBezTo>
                  <a:pt x="243" y="123"/>
                  <a:pt x="243" y="123"/>
                  <a:pt x="243" y="123"/>
                </a:cubicBezTo>
                <a:cubicBezTo>
                  <a:pt x="243" y="122"/>
                  <a:pt x="243" y="122"/>
                  <a:pt x="243" y="122"/>
                </a:cubicBezTo>
                <a:cubicBezTo>
                  <a:pt x="263" y="112"/>
                  <a:pt x="300" y="101"/>
                  <a:pt x="305" y="105"/>
                </a:cubicBezTo>
                <a:close/>
                <a:moveTo>
                  <a:pt x="280" y="85"/>
                </a:moveTo>
                <a:cubicBezTo>
                  <a:pt x="275" y="90"/>
                  <a:pt x="260" y="99"/>
                  <a:pt x="251" y="104"/>
                </a:cubicBezTo>
                <a:cubicBezTo>
                  <a:pt x="247" y="106"/>
                  <a:pt x="243" y="108"/>
                  <a:pt x="239" y="111"/>
                </a:cubicBezTo>
                <a:cubicBezTo>
                  <a:pt x="239" y="111"/>
                  <a:pt x="239" y="111"/>
                  <a:pt x="239" y="111"/>
                </a:cubicBezTo>
                <a:cubicBezTo>
                  <a:pt x="249" y="98"/>
                  <a:pt x="267" y="86"/>
                  <a:pt x="280" y="85"/>
                </a:cubicBezTo>
                <a:close/>
                <a:moveTo>
                  <a:pt x="230" y="301"/>
                </a:moveTo>
                <a:cubicBezTo>
                  <a:pt x="227" y="306"/>
                  <a:pt x="223" y="311"/>
                  <a:pt x="218" y="315"/>
                </a:cubicBezTo>
                <a:cubicBezTo>
                  <a:pt x="213" y="319"/>
                  <a:pt x="208" y="322"/>
                  <a:pt x="203" y="323"/>
                </a:cubicBezTo>
                <a:cubicBezTo>
                  <a:pt x="197" y="325"/>
                  <a:pt x="191" y="326"/>
                  <a:pt x="183" y="326"/>
                </a:cubicBezTo>
                <a:cubicBezTo>
                  <a:pt x="183" y="344"/>
                  <a:pt x="183" y="344"/>
                  <a:pt x="183" y="344"/>
                </a:cubicBezTo>
                <a:cubicBezTo>
                  <a:pt x="169" y="344"/>
                  <a:pt x="169" y="344"/>
                  <a:pt x="169" y="344"/>
                </a:cubicBezTo>
                <a:cubicBezTo>
                  <a:pt x="169" y="326"/>
                  <a:pt x="169" y="326"/>
                  <a:pt x="169" y="326"/>
                </a:cubicBezTo>
                <a:cubicBezTo>
                  <a:pt x="160" y="326"/>
                  <a:pt x="152" y="324"/>
                  <a:pt x="147" y="322"/>
                </a:cubicBezTo>
                <a:cubicBezTo>
                  <a:pt x="141" y="320"/>
                  <a:pt x="136" y="317"/>
                  <a:pt x="132" y="313"/>
                </a:cubicBezTo>
                <a:cubicBezTo>
                  <a:pt x="127" y="309"/>
                  <a:pt x="124" y="305"/>
                  <a:pt x="122" y="300"/>
                </a:cubicBezTo>
                <a:cubicBezTo>
                  <a:pt x="120" y="296"/>
                  <a:pt x="118" y="291"/>
                  <a:pt x="117" y="284"/>
                </a:cubicBezTo>
                <a:cubicBezTo>
                  <a:pt x="155" y="280"/>
                  <a:pt x="155" y="280"/>
                  <a:pt x="155" y="280"/>
                </a:cubicBezTo>
                <a:cubicBezTo>
                  <a:pt x="156" y="286"/>
                  <a:pt x="158" y="291"/>
                  <a:pt x="160" y="293"/>
                </a:cubicBezTo>
                <a:cubicBezTo>
                  <a:pt x="162" y="296"/>
                  <a:pt x="165" y="299"/>
                  <a:pt x="169" y="301"/>
                </a:cubicBezTo>
                <a:cubicBezTo>
                  <a:pt x="169" y="267"/>
                  <a:pt x="169" y="267"/>
                  <a:pt x="169" y="267"/>
                </a:cubicBezTo>
                <a:cubicBezTo>
                  <a:pt x="156" y="264"/>
                  <a:pt x="147" y="261"/>
                  <a:pt x="142" y="258"/>
                </a:cubicBezTo>
                <a:cubicBezTo>
                  <a:pt x="137" y="255"/>
                  <a:pt x="132" y="251"/>
                  <a:pt x="128" y="246"/>
                </a:cubicBezTo>
                <a:cubicBezTo>
                  <a:pt x="124" y="240"/>
                  <a:pt x="122" y="233"/>
                  <a:pt x="122" y="225"/>
                </a:cubicBezTo>
                <a:cubicBezTo>
                  <a:pt x="122" y="213"/>
                  <a:pt x="126" y="204"/>
                  <a:pt x="134" y="196"/>
                </a:cubicBezTo>
                <a:cubicBezTo>
                  <a:pt x="142" y="189"/>
                  <a:pt x="154" y="185"/>
                  <a:pt x="169" y="184"/>
                </a:cubicBezTo>
                <a:cubicBezTo>
                  <a:pt x="169" y="175"/>
                  <a:pt x="169" y="175"/>
                  <a:pt x="169" y="175"/>
                </a:cubicBezTo>
                <a:cubicBezTo>
                  <a:pt x="183" y="175"/>
                  <a:pt x="183" y="175"/>
                  <a:pt x="183" y="175"/>
                </a:cubicBezTo>
                <a:cubicBezTo>
                  <a:pt x="183" y="184"/>
                  <a:pt x="183" y="184"/>
                  <a:pt x="183" y="184"/>
                </a:cubicBezTo>
                <a:cubicBezTo>
                  <a:pt x="197" y="185"/>
                  <a:pt x="208" y="188"/>
                  <a:pt x="215" y="194"/>
                </a:cubicBezTo>
                <a:cubicBezTo>
                  <a:pt x="223" y="200"/>
                  <a:pt x="228" y="208"/>
                  <a:pt x="230" y="218"/>
                </a:cubicBezTo>
                <a:cubicBezTo>
                  <a:pt x="195" y="223"/>
                  <a:pt x="195" y="223"/>
                  <a:pt x="195" y="223"/>
                </a:cubicBezTo>
                <a:cubicBezTo>
                  <a:pt x="193" y="219"/>
                  <a:pt x="191" y="216"/>
                  <a:pt x="190" y="214"/>
                </a:cubicBezTo>
                <a:cubicBezTo>
                  <a:pt x="189" y="212"/>
                  <a:pt x="186" y="211"/>
                  <a:pt x="183" y="209"/>
                </a:cubicBezTo>
                <a:cubicBezTo>
                  <a:pt x="183" y="236"/>
                  <a:pt x="183" y="236"/>
                  <a:pt x="183" y="236"/>
                </a:cubicBezTo>
                <a:cubicBezTo>
                  <a:pt x="202" y="241"/>
                  <a:pt x="215" y="247"/>
                  <a:pt x="221" y="252"/>
                </a:cubicBezTo>
                <a:cubicBezTo>
                  <a:pt x="230" y="260"/>
                  <a:pt x="234" y="270"/>
                  <a:pt x="234" y="282"/>
                </a:cubicBezTo>
                <a:cubicBezTo>
                  <a:pt x="234" y="288"/>
                  <a:pt x="233" y="295"/>
                  <a:pt x="230" y="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65176" y="3129012"/>
            <a:ext cx="189009" cy="191360"/>
          </a:xfrm>
          <a:custGeom>
            <a:avLst/>
            <a:gdLst>
              <a:gd name="T0" fmla="*/ 101 w 201"/>
              <a:gd name="T1" fmla="*/ 60 h 203"/>
              <a:gd name="T2" fmla="*/ 58 w 201"/>
              <a:gd name="T3" fmla="*/ 103 h 203"/>
              <a:gd name="T4" fmla="*/ 101 w 201"/>
              <a:gd name="T5" fmla="*/ 147 h 203"/>
              <a:gd name="T6" fmla="*/ 144 w 201"/>
              <a:gd name="T7" fmla="*/ 103 h 203"/>
              <a:gd name="T8" fmla="*/ 101 w 201"/>
              <a:gd name="T9" fmla="*/ 60 h 203"/>
              <a:gd name="T10" fmla="*/ 180 w 201"/>
              <a:gd name="T11" fmla="*/ 101 h 203"/>
              <a:gd name="T12" fmla="*/ 180 w 201"/>
              <a:gd name="T13" fmla="*/ 95 h 203"/>
              <a:gd name="T14" fmla="*/ 201 w 201"/>
              <a:gd name="T15" fmla="*/ 90 h 203"/>
              <a:gd name="T16" fmla="*/ 193 w 201"/>
              <a:gd name="T17" fmla="*/ 61 h 203"/>
              <a:gd name="T18" fmla="*/ 172 w 201"/>
              <a:gd name="T19" fmla="*/ 67 h 203"/>
              <a:gd name="T20" fmla="*/ 162 w 201"/>
              <a:gd name="T21" fmla="*/ 51 h 203"/>
              <a:gd name="T22" fmla="*/ 176 w 201"/>
              <a:gd name="T23" fmla="*/ 34 h 203"/>
              <a:gd name="T24" fmla="*/ 153 w 201"/>
              <a:gd name="T25" fmla="*/ 15 h 203"/>
              <a:gd name="T26" fmla="*/ 139 w 201"/>
              <a:gd name="T27" fmla="*/ 32 h 203"/>
              <a:gd name="T28" fmla="*/ 115 w 201"/>
              <a:gd name="T29" fmla="*/ 23 h 203"/>
              <a:gd name="T30" fmla="*/ 115 w 201"/>
              <a:gd name="T31" fmla="*/ 1 h 203"/>
              <a:gd name="T32" fmla="*/ 101 w 201"/>
              <a:gd name="T33" fmla="*/ 0 h 203"/>
              <a:gd name="T34" fmla="*/ 86 w 201"/>
              <a:gd name="T35" fmla="*/ 1 h 203"/>
              <a:gd name="T36" fmla="*/ 86 w 201"/>
              <a:gd name="T37" fmla="*/ 23 h 203"/>
              <a:gd name="T38" fmla="*/ 68 w 201"/>
              <a:gd name="T39" fmla="*/ 29 h 203"/>
              <a:gd name="T40" fmla="*/ 55 w 201"/>
              <a:gd name="T41" fmla="*/ 11 h 203"/>
              <a:gd name="T42" fmla="*/ 31 w 201"/>
              <a:gd name="T43" fmla="*/ 28 h 203"/>
              <a:gd name="T44" fmla="*/ 43 w 201"/>
              <a:gd name="T45" fmla="*/ 46 h 203"/>
              <a:gd name="T46" fmla="*/ 32 w 201"/>
              <a:gd name="T47" fmla="*/ 60 h 203"/>
              <a:gd name="T48" fmla="*/ 12 w 201"/>
              <a:gd name="T49" fmla="*/ 53 h 203"/>
              <a:gd name="T50" fmla="*/ 1 w 201"/>
              <a:gd name="T51" fmla="*/ 81 h 203"/>
              <a:gd name="T52" fmla="*/ 22 w 201"/>
              <a:gd name="T53" fmla="*/ 88 h 203"/>
              <a:gd name="T54" fmla="*/ 21 w 201"/>
              <a:gd name="T55" fmla="*/ 101 h 203"/>
              <a:gd name="T56" fmla="*/ 21 w 201"/>
              <a:gd name="T57" fmla="*/ 107 h 203"/>
              <a:gd name="T58" fmla="*/ 0 w 201"/>
              <a:gd name="T59" fmla="*/ 113 h 203"/>
              <a:gd name="T60" fmla="*/ 7 w 201"/>
              <a:gd name="T61" fmla="*/ 142 h 203"/>
              <a:gd name="T62" fmla="*/ 28 w 201"/>
              <a:gd name="T63" fmla="*/ 136 h 203"/>
              <a:gd name="T64" fmla="*/ 39 w 201"/>
              <a:gd name="T65" fmla="*/ 152 h 203"/>
              <a:gd name="T66" fmla="*/ 25 w 201"/>
              <a:gd name="T67" fmla="*/ 169 h 203"/>
              <a:gd name="T68" fmla="*/ 47 w 201"/>
              <a:gd name="T69" fmla="*/ 188 h 203"/>
              <a:gd name="T70" fmla="*/ 61 w 201"/>
              <a:gd name="T71" fmla="*/ 171 h 203"/>
              <a:gd name="T72" fmla="*/ 86 w 201"/>
              <a:gd name="T73" fmla="*/ 180 h 203"/>
              <a:gd name="T74" fmla="*/ 86 w 201"/>
              <a:gd name="T75" fmla="*/ 202 h 203"/>
              <a:gd name="T76" fmla="*/ 101 w 201"/>
              <a:gd name="T77" fmla="*/ 203 h 203"/>
              <a:gd name="T78" fmla="*/ 115 w 201"/>
              <a:gd name="T79" fmla="*/ 202 h 203"/>
              <a:gd name="T80" fmla="*/ 115 w 201"/>
              <a:gd name="T81" fmla="*/ 180 h 203"/>
              <a:gd name="T82" fmla="*/ 134 w 201"/>
              <a:gd name="T83" fmla="*/ 174 h 203"/>
              <a:gd name="T84" fmla="*/ 146 w 201"/>
              <a:gd name="T85" fmla="*/ 192 h 203"/>
              <a:gd name="T86" fmla="*/ 170 w 201"/>
              <a:gd name="T87" fmla="*/ 175 h 203"/>
              <a:gd name="T88" fmla="*/ 158 w 201"/>
              <a:gd name="T89" fmla="*/ 157 h 203"/>
              <a:gd name="T90" fmla="*/ 169 w 201"/>
              <a:gd name="T91" fmla="*/ 142 h 203"/>
              <a:gd name="T92" fmla="*/ 190 w 201"/>
              <a:gd name="T93" fmla="*/ 150 h 203"/>
              <a:gd name="T94" fmla="*/ 200 w 201"/>
              <a:gd name="T95" fmla="*/ 121 h 203"/>
              <a:gd name="T96" fmla="*/ 179 w 201"/>
              <a:gd name="T97" fmla="*/ 114 h 203"/>
              <a:gd name="T98" fmla="*/ 180 w 201"/>
              <a:gd name="T99" fmla="*/ 101 h 203"/>
              <a:gd name="T100" fmla="*/ 101 w 201"/>
              <a:gd name="T101" fmla="*/ 158 h 203"/>
              <a:gd name="T102" fmla="*/ 47 w 201"/>
              <a:gd name="T103" fmla="*/ 103 h 203"/>
              <a:gd name="T104" fmla="*/ 101 w 201"/>
              <a:gd name="T105" fmla="*/ 49 h 203"/>
              <a:gd name="T106" fmla="*/ 155 w 201"/>
              <a:gd name="T107" fmla="*/ 103 h 203"/>
              <a:gd name="T108" fmla="*/ 101 w 201"/>
              <a:gd name="T109" fmla="*/ 158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01" h="203">
                <a:moveTo>
                  <a:pt x="101" y="60"/>
                </a:moveTo>
                <a:cubicBezTo>
                  <a:pt x="77" y="60"/>
                  <a:pt x="58" y="80"/>
                  <a:pt x="58" y="103"/>
                </a:cubicBezTo>
                <a:cubicBezTo>
                  <a:pt x="58" y="127"/>
                  <a:pt x="77" y="147"/>
                  <a:pt x="101" y="147"/>
                </a:cubicBezTo>
                <a:cubicBezTo>
                  <a:pt x="125" y="147"/>
                  <a:pt x="144" y="127"/>
                  <a:pt x="144" y="103"/>
                </a:cubicBezTo>
                <a:cubicBezTo>
                  <a:pt x="144" y="80"/>
                  <a:pt x="125" y="60"/>
                  <a:pt x="101" y="60"/>
                </a:cubicBezTo>
                <a:close/>
                <a:moveTo>
                  <a:pt x="180" y="101"/>
                </a:moveTo>
                <a:cubicBezTo>
                  <a:pt x="180" y="99"/>
                  <a:pt x="180" y="97"/>
                  <a:pt x="180" y="95"/>
                </a:cubicBezTo>
                <a:cubicBezTo>
                  <a:pt x="201" y="90"/>
                  <a:pt x="201" y="90"/>
                  <a:pt x="201" y="90"/>
                </a:cubicBezTo>
                <a:cubicBezTo>
                  <a:pt x="200" y="80"/>
                  <a:pt x="197" y="70"/>
                  <a:pt x="193" y="61"/>
                </a:cubicBezTo>
                <a:cubicBezTo>
                  <a:pt x="172" y="67"/>
                  <a:pt x="172" y="67"/>
                  <a:pt x="172" y="67"/>
                </a:cubicBezTo>
                <a:cubicBezTo>
                  <a:pt x="170" y="61"/>
                  <a:pt x="166" y="56"/>
                  <a:pt x="162" y="51"/>
                </a:cubicBezTo>
                <a:cubicBezTo>
                  <a:pt x="176" y="34"/>
                  <a:pt x="176" y="34"/>
                  <a:pt x="176" y="34"/>
                </a:cubicBezTo>
                <a:cubicBezTo>
                  <a:pt x="170" y="27"/>
                  <a:pt x="162" y="20"/>
                  <a:pt x="153" y="15"/>
                </a:cubicBezTo>
                <a:cubicBezTo>
                  <a:pt x="139" y="32"/>
                  <a:pt x="139" y="32"/>
                  <a:pt x="139" y="32"/>
                </a:cubicBezTo>
                <a:cubicBezTo>
                  <a:pt x="132" y="28"/>
                  <a:pt x="124" y="25"/>
                  <a:pt x="115" y="23"/>
                </a:cubicBezTo>
                <a:cubicBezTo>
                  <a:pt x="115" y="1"/>
                  <a:pt x="115" y="1"/>
                  <a:pt x="115" y="1"/>
                </a:cubicBezTo>
                <a:cubicBezTo>
                  <a:pt x="111" y="1"/>
                  <a:pt x="106" y="0"/>
                  <a:pt x="101" y="0"/>
                </a:cubicBezTo>
                <a:cubicBezTo>
                  <a:pt x="95" y="0"/>
                  <a:pt x="91" y="1"/>
                  <a:pt x="86" y="1"/>
                </a:cubicBezTo>
                <a:cubicBezTo>
                  <a:pt x="86" y="23"/>
                  <a:pt x="86" y="23"/>
                  <a:pt x="86" y="23"/>
                </a:cubicBezTo>
                <a:cubicBezTo>
                  <a:pt x="79" y="24"/>
                  <a:pt x="73" y="26"/>
                  <a:pt x="68" y="29"/>
                </a:cubicBezTo>
                <a:cubicBezTo>
                  <a:pt x="55" y="11"/>
                  <a:pt x="55" y="11"/>
                  <a:pt x="55" y="11"/>
                </a:cubicBezTo>
                <a:cubicBezTo>
                  <a:pt x="46" y="15"/>
                  <a:pt x="38" y="21"/>
                  <a:pt x="31" y="28"/>
                </a:cubicBezTo>
                <a:cubicBezTo>
                  <a:pt x="43" y="46"/>
                  <a:pt x="43" y="46"/>
                  <a:pt x="43" y="46"/>
                </a:cubicBezTo>
                <a:cubicBezTo>
                  <a:pt x="39" y="50"/>
                  <a:pt x="35" y="55"/>
                  <a:pt x="32" y="60"/>
                </a:cubicBezTo>
                <a:cubicBezTo>
                  <a:pt x="12" y="53"/>
                  <a:pt x="12" y="53"/>
                  <a:pt x="12" y="53"/>
                </a:cubicBezTo>
                <a:cubicBezTo>
                  <a:pt x="7" y="62"/>
                  <a:pt x="3" y="71"/>
                  <a:pt x="1" y="81"/>
                </a:cubicBezTo>
                <a:cubicBezTo>
                  <a:pt x="22" y="88"/>
                  <a:pt x="22" y="88"/>
                  <a:pt x="22" y="88"/>
                </a:cubicBezTo>
                <a:cubicBezTo>
                  <a:pt x="21" y="93"/>
                  <a:pt x="21" y="97"/>
                  <a:pt x="21" y="101"/>
                </a:cubicBezTo>
                <a:cubicBezTo>
                  <a:pt x="21" y="103"/>
                  <a:pt x="21" y="105"/>
                  <a:pt x="21" y="107"/>
                </a:cubicBezTo>
                <a:cubicBezTo>
                  <a:pt x="0" y="113"/>
                  <a:pt x="0" y="113"/>
                  <a:pt x="0" y="113"/>
                </a:cubicBezTo>
                <a:cubicBezTo>
                  <a:pt x="1" y="123"/>
                  <a:pt x="4" y="133"/>
                  <a:pt x="7" y="142"/>
                </a:cubicBezTo>
                <a:cubicBezTo>
                  <a:pt x="28" y="136"/>
                  <a:pt x="28" y="136"/>
                  <a:pt x="28" y="136"/>
                </a:cubicBezTo>
                <a:cubicBezTo>
                  <a:pt x="31" y="142"/>
                  <a:pt x="35" y="147"/>
                  <a:pt x="39" y="152"/>
                </a:cubicBezTo>
                <a:cubicBezTo>
                  <a:pt x="25" y="169"/>
                  <a:pt x="25" y="169"/>
                  <a:pt x="25" y="169"/>
                </a:cubicBezTo>
                <a:cubicBezTo>
                  <a:pt x="31" y="176"/>
                  <a:pt x="39" y="182"/>
                  <a:pt x="47" y="188"/>
                </a:cubicBezTo>
                <a:cubicBezTo>
                  <a:pt x="61" y="171"/>
                  <a:pt x="61" y="171"/>
                  <a:pt x="61" y="171"/>
                </a:cubicBezTo>
                <a:cubicBezTo>
                  <a:pt x="69" y="175"/>
                  <a:pt x="77" y="178"/>
                  <a:pt x="86" y="180"/>
                </a:cubicBezTo>
                <a:cubicBezTo>
                  <a:pt x="86" y="202"/>
                  <a:pt x="86" y="202"/>
                  <a:pt x="86" y="202"/>
                </a:cubicBezTo>
                <a:cubicBezTo>
                  <a:pt x="91" y="202"/>
                  <a:pt x="95" y="203"/>
                  <a:pt x="101" y="203"/>
                </a:cubicBezTo>
                <a:cubicBezTo>
                  <a:pt x="106" y="203"/>
                  <a:pt x="111" y="202"/>
                  <a:pt x="115" y="202"/>
                </a:cubicBezTo>
                <a:cubicBezTo>
                  <a:pt x="115" y="180"/>
                  <a:pt x="115" y="180"/>
                  <a:pt x="115" y="180"/>
                </a:cubicBezTo>
                <a:cubicBezTo>
                  <a:pt x="122" y="179"/>
                  <a:pt x="128" y="177"/>
                  <a:pt x="134" y="174"/>
                </a:cubicBezTo>
                <a:cubicBezTo>
                  <a:pt x="146" y="192"/>
                  <a:pt x="146" y="192"/>
                  <a:pt x="146" y="192"/>
                </a:cubicBezTo>
                <a:cubicBezTo>
                  <a:pt x="155" y="188"/>
                  <a:pt x="163" y="182"/>
                  <a:pt x="170" y="175"/>
                </a:cubicBezTo>
                <a:cubicBezTo>
                  <a:pt x="158" y="157"/>
                  <a:pt x="158" y="157"/>
                  <a:pt x="158" y="157"/>
                </a:cubicBezTo>
                <a:cubicBezTo>
                  <a:pt x="162" y="153"/>
                  <a:pt x="166" y="148"/>
                  <a:pt x="169" y="142"/>
                </a:cubicBezTo>
                <a:cubicBezTo>
                  <a:pt x="190" y="150"/>
                  <a:pt x="190" y="150"/>
                  <a:pt x="190" y="150"/>
                </a:cubicBezTo>
                <a:cubicBezTo>
                  <a:pt x="194" y="141"/>
                  <a:pt x="198" y="131"/>
                  <a:pt x="200" y="121"/>
                </a:cubicBezTo>
                <a:cubicBezTo>
                  <a:pt x="179" y="114"/>
                  <a:pt x="179" y="114"/>
                  <a:pt x="179" y="114"/>
                </a:cubicBezTo>
                <a:cubicBezTo>
                  <a:pt x="180" y="110"/>
                  <a:pt x="180" y="106"/>
                  <a:pt x="180" y="101"/>
                </a:cubicBezTo>
                <a:close/>
                <a:moveTo>
                  <a:pt x="101" y="158"/>
                </a:moveTo>
                <a:cubicBezTo>
                  <a:pt x="71" y="158"/>
                  <a:pt x="47" y="133"/>
                  <a:pt x="47" y="103"/>
                </a:cubicBezTo>
                <a:cubicBezTo>
                  <a:pt x="47" y="73"/>
                  <a:pt x="71" y="49"/>
                  <a:pt x="101" y="49"/>
                </a:cubicBezTo>
                <a:cubicBezTo>
                  <a:pt x="131" y="49"/>
                  <a:pt x="155" y="73"/>
                  <a:pt x="155" y="103"/>
                </a:cubicBezTo>
                <a:cubicBezTo>
                  <a:pt x="155" y="133"/>
                  <a:pt x="131" y="158"/>
                  <a:pt x="101" y="1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7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46195" y="2927823"/>
            <a:ext cx="233110" cy="219076"/>
          </a:xfrm>
          <a:custGeom>
            <a:avLst/>
            <a:gdLst>
              <a:gd name="T0" fmla="*/ 401 w 415"/>
              <a:gd name="T1" fmla="*/ 70 h 390"/>
              <a:gd name="T2" fmla="*/ 102 w 415"/>
              <a:gd name="T3" fmla="*/ 70 h 390"/>
              <a:gd name="T4" fmla="*/ 82 w 415"/>
              <a:gd name="T5" fmla="*/ 27 h 390"/>
              <a:gd name="T6" fmla="*/ 3 w 415"/>
              <a:gd name="T7" fmla="*/ 10 h 390"/>
              <a:gd name="T8" fmla="*/ 66 w 415"/>
              <a:gd name="T9" fmla="*/ 49 h 390"/>
              <a:gd name="T10" fmla="*/ 128 w 415"/>
              <a:gd name="T11" fmla="*/ 254 h 390"/>
              <a:gd name="T12" fmla="*/ 110 w 415"/>
              <a:gd name="T13" fmla="*/ 319 h 390"/>
              <a:gd name="T14" fmla="*/ 129 w 415"/>
              <a:gd name="T15" fmla="*/ 324 h 390"/>
              <a:gd name="T16" fmla="*/ 159 w 415"/>
              <a:gd name="T17" fmla="*/ 390 h 390"/>
              <a:gd name="T18" fmla="*/ 188 w 415"/>
              <a:gd name="T19" fmla="*/ 324 h 390"/>
              <a:gd name="T20" fmla="*/ 265 w 415"/>
              <a:gd name="T21" fmla="*/ 351 h 390"/>
              <a:gd name="T22" fmla="*/ 344 w 415"/>
              <a:gd name="T23" fmla="*/ 351 h 390"/>
              <a:gd name="T24" fmla="*/ 346 w 415"/>
              <a:gd name="T25" fmla="*/ 324 h 390"/>
              <a:gd name="T26" fmla="*/ 346 w 415"/>
              <a:gd name="T27" fmla="*/ 302 h 390"/>
              <a:gd name="T28" fmla="*/ 147 w 415"/>
              <a:gd name="T29" fmla="*/ 268 h 390"/>
              <a:gd name="T30" fmla="*/ 346 w 415"/>
              <a:gd name="T31" fmla="*/ 269 h 390"/>
              <a:gd name="T32" fmla="*/ 414 w 415"/>
              <a:gd name="T33" fmla="*/ 87 h 390"/>
              <a:gd name="T34" fmla="*/ 159 w 415"/>
              <a:gd name="T35" fmla="*/ 368 h 390"/>
              <a:gd name="T36" fmla="*/ 159 w 415"/>
              <a:gd name="T37" fmla="*/ 333 h 390"/>
              <a:gd name="T38" fmla="*/ 159 w 415"/>
              <a:gd name="T39" fmla="*/ 368 h 390"/>
              <a:gd name="T40" fmla="*/ 287 w 415"/>
              <a:gd name="T41" fmla="*/ 351 h 390"/>
              <a:gd name="T42" fmla="*/ 322 w 415"/>
              <a:gd name="T43" fmla="*/ 351 h 390"/>
              <a:gd name="T44" fmla="*/ 374 w 415"/>
              <a:gd name="T45" fmla="*/ 126 h 390"/>
              <a:gd name="T46" fmla="*/ 306 w 415"/>
              <a:gd name="T47" fmla="*/ 97 h 390"/>
              <a:gd name="T48" fmla="*/ 374 w 415"/>
              <a:gd name="T49" fmla="*/ 126 h 390"/>
              <a:gd name="T50" fmla="*/ 306 w 415"/>
              <a:gd name="T51" fmla="*/ 187 h 390"/>
              <a:gd name="T52" fmla="*/ 365 w 415"/>
              <a:gd name="T53" fmla="*/ 153 h 390"/>
              <a:gd name="T54" fmla="*/ 219 w 415"/>
              <a:gd name="T55" fmla="*/ 153 h 390"/>
              <a:gd name="T56" fmla="*/ 280 w 415"/>
              <a:gd name="T57" fmla="*/ 187 h 390"/>
              <a:gd name="T58" fmla="*/ 219 w 415"/>
              <a:gd name="T59" fmla="*/ 153 h 390"/>
              <a:gd name="T60" fmla="*/ 219 w 415"/>
              <a:gd name="T61" fmla="*/ 242 h 390"/>
              <a:gd name="T62" fmla="*/ 280 w 415"/>
              <a:gd name="T63" fmla="*/ 214 h 390"/>
              <a:gd name="T64" fmla="*/ 130 w 415"/>
              <a:gd name="T65" fmla="*/ 153 h 390"/>
              <a:gd name="T66" fmla="*/ 192 w 415"/>
              <a:gd name="T67" fmla="*/ 187 h 390"/>
              <a:gd name="T68" fmla="*/ 130 w 415"/>
              <a:gd name="T69" fmla="*/ 153 h 390"/>
              <a:gd name="T70" fmla="*/ 280 w 415"/>
              <a:gd name="T71" fmla="*/ 97 h 390"/>
              <a:gd name="T72" fmla="*/ 219 w 415"/>
              <a:gd name="T73" fmla="*/ 126 h 390"/>
              <a:gd name="T74" fmla="*/ 192 w 415"/>
              <a:gd name="T75" fmla="*/ 97 h 390"/>
              <a:gd name="T76" fmla="*/ 121 w 415"/>
              <a:gd name="T77" fmla="*/ 126 h 390"/>
              <a:gd name="T78" fmla="*/ 192 w 415"/>
              <a:gd name="T79" fmla="*/ 97 h 390"/>
              <a:gd name="T80" fmla="*/ 192 w 415"/>
              <a:gd name="T81" fmla="*/ 214 h 390"/>
              <a:gd name="T82" fmla="*/ 161 w 415"/>
              <a:gd name="T83" fmla="*/ 242 h 390"/>
              <a:gd name="T84" fmla="*/ 306 w 415"/>
              <a:gd name="T85" fmla="*/ 242 h 390"/>
              <a:gd name="T86" fmla="*/ 346 w 415"/>
              <a:gd name="T87" fmla="*/ 214 h 390"/>
              <a:gd name="T88" fmla="*/ 306 w 415"/>
              <a:gd name="T89" fmla="*/ 242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15" h="390">
                <a:moveTo>
                  <a:pt x="412" y="76"/>
                </a:moveTo>
                <a:cubicBezTo>
                  <a:pt x="410" y="72"/>
                  <a:pt x="406" y="70"/>
                  <a:pt x="401" y="70"/>
                </a:cubicBezTo>
                <a:cubicBezTo>
                  <a:pt x="103" y="70"/>
                  <a:pt x="103" y="70"/>
                  <a:pt x="103" y="70"/>
                </a:cubicBezTo>
                <a:cubicBezTo>
                  <a:pt x="103" y="70"/>
                  <a:pt x="102" y="70"/>
                  <a:pt x="102" y="70"/>
                </a:cubicBezTo>
                <a:cubicBezTo>
                  <a:pt x="89" y="35"/>
                  <a:pt x="89" y="35"/>
                  <a:pt x="89" y="35"/>
                </a:cubicBezTo>
                <a:cubicBezTo>
                  <a:pt x="88" y="31"/>
                  <a:pt x="85" y="28"/>
                  <a:pt x="82" y="27"/>
                </a:cubicBezTo>
                <a:cubicBezTo>
                  <a:pt x="20" y="3"/>
                  <a:pt x="20" y="3"/>
                  <a:pt x="20" y="3"/>
                </a:cubicBezTo>
                <a:cubicBezTo>
                  <a:pt x="13" y="0"/>
                  <a:pt x="5" y="3"/>
                  <a:pt x="3" y="10"/>
                </a:cubicBezTo>
                <a:cubicBezTo>
                  <a:pt x="0" y="17"/>
                  <a:pt x="3" y="25"/>
                  <a:pt x="10" y="27"/>
                </a:cubicBezTo>
                <a:cubicBezTo>
                  <a:pt x="66" y="49"/>
                  <a:pt x="66" y="49"/>
                  <a:pt x="66" y="49"/>
                </a:cubicBezTo>
                <a:cubicBezTo>
                  <a:pt x="135" y="247"/>
                  <a:pt x="135" y="247"/>
                  <a:pt x="135" y="247"/>
                </a:cubicBezTo>
                <a:cubicBezTo>
                  <a:pt x="132" y="248"/>
                  <a:pt x="130" y="251"/>
                  <a:pt x="128" y="254"/>
                </a:cubicBezTo>
                <a:cubicBezTo>
                  <a:pt x="109" y="309"/>
                  <a:pt x="109" y="309"/>
                  <a:pt x="109" y="309"/>
                </a:cubicBezTo>
                <a:cubicBezTo>
                  <a:pt x="107" y="313"/>
                  <a:pt x="108" y="316"/>
                  <a:pt x="110" y="319"/>
                </a:cubicBezTo>
                <a:cubicBezTo>
                  <a:pt x="112" y="322"/>
                  <a:pt x="115" y="324"/>
                  <a:pt x="119" y="324"/>
                </a:cubicBezTo>
                <a:cubicBezTo>
                  <a:pt x="129" y="324"/>
                  <a:pt x="129" y="324"/>
                  <a:pt x="129" y="324"/>
                </a:cubicBezTo>
                <a:cubicBezTo>
                  <a:pt x="123" y="331"/>
                  <a:pt x="119" y="340"/>
                  <a:pt x="119" y="351"/>
                </a:cubicBezTo>
                <a:cubicBezTo>
                  <a:pt x="119" y="372"/>
                  <a:pt x="137" y="390"/>
                  <a:pt x="159" y="390"/>
                </a:cubicBezTo>
                <a:cubicBezTo>
                  <a:pt x="181" y="390"/>
                  <a:pt x="198" y="372"/>
                  <a:pt x="198" y="351"/>
                </a:cubicBezTo>
                <a:cubicBezTo>
                  <a:pt x="198" y="340"/>
                  <a:pt x="194" y="331"/>
                  <a:pt x="188" y="324"/>
                </a:cubicBezTo>
                <a:cubicBezTo>
                  <a:pt x="275" y="324"/>
                  <a:pt x="275" y="324"/>
                  <a:pt x="275" y="324"/>
                </a:cubicBezTo>
                <a:cubicBezTo>
                  <a:pt x="268" y="331"/>
                  <a:pt x="265" y="340"/>
                  <a:pt x="265" y="351"/>
                </a:cubicBezTo>
                <a:cubicBezTo>
                  <a:pt x="265" y="372"/>
                  <a:pt x="282" y="390"/>
                  <a:pt x="304" y="390"/>
                </a:cubicBezTo>
                <a:cubicBezTo>
                  <a:pt x="326" y="390"/>
                  <a:pt x="344" y="372"/>
                  <a:pt x="344" y="351"/>
                </a:cubicBezTo>
                <a:cubicBezTo>
                  <a:pt x="344" y="340"/>
                  <a:pt x="340" y="331"/>
                  <a:pt x="334" y="324"/>
                </a:cubicBezTo>
                <a:cubicBezTo>
                  <a:pt x="346" y="324"/>
                  <a:pt x="346" y="324"/>
                  <a:pt x="346" y="324"/>
                </a:cubicBezTo>
                <a:cubicBezTo>
                  <a:pt x="352" y="324"/>
                  <a:pt x="357" y="319"/>
                  <a:pt x="357" y="313"/>
                </a:cubicBezTo>
                <a:cubicBezTo>
                  <a:pt x="357" y="307"/>
                  <a:pt x="352" y="302"/>
                  <a:pt x="346" y="302"/>
                </a:cubicBezTo>
                <a:cubicBezTo>
                  <a:pt x="135" y="302"/>
                  <a:pt x="135" y="302"/>
                  <a:pt x="135" y="302"/>
                </a:cubicBezTo>
                <a:cubicBezTo>
                  <a:pt x="147" y="268"/>
                  <a:pt x="147" y="268"/>
                  <a:pt x="147" y="268"/>
                </a:cubicBezTo>
                <a:cubicBezTo>
                  <a:pt x="148" y="268"/>
                  <a:pt x="150" y="269"/>
                  <a:pt x="152" y="269"/>
                </a:cubicBezTo>
                <a:cubicBezTo>
                  <a:pt x="346" y="269"/>
                  <a:pt x="346" y="269"/>
                  <a:pt x="346" y="269"/>
                </a:cubicBezTo>
                <a:cubicBezTo>
                  <a:pt x="352" y="269"/>
                  <a:pt x="357" y="265"/>
                  <a:pt x="359" y="260"/>
                </a:cubicBezTo>
                <a:cubicBezTo>
                  <a:pt x="414" y="87"/>
                  <a:pt x="414" y="87"/>
                  <a:pt x="414" y="87"/>
                </a:cubicBezTo>
                <a:cubicBezTo>
                  <a:pt x="415" y="83"/>
                  <a:pt x="415" y="79"/>
                  <a:pt x="412" y="76"/>
                </a:cubicBezTo>
                <a:moveTo>
                  <a:pt x="159" y="368"/>
                </a:moveTo>
                <a:cubicBezTo>
                  <a:pt x="149" y="368"/>
                  <a:pt x="141" y="360"/>
                  <a:pt x="141" y="351"/>
                </a:cubicBezTo>
                <a:cubicBezTo>
                  <a:pt x="141" y="341"/>
                  <a:pt x="149" y="333"/>
                  <a:pt x="159" y="333"/>
                </a:cubicBezTo>
                <a:cubicBezTo>
                  <a:pt x="168" y="333"/>
                  <a:pt x="176" y="341"/>
                  <a:pt x="176" y="351"/>
                </a:cubicBezTo>
                <a:cubicBezTo>
                  <a:pt x="176" y="360"/>
                  <a:pt x="168" y="368"/>
                  <a:pt x="159" y="368"/>
                </a:cubicBezTo>
                <a:moveTo>
                  <a:pt x="304" y="368"/>
                </a:moveTo>
                <a:cubicBezTo>
                  <a:pt x="295" y="368"/>
                  <a:pt x="287" y="360"/>
                  <a:pt x="287" y="351"/>
                </a:cubicBezTo>
                <a:cubicBezTo>
                  <a:pt x="287" y="341"/>
                  <a:pt x="295" y="333"/>
                  <a:pt x="304" y="333"/>
                </a:cubicBezTo>
                <a:cubicBezTo>
                  <a:pt x="314" y="333"/>
                  <a:pt x="322" y="341"/>
                  <a:pt x="322" y="351"/>
                </a:cubicBezTo>
                <a:cubicBezTo>
                  <a:pt x="322" y="360"/>
                  <a:pt x="314" y="368"/>
                  <a:pt x="304" y="368"/>
                </a:cubicBezTo>
                <a:moveTo>
                  <a:pt x="374" y="126"/>
                </a:moveTo>
                <a:cubicBezTo>
                  <a:pt x="306" y="126"/>
                  <a:pt x="306" y="126"/>
                  <a:pt x="306" y="126"/>
                </a:cubicBezTo>
                <a:cubicBezTo>
                  <a:pt x="306" y="97"/>
                  <a:pt x="306" y="97"/>
                  <a:pt x="306" y="97"/>
                </a:cubicBezTo>
                <a:cubicBezTo>
                  <a:pt x="383" y="97"/>
                  <a:pt x="383" y="97"/>
                  <a:pt x="383" y="97"/>
                </a:cubicBezTo>
                <a:lnTo>
                  <a:pt x="374" y="126"/>
                </a:lnTo>
                <a:close/>
                <a:moveTo>
                  <a:pt x="354" y="187"/>
                </a:moveTo>
                <a:cubicBezTo>
                  <a:pt x="306" y="187"/>
                  <a:pt x="306" y="187"/>
                  <a:pt x="306" y="187"/>
                </a:cubicBezTo>
                <a:cubicBezTo>
                  <a:pt x="306" y="153"/>
                  <a:pt x="306" y="153"/>
                  <a:pt x="306" y="153"/>
                </a:cubicBezTo>
                <a:cubicBezTo>
                  <a:pt x="365" y="153"/>
                  <a:pt x="365" y="153"/>
                  <a:pt x="365" y="153"/>
                </a:cubicBezTo>
                <a:lnTo>
                  <a:pt x="354" y="187"/>
                </a:lnTo>
                <a:close/>
                <a:moveTo>
                  <a:pt x="219" y="153"/>
                </a:moveTo>
                <a:cubicBezTo>
                  <a:pt x="280" y="153"/>
                  <a:pt x="280" y="153"/>
                  <a:pt x="280" y="153"/>
                </a:cubicBezTo>
                <a:cubicBezTo>
                  <a:pt x="280" y="187"/>
                  <a:pt x="280" y="187"/>
                  <a:pt x="280" y="187"/>
                </a:cubicBezTo>
                <a:cubicBezTo>
                  <a:pt x="219" y="187"/>
                  <a:pt x="219" y="187"/>
                  <a:pt x="219" y="187"/>
                </a:cubicBezTo>
                <a:lnTo>
                  <a:pt x="219" y="153"/>
                </a:lnTo>
                <a:close/>
                <a:moveTo>
                  <a:pt x="280" y="242"/>
                </a:moveTo>
                <a:cubicBezTo>
                  <a:pt x="219" y="242"/>
                  <a:pt x="219" y="242"/>
                  <a:pt x="219" y="242"/>
                </a:cubicBezTo>
                <a:cubicBezTo>
                  <a:pt x="219" y="214"/>
                  <a:pt x="219" y="214"/>
                  <a:pt x="219" y="214"/>
                </a:cubicBezTo>
                <a:cubicBezTo>
                  <a:pt x="280" y="214"/>
                  <a:pt x="280" y="214"/>
                  <a:pt x="280" y="214"/>
                </a:cubicBezTo>
                <a:lnTo>
                  <a:pt x="280" y="242"/>
                </a:lnTo>
                <a:close/>
                <a:moveTo>
                  <a:pt x="130" y="153"/>
                </a:moveTo>
                <a:cubicBezTo>
                  <a:pt x="192" y="153"/>
                  <a:pt x="192" y="153"/>
                  <a:pt x="192" y="153"/>
                </a:cubicBezTo>
                <a:cubicBezTo>
                  <a:pt x="192" y="187"/>
                  <a:pt x="192" y="187"/>
                  <a:pt x="192" y="187"/>
                </a:cubicBezTo>
                <a:cubicBezTo>
                  <a:pt x="142" y="187"/>
                  <a:pt x="142" y="187"/>
                  <a:pt x="142" y="187"/>
                </a:cubicBezTo>
                <a:lnTo>
                  <a:pt x="130" y="153"/>
                </a:lnTo>
                <a:close/>
                <a:moveTo>
                  <a:pt x="219" y="97"/>
                </a:moveTo>
                <a:cubicBezTo>
                  <a:pt x="280" y="97"/>
                  <a:pt x="280" y="97"/>
                  <a:pt x="280" y="97"/>
                </a:cubicBezTo>
                <a:cubicBezTo>
                  <a:pt x="280" y="126"/>
                  <a:pt x="280" y="126"/>
                  <a:pt x="280" y="126"/>
                </a:cubicBezTo>
                <a:cubicBezTo>
                  <a:pt x="219" y="126"/>
                  <a:pt x="219" y="126"/>
                  <a:pt x="219" y="126"/>
                </a:cubicBezTo>
                <a:lnTo>
                  <a:pt x="219" y="97"/>
                </a:lnTo>
                <a:close/>
                <a:moveTo>
                  <a:pt x="192" y="97"/>
                </a:moveTo>
                <a:cubicBezTo>
                  <a:pt x="192" y="126"/>
                  <a:pt x="192" y="126"/>
                  <a:pt x="192" y="126"/>
                </a:cubicBezTo>
                <a:cubicBezTo>
                  <a:pt x="121" y="126"/>
                  <a:pt x="121" y="126"/>
                  <a:pt x="121" y="126"/>
                </a:cubicBezTo>
                <a:cubicBezTo>
                  <a:pt x="111" y="97"/>
                  <a:pt x="111" y="97"/>
                  <a:pt x="111" y="97"/>
                </a:cubicBezTo>
                <a:lnTo>
                  <a:pt x="192" y="97"/>
                </a:lnTo>
                <a:close/>
                <a:moveTo>
                  <a:pt x="151" y="214"/>
                </a:moveTo>
                <a:cubicBezTo>
                  <a:pt x="192" y="214"/>
                  <a:pt x="192" y="214"/>
                  <a:pt x="192" y="214"/>
                </a:cubicBezTo>
                <a:cubicBezTo>
                  <a:pt x="192" y="242"/>
                  <a:pt x="192" y="242"/>
                  <a:pt x="192" y="242"/>
                </a:cubicBezTo>
                <a:cubicBezTo>
                  <a:pt x="161" y="242"/>
                  <a:pt x="161" y="242"/>
                  <a:pt x="161" y="242"/>
                </a:cubicBezTo>
                <a:lnTo>
                  <a:pt x="151" y="214"/>
                </a:lnTo>
                <a:close/>
                <a:moveTo>
                  <a:pt x="306" y="242"/>
                </a:moveTo>
                <a:cubicBezTo>
                  <a:pt x="306" y="214"/>
                  <a:pt x="306" y="214"/>
                  <a:pt x="306" y="214"/>
                </a:cubicBezTo>
                <a:cubicBezTo>
                  <a:pt x="346" y="214"/>
                  <a:pt x="346" y="214"/>
                  <a:pt x="346" y="214"/>
                </a:cubicBezTo>
                <a:cubicBezTo>
                  <a:pt x="337" y="242"/>
                  <a:pt x="337" y="242"/>
                  <a:pt x="337" y="242"/>
                </a:cubicBezTo>
                <a:lnTo>
                  <a:pt x="306" y="2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900"/>
          </a:p>
        </p:txBody>
      </p:sp>
      <p:sp>
        <p:nvSpPr>
          <p:cNvPr id="79" name="出自【趣你的PPT】(微信:qunideppt)：最优质的PPT资源库"/>
          <p:cNvSpPr txBox="1"/>
          <p:nvPr/>
        </p:nvSpPr>
        <p:spPr>
          <a:xfrm>
            <a:off x="2989715" y="2467407"/>
            <a:ext cx="43473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07</a:t>
            </a:r>
            <a:endParaRPr lang="zh-CN" altLang="en-US" sz="21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3950839" y="3876574"/>
            <a:ext cx="47320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05</a:t>
            </a:r>
            <a:endParaRPr lang="zh-CN" altLang="en-US" sz="21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3" name="出自【趣你的PPT】(微信:qunideppt)：最优质的PPT资源库"/>
          <p:cNvSpPr txBox="1"/>
          <p:nvPr/>
        </p:nvSpPr>
        <p:spPr>
          <a:xfrm>
            <a:off x="3138736" y="3378685"/>
            <a:ext cx="47481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06</a:t>
            </a:r>
            <a:endParaRPr lang="zh-CN" altLang="en-US" sz="21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5" name="出自【趣你的PPT】(微信:qunideppt)：最优质的PPT资源库"/>
          <p:cNvSpPr txBox="1"/>
          <p:nvPr/>
        </p:nvSpPr>
        <p:spPr>
          <a:xfrm>
            <a:off x="3477669" y="1617406"/>
            <a:ext cx="47320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08</a:t>
            </a:r>
            <a:endParaRPr lang="zh-CN" altLang="en-US" sz="21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7" name="出自【趣你的PPT】(微信:qunideppt)：最优质的PPT资源库"/>
          <p:cNvSpPr txBox="1"/>
          <p:nvPr/>
        </p:nvSpPr>
        <p:spPr>
          <a:xfrm>
            <a:off x="4915664" y="3739456"/>
            <a:ext cx="4635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04</a:t>
            </a:r>
            <a:endParaRPr lang="zh-CN" altLang="en-US" sz="21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89" name="出自【趣你的PPT】(微信:qunideppt)：最优质的PPT资源库"/>
          <p:cNvSpPr txBox="1"/>
          <p:nvPr/>
        </p:nvSpPr>
        <p:spPr>
          <a:xfrm>
            <a:off x="4467386" y="1456006"/>
            <a:ext cx="43152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01</a:t>
            </a:r>
            <a:endParaRPr lang="zh-CN" altLang="en-US" sz="21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93" name="出自【趣你的PPT】(微信:qunideppt)：最优质的PPT资源库"/>
          <p:cNvSpPr txBox="1"/>
          <p:nvPr/>
        </p:nvSpPr>
        <p:spPr>
          <a:xfrm>
            <a:off x="5271296" y="1981305"/>
            <a:ext cx="4635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02</a:t>
            </a:r>
            <a:endParaRPr lang="zh-CN" altLang="en-US" sz="21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102" name="出自【趣你的PPT】(微信:qunideppt)：最优质的PPT资源库"/>
          <p:cNvSpPr txBox="1"/>
          <p:nvPr/>
        </p:nvSpPr>
        <p:spPr>
          <a:xfrm>
            <a:off x="5405406" y="2861103"/>
            <a:ext cx="47160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03</a:t>
            </a:r>
            <a:endParaRPr lang="zh-CN" altLang="en-US" sz="21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grpSp>
        <p:nvGrpSpPr>
          <p:cNvPr id="2" name="Group 1出自【趣你的PPT】(微信:qunideppt)：最优质的PPT资源库出自【趣你的PPT】(微信:qunideppt)：最优质的PPT资源库"/>
          <p:cNvGrpSpPr/>
          <p:nvPr/>
        </p:nvGrpSpPr>
        <p:grpSpPr>
          <a:xfrm>
            <a:off x="1068367" y="1746152"/>
            <a:ext cx="1674833" cy="2356320"/>
            <a:chOff x="459961" y="1664240"/>
            <a:chExt cx="3072483" cy="4115300"/>
          </a:xfrm>
        </p:grpSpPr>
        <p:sp>
          <p:nvSpPr>
            <p:cNvPr id="44" name="出自【趣你的PPT】(微信:qunideppt)：最优质的PPT资源库"/>
            <p:cNvSpPr/>
            <p:nvPr/>
          </p:nvSpPr>
          <p:spPr>
            <a:xfrm>
              <a:off x="459961" y="4074504"/>
              <a:ext cx="3072483" cy="499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05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459961" y="2869372"/>
              <a:ext cx="3072483" cy="499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05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459961" y="1664240"/>
              <a:ext cx="3072483" cy="499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05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>
            <a:xfrm>
              <a:off x="459961" y="5279637"/>
              <a:ext cx="3072483" cy="499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05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</p:grpSp>
      <p:grpSp>
        <p:nvGrpSpPr>
          <p:cNvPr id="60" name="Group 59出自【趣你的PPT】(微信:qunideppt)：最优质的PPT资源库出自【趣你的PPT】(微信:qunideppt)：最优质的PPT资源库"/>
          <p:cNvGrpSpPr/>
          <p:nvPr/>
        </p:nvGrpSpPr>
        <p:grpSpPr>
          <a:xfrm>
            <a:off x="6217143" y="1746152"/>
            <a:ext cx="1674833" cy="2356320"/>
            <a:chOff x="459961" y="1664240"/>
            <a:chExt cx="3072483" cy="4115300"/>
          </a:xfrm>
        </p:grpSpPr>
        <p:sp>
          <p:nvSpPr>
            <p:cNvPr id="61" name="出自【趣你的PPT】(微信:qunideppt)：最优质的PPT资源库"/>
            <p:cNvSpPr/>
            <p:nvPr/>
          </p:nvSpPr>
          <p:spPr>
            <a:xfrm>
              <a:off x="459961" y="4074504"/>
              <a:ext cx="3072483" cy="499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05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62" name="出自【趣你的PPT】(微信:qunideppt)：最优质的PPT资源库"/>
            <p:cNvSpPr/>
            <p:nvPr/>
          </p:nvSpPr>
          <p:spPr>
            <a:xfrm>
              <a:off x="459961" y="2869372"/>
              <a:ext cx="3072483" cy="499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05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63" name="出自【趣你的PPT】(微信:qunideppt)：最优质的PPT资源库"/>
            <p:cNvSpPr/>
            <p:nvPr/>
          </p:nvSpPr>
          <p:spPr>
            <a:xfrm>
              <a:off x="459961" y="1664240"/>
              <a:ext cx="3072483" cy="499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05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  <p:sp>
          <p:nvSpPr>
            <p:cNvPr id="64" name="出自【趣你的PPT】(微信:qunideppt)：最优质的PPT资源库"/>
            <p:cNvSpPr/>
            <p:nvPr/>
          </p:nvSpPr>
          <p:spPr>
            <a:xfrm>
              <a:off x="459961" y="5279637"/>
              <a:ext cx="3072483" cy="4999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02406" indent="-202406">
                <a:lnSpc>
                  <a:spcPct val="120000"/>
                </a:lnSpc>
                <a:spcBef>
                  <a:spcPct val="15000"/>
                </a:spcBef>
                <a:buClr>
                  <a:srgbClr val="1C1C1C"/>
                </a:buClr>
              </a:pPr>
              <a:r>
                <a:rPr lang="zh-CN" altLang="en-US" sz="1050" dirty="0">
                  <a:latin typeface="微软雅黑" pitchFamily="34" charset="-122"/>
                  <a:ea typeface="微软雅黑" pitchFamily="34" charset="-122"/>
                </a:rPr>
                <a:t>点击此处输入您的内容</a:t>
              </a:r>
            </a:p>
          </p:txBody>
        </p:sp>
      </p:grp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4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58907282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出自【趣你的PPT】(微信:qunideppt)：最优质的PPT资源库"/>
          <p:cNvSpPr/>
          <p:nvPr/>
        </p:nvSpPr>
        <p:spPr>
          <a:xfrm>
            <a:off x="0" y="1"/>
            <a:ext cx="9143999" cy="3250046"/>
          </a:xfrm>
          <a:prstGeom prst="rect">
            <a:avLst/>
          </a:prstGeom>
          <a:solidFill>
            <a:srgbClr val="EAEDF9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4546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3443873" y="951722"/>
            <a:ext cx="2023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目录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954876" y="3033316"/>
            <a:ext cx="720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01</a:t>
            </a:r>
            <a:endParaRPr lang="zh-CN" altLang="en-US" sz="3600" dirty="0">
              <a:solidFill>
                <a:srgbClr val="44546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954876" y="3985107"/>
            <a:ext cx="720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02</a:t>
            </a:r>
            <a:endParaRPr lang="zh-CN" altLang="en-US" sz="3600" dirty="0">
              <a:solidFill>
                <a:srgbClr val="44546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4766988" y="3024528"/>
            <a:ext cx="720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03</a:t>
            </a:r>
            <a:endParaRPr lang="zh-CN" altLang="en-US" sz="3600" dirty="0">
              <a:solidFill>
                <a:srgbClr val="44546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4704305" y="4014404"/>
            <a:ext cx="663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04</a:t>
            </a:r>
            <a:endParaRPr lang="zh-CN" altLang="en-US" sz="3600" dirty="0">
              <a:solidFill>
                <a:srgbClr val="44546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1795445" y="3056232"/>
            <a:ext cx="23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课题背景</a:t>
            </a: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795445" y="3968188"/>
            <a:ext cx="23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论文框架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5523817" y="3071257"/>
            <a:ext cx="23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研究方法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5523817" y="3964004"/>
            <a:ext cx="233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论文总结</a:t>
            </a:r>
          </a:p>
        </p:txBody>
      </p:sp>
    </p:spTree>
    <p:extLst>
      <p:ext uri="{BB962C8B-B14F-4D97-AF65-F5344CB8AC3E}">
        <p14:creationId xmlns:p14="http://schemas.microsoft.com/office/powerpoint/2010/main" val="1341194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 flipV="1">
            <a:off x="1928145" y="1794331"/>
            <a:ext cx="1740480" cy="892554"/>
          </a:xfrm>
          <a:prstGeom prst="line">
            <a:avLst/>
          </a:prstGeom>
          <a:ln w="12700">
            <a:solidFill>
              <a:srgbClr val="A6AAA9"/>
            </a:solidFill>
            <a:miter lim="400000"/>
            <a:tailEnd type="triangle"/>
          </a:ln>
        </p:spPr>
        <p:txBody>
          <a:bodyPr lIns="19045" tIns="19045" rIns="19045" bIns="19045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sz="1668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1933555" y="2692294"/>
            <a:ext cx="1713433" cy="989924"/>
          </a:xfrm>
          <a:prstGeom prst="line">
            <a:avLst/>
          </a:prstGeom>
          <a:ln w="12700">
            <a:solidFill>
              <a:srgbClr val="A6AAA9"/>
            </a:solidFill>
            <a:miter lim="400000"/>
            <a:tailEnd type="triangle"/>
          </a:ln>
        </p:spPr>
        <p:txBody>
          <a:bodyPr lIns="19045" tIns="19045" rIns="19045" bIns="19045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sz="1668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1925442" y="2689591"/>
            <a:ext cx="2116435" cy="454391"/>
          </a:xfrm>
          <a:prstGeom prst="line">
            <a:avLst/>
          </a:prstGeom>
          <a:ln w="12700">
            <a:solidFill>
              <a:srgbClr val="A6AAA9"/>
            </a:solidFill>
            <a:miter lim="400000"/>
            <a:tailEnd type="triangle"/>
          </a:ln>
        </p:spPr>
        <p:txBody>
          <a:bodyPr lIns="19045" tIns="19045" rIns="19045" bIns="19045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sz="1668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flipV="1">
            <a:off x="1932202" y="2377197"/>
            <a:ext cx="2098855" cy="312394"/>
          </a:xfrm>
          <a:prstGeom prst="line">
            <a:avLst/>
          </a:prstGeom>
          <a:ln w="12700">
            <a:solidFill>
              <a:srgbClr val="A6AAA9"/>
            </a:solidFill>
            <a:miter lim="400000"/>
            <a:tailEnd type="triangle"/>
          </a:ln>
        </p:spPr>
        <p:txBody>
          <a:bodyPr lIns="19045" tIns="19045" rIns="19045" bIns="19045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sz="1668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 rot="10800000">
            <a:off x="1303359" y="2250075"/>
            <a:ext cx="758671" cy="757319"/>
          </a:xfrm>
          <a:custGeom>
            <a:avLst/>
            <a:gdLst>
              <a:gd name="T0" fmla="*/ 756243600 w 21600"/>
              <a:gd name="T1" fmla="*/ 753571139 h 21600"/>
              <a:gd name="T2" fmla="*/ 756243600 w 21600"/>
              <a:gd name="T3" fmla="*/ 753571139 h 21600"/>
              <a:gd name="T4" fmla="*/ 756243600 w 21600"/>
              <a:gd name="T5" fmla="*/ 753571139 h 21600"/>
              <a:gd name="T6" fmla="*/ 756243600 w 21600"/>
              <a:gd name="T7" fmla="*/ 753571139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6764" y="0"/>
                  <a:pt x="21600" y="4835"/>
                  <a:pt x="21600" y="10800"/>
                </a:cubicBezTo>
                <a:cubicBezTo>
                  <a:pt x="21600" y="16764"/>
                  <a:pt x="16764" y="21600"/>
                  <a:pt x="10800" y="21600"/>
                </a:cubicBezTo>
                <a:cubicBezTo>
                  <a:pt x="4835" y="21600"/>
                  <a:pt x="0" y="16764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17141" tIns="17141" rIns="17141" b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1495393" y="2477271"/>
            <a:ext cx="374602" cy="3029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6" h="21600" extrusionOk="0">
                <a:moveTo>
                  <a:pt x="15834" y="6647"/>
                </a:moveTo>
                <a:lnTo>
                  <a:pt x="13695" y="1662"/>
                </a:lnTo>
                <a:lnTo>
                  <a:pt x="16442" y="1662"/>
                </a:lnTo>
                <a:lnTo>
                  <a:pt x="19462" y="6647"/>
                </a:lnTo>
                <a:cubicBezTo>
                  <a:pt x="19462" y="6647"/>
                  <a:pt x="15834" y="6647"/>
                  <a:pt x="15834" y="6647"/>
                </a:cubicBezTo>
                <a:close/>
                <a:moveTo>
                  <a:pt x="12719" y="16941"/>
                </a:moveTo>
                <a:lnTo>
                  <a:pt x="15865" y="8306"/>
                </a:lnTo>
                <a:lnTo>
                  <a:pt x="19253" y="8306"/>
                </a:lnTo>
                <a:cubicBezTo>
                  <a:pt x="19253" y="8306"/>
                  <a:pt x="12719" y="16941"/>
                  <a:pt x="12719" y="16941"/>
                </a:cubicBezTo>
                <a:close/>
                <a:moveTo>
                  <a:pt x="10737" y="18328"/>
                </a:moveTo>
                <a:lnTo>
                  <a:pt x="7079" y="8306"/>
                </a:lnTo>
                <a:lnTo>
                  <a:pt x="14397" y="8306"/>
                </a:lnTo>
                <a:cubicBezTo>
                  <a:pt x="14397" y="8306"/>
                  <a:pt x="10737" y="18328"/>
                  <a:pt x="10737" y="18328"/>
                </a:cubicBezTo>
                <a:close/>
                <a:moveTo>
                  <a:pt x="2224" y="8306"/>
                </a:moveTo>
                <a:lnTo>
                  <a:pt x="5610" y="8306"/>
                </a:lnTo>
                <a:lnTo>
                  <a:pt x="8757" y="16941"/>
                </a:lnTo>
                <a:cubicBezTo>
                  <a:pt x="8757" y="16941"/>
                  <a:pt x="2224" y="8306"/>
                  <a:pt x="2224" y="8306"/>
                </a:cubicBezTo>
                <a:close/>
                <a:moveTo>
                  <a:pt x="5034" y="1662"/>
                </a:moveTo>
                <a:lnTo>
                  <a:pt x="7780" y="1662"/>
                </a:lnTo>
                <a:lnTo>
                  <a:pt x="5642" y="6647"/>
                </a:lnTo>
                <a:lnTo>
                  <a:pt x="2013" y="6647"/>
                </a:lnTo>
                <a:cubicBezTo>
                  <a:pt x="2013" y="6647"/>
                  <a:pt x="5034" y="1662"/>
                  <a:pt x="5034" y="1662"/>
                </a:cubicBezTo>
                <a:close/>
                <a:moveTo>
                  <a:pt x="12174" y="1662"/>
                </a:moveTo>
                <a:lnTo>
                  <a:pt x="14313" y="6647"/>
                </a:lnTo>
                <a:lnTo>
                  <a:pt x="7163" y="6647"/>
                </a:lnTo>
                <a:lnTo>
                  <a:pt x="9301" y="1662"/>
                </a:lnTo>
                <a:cubicBezTo>
                  <a:pt x="9301" y="1662"/>
                  <a:pt x="12174" y="1662"/>
                  <a:pt x="12174" y="1662"/>
                </a:cubicBezTo>
                <a:close/>
                <a:moveTo>
                  <a:pt x="17312" y="338"/>
                </a:moveTo>
                <a:cubicBezTo>
                  <a:pt x="17185" y="116"/>
                  <a:pt x="16987" y="0"/>
                  <a:pt x="16778" y="0"/>
                </a:cubicBezTo>
                <a:lnTo>
                  <a:pt x="4698" y="0"/>
                </a:lnTo>
                <a:cubicBezTo>
                  <a:pt x="4489" y="0"/>
                  <a:pt x="4289" y="116"/>
                  <a:pt x="4163" y="338"/>
                </a:cubicBezTo>
                <a:lnTo>
                  <a:pt x="137" y="6985"/>
                </a:lnTo>
                <a:cubicBezTo>
                  <a:pt x="-62" y="7296"/>
                  <a:pt x="-41" y="7751"/>
                  <a:pt x="179" y="8048"/>
                </a:cubicBezTo>
                <a:lnTo>
                  <a:pt x="10245" y="21341"/>
                </a:lnTo>
                <a:cubicBezTo>
                  <a:pt x="10371" y="21509"/>
                  <a:pt x="10549" y="21600"/>
                  <a:pt x="10737" y="21600"/>
                </a:cubicBezTo>
                <a:cubicBezTo>
                  <a:pt x="10927" y="21600"/>
                  <a:pt x="11105" y="21509"/>
                  <a:pt x="11230" y="21341"/>
                </a:cubicBezTo>
                <a:lnTo>
                  <a:pt x="21297" y="8048"/>
                </a:lnTo>
                <a:cubicBezTo>
                  <a:pt x="21517" y="7751"/>
                  <a:pt x="21538" y="7296"/>
                  <a:pt x="21338" y="6985"/>
                </a:cubicBezTo>
                <a:cubicBezTo>
                  <a:pt x="21338" y="6985"/>
                  <a:pt x="17312" y="338"/>
                  <a:pt x="17312" y="338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lIns="14284" tIns="14284" rIns="14284" bIns="14284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sz="1668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3971554" y="1223638"/>
            <a:ext cx="382717" cy="657245"/>
          </a:xfrm>
          <a:custGeom>
            <a:avLst/>
            <a:gdLst>
              <a:gd name="T0" fmla="*/ 97124650 w 21600"/>
              <a:gd name="T1" fmla="*/ 492311817 h 21600"/>
              <a:gd name="T2" fmla="*/ 97124650 w 21600"/>
              <a:gd name="T3" fmla="*/ 492311817 h 21600"/>
              <a:gd name="T4" fmla="*/ 97124650 w 21600"/>
              <a:gd name="T5" fmla="*/ 492311817 h 21600"/>
              <a:gd name="T6" fmla="*/ 97124650 w 21600"/>
              <a:gd name="T7" fmla="*/ 492311817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800" y="5498"/>
                </a:moveTo>
                <a:cubicBezTo>
                  <a:pt x="8184" y="5498"/>
                  <a:pt x="6075" y="4271"/>
                  <a:pt x="6075" y="2749"/>
                </a:cubicBezTo>
                <a:cubicBezTo>
                  <a:pt x="6075" y="1227"/>
                  <a:pt x="8184" y="0"/>
                  <a:pt x="10800" y="0"/>
                </a:cubicBezTo>
                <a:cubicBezTo>
                  <a:pt x="13416" y="0"/>
                  <a:pt x="15525" y="1227"/>
                  <a:pt x="15525" y="2749"/>
                </a:cubicBezTo>
                <a:cubicBezTo>
                  <a:pt x="15525" y="4271"/>
                  <a:pt x="13416" y="5498"/>
                  <a:pt x="10800" y="5498"/>
                </a:cubicBezTo>
                <a:close/>
                <a:moveTo>
                  <a:pt x="21600" y="13353"/>
                </a:moveTo>
                <a:cubicBezTo>
                  <a:pt x="21600" y="14003"/>
                  <a:pt x="20693" y="14531"/>
                  <a:pt x="19575" y="14531"/>
                </a:cubicBezTo>
                <a:cubicBezTo>
                  <a:pt x="18457" y="14531"/>
                  <a:pt x="17550" y="14003"/>
                  <a:pt x="17550" y="13353"/>
                </a:cubicBezTo>
                <a:lnTo>
                  <a:pt x="17550" y="9033"/>
                </a:lnTo>
                <a:lnTo>
                  <a:pt x="16200" y="9033"/>
                </a:lnTo>
                <a:lnTo>
                  <a:pt x="16200" y="20225"/>
                </a:lnTo>
                <a:cubicBezTo>
                  <a:pt x="16200" y="20986"/>
                  <a:pt x="15145" y="21600"/>
                  <a:pt x="13838" y="21600"/>
                </a:cubicBezTo>
                <a:cubicBezTo>
                  <a:pt x="12530" y="21600"/>
                  <a:pt x="11475" y="20986"/>
                  <a:pt x="11475" y="20225"/>
                </a:cubicBezTo>
                <a:lnTo>
                  <a:pt x="11475" y="14531"/>
                </a:lnTo>
                <a:lnTo>
                  <a:pt x="10125" y="14531"/>
                </a:lnTo>
                <a:lnTo>
                  <a:pt x="10125" y="20225"/>
                </a:lnTo>
                <a:cubicBezTo>
                  <a:pt x="10125" y="20986"/>
                  <a:pt x="9070" y="21600"/>
                  <a:pt x="7762" y="21600"/>
                </a:cubicBezTo>
                <a:cubicBezTo>
                  <a:pt x="6455" y="21600"/>
                  <a:pt x="5400" y="20986"/>
                  <a:pt x="5400" y="20225"/>
                </a:cubicBezTo>
                <a:lnTo>
                  <a:pt x="5400" y="9033"/>
                </a:lnTo>
                <a:lnTo>
                  <a:pt x="4050" y="9033"/>
                </a:lnTo>
                <a:lnTo>
                  <a:pt x="4050" y="13353"/>
                </a:lnTo>
                <a:cubicBezTo>
                  <a:pt x="4050" y="14003"/>
                  <a:pt x="3143" y="14531"/>
                  <a:pt x="2025" y="14531"/>
                </a:cubicBezTo>
                <a:cubicBezTo>
                  <a:pt x="907" y="14531"/>
                  <a:pt x="0" y="14003"/>
                  <a:pt x="0" y="13353"/>
                </a:cubicBezTo>
                <a:lnTo>
                  <a:pt x="0" y="8247"/>
                </a:lnTo>
                <a:cubicBezTo>
                  <a:pt x="0" y="6946"/>
                  <a:pt x="1814" y="5891"/>
                  <a:pt x="4050" y="5891"/>
                </a:cubicBezTo>
                <a:lnTo>
                  <a:pt x="17550" y="5891"/>
                </a:lnTo>
                <a:cubicBezTo>
                  <a:pt x="19786" y="5891"/>
                  <a:pt x="21600" y="6946"/>
                  <a:pt x="21600" y="8247"/>
                </a:cubicBezTo>
                <a:cubicBezTo>
                  <a:pt x="21600" y="8247"/>
                  <a:pt x="21600" y="13353"/>
                  <a:pt x="21600" y="1335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646378" y="2930310"/>
            <a:ext cx="382716" cy="657245"/>
          </a:xfrm>
          <a:custGeom>
            <a:avLst/>
            <a:gdLst>
              <a:gd name="T0" fmla="*/ 97124225 w 21600"/>
              <a:gd name="T1" fmla="*/ 492311817 h 21600"/>
              <a:gd name="T2" fmla="*/ 97124225 w 21600"/>
              <a:gd name="T3" fmla="*/ 492311817 h 21600"/>
              <a:gd name="T4" fmla="*/ 97124225 w 21600"/>
              <a:gd name="T5" fmla="*/ 492311817 h 21600"/>
              <a:gd name="T6" fmla="*/ 97124225 w 21600"/>
              <a:gd name="T7" fmla="*/ 492311817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800" y="5498"/>
                </a:moveTo>
                <a:cubicBezTo>
                  <a:pt x="8184" y="5498"/>
                  <a:pt x="6075" y="4271"/>
                  <a:pt x="6075" y="2749"/>
                </a:cubicBezTo>
                <a:cubicBezTo>
                  <a:pt x="6075" y="1227"/>
                  <a:pt x="8184" y="0"/>
                  <a:pt x="10800" y="0"/>
                </a:cubicBezTo>
                <a:cubicBezTo>
                  <a:pt x="13416" y="0"/>
                  <a:pt x="15525" y="1227"/>
                  <a:pt x="15525" y="2749"/>
                </a:cubicBezTo>
                <a:cubicBezTo>
                  <a:pt x="15525" y="4271"/>
                  <a:pt x="13416" y="5498"/>
                  <a:pt x="10800" y="5498"/>
                </a:cubicBezTo>
                <a:close/>
                <a:moveTo>
                  <a:pt x="21600" y="13353"/>
                </a:moveTo>
                <a:cubicBezTo>
                  <a:pt x="21600" y="14003"/>
                  <a:pt x="20693" y="14531"/>
                  <a:pt x="19575" y="14531"/>
                </a:cubicBezTo>
                <a:cubicBezTo>
                  <a:pt x="18457" y="14531"/>
                  <a:pt x="17550" y="14003"/>
                  <a:pt x="17550" y="13353"/>
                </a:cubicBezTo>
                <a:lnTo>
                  <a:pt x="17550" y="9033"/>
                </a:lnTo>
                <a:lnTo>
                  <a:pt x="16200" y="9033"/>
                </a:lnTo>
                <a:lnTo>
                  <a:pt x="16200" y="20225"/>
                </a:lnTo>
                <a:cubicBezTo>
                  <a:pt x="16200" y="20986"/>
                  <a:pt x="15145" y="21600"/>
                  <a:pt x="13838" y="21600"/>
                </a:cubicBezTo>
                <a:cubicBezTo>
                  <a:pt x="12530" y="21600"/>
                  <a:pt x="11475" y="20986"/>
                  <a:pt x="11475" y="20225"/>
                </a:cubicBezTo>
                <a:lnTo>
                  <a:pt x="11475" y="14531"/>
                </a:lnTo>
                <a:lnTo>
                  <a:pt x="10125" y="14531"/>
                </a:lnTo>
                <a:lnTo>
                  <a:pt x="10125" y="20225"/>
                </a:lnTo>
                <a:cubicBezTo>
                  <a:pt x="10125" y="20986"/>
                  <a:pt x="9070" y="21600"/>
                  <a:pt x="7762" y="21600"/>
                </a:cubicBezTo>
                <a:cubicBezTo>
                  <a:pt x="6455" y="21600"/>
                  <a:pt x="5400" y="20986"/>
                  <a:pt x="5400" y="20225"/>
                </a:cubicBezTo>
                <a:lnTo>
                  <a:pt x="5400" y="9033"/>
                </a:lnTo>
                <a:lnTo>
                  <a:pt x="4050" y="9033"/>
                </a:lnTo>
                <a:lnTo>
                  <a:pt x="4050" y="13353"/>
                </a:lnTo>
                <a:cubicBezTo>
                  <a:pt x="4050" y="14003"/>
                  <a:pt x="3143" y="14531"/>
                  <a:pt x="2025" y="14531"/>
                </a:cubicBezTo>
                <a:cubicBezTo>
                  <a:pt x="907" y="14531"/>
                  <a:pt x="0" y="14003"/>
                  <a:pt x="0" y="13353"/>
                </a:cubicBezTo>
                <a:lnTo>
                  <a:pt x="0" y="8247"/>
                </a:lnTo>
                <a:cubicBezTo>
                  <a:pt x="0" y="6946"/>
                  <a:pt x="1814" y="5891"/>
                  <a:pt x="4050" y="5891"/>
                </a:cubicBezTo>
                <a:lnTo>
                  <a:pt x="17550" y="5891"/>
                </a:lnTo>
                <a:cubicBezTo>
                  <a:pt x="19786" y="5891"/>
                  <a:pt x="21600" y="6946"/>
                  <a:pt x="21600" y="8247"/>
                </a:cubicBezTo>
                <a:cubicBezTo>
                  <a:pt x="21600" y="8247"/>
                  <a:pt x="21600" y="13353"/>
                  <a:pt x="21600" y="1335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3971554" y="3683572"/>
            <a:ext cx="382717" cy="657245"/>
          </a:xfrm>
          <a:custGeom>
            <a:avLst/>
            <a:gdLst>
              <a:gd name="T0" fmla="*/ 97124650 w 21600"/>
              <a:gd name="T1" fmla="*/ 492311817 h 21600"/>
              <a:gd name="T2" fmla="*/ 97124650 w 21600"/>
              <a:gd name="T3" fmla="*/ 492311817 h 21600"/>
              <a:gd name="T4" fmla="*/ 97124650 w 21600"/>
              <a:gd name="T5" fmla="*/ 492311817 h 21600"/>
              <a:gd name="T6" fmla="*/ 97124650 w 21600"/>
              <a:gd name="T7" fmla="*/ 492311817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800" y="5498"/>
                </a:moveTo>
                <a:cubicBezTo>
                  <a:pt x="8184" y="5498"/>
                  <a:pt x="6075" y="4271"/>
                  <a:pt x="6075" y="2749"/>
                </a:cubicBezTo>
                <a:cubicBezTo>
                  <a:pt x="6075" y="1227"/>
                  <a:pt x="8184" y="0"/>
                  <a:pt x="10800" y="0"/>
                </a:cubicBezTo>
                <a:cubicBezTo>
                  <a:pt x="13416" y="0"/>
                  <a:pt x="15525" y="1227"/>
                  <a:pt x="15525" y="2749"/>
                </a:cubicBezTo>
                <a:cubicBezTo>
                  <a:pt x="15525" y="4271"/>
                  <a:pt x="13416" y="5498"/>
                  <a:pt x="10800" y="5498"/>
                </a:cubicBezTo>
                <a:close/>
                <a:moveTo>
                  <a:pt x="21600" y="13353"/>
                </a:moveTo>
                <a:cubicBezTo>
                  <a:pt x="21600" y="14003"/>
                  <a:pt x="20693" y="14531"/>
                  <a:pt x="19575" y="14531"/>
                </a:cubicBezTo>
                <a:cubicBezTo>
                  <a:pt x="18457" y="14531"/>
                  <a:pt x="17550" y="14003"/>
                  <a:pt x="17550" y="13353"/>
                </a:cubicBezTo>
                <a:lnTo>
                  <a:pt x="17550" y="9033"/>
                </a:lnTo>
                <a:lnTo>
                  <a:pt x="16200" y="9033"/>
                </a:lnTo>
                <a:lnTo>
                  <a:pt x="16200" y="20225"/>
                </a:lnTo>
                <a:cubicBezTo>
                  <a:pt x="16200" y="20986"/>
                  <a:pt x="15145" y="21600"/>
                  <a:pt x="13838" y="21600"/>
                </a:cubicBezTo>
                <a:cubicBezTo>
                  <a:pt x="12530" y="21600"/>
                  <a:pt x="11475" y="20986"/>
                  <a:pt x="11475" y="20225"/>
                </a:cubicBezTo>
                <a:lnTo>
                  <a:pt x="11475" y="14531"/>
                </a:lnTo>
                <a:lnTo>
                  <a:pt x="10125" y="14531"/>
                </a:lnTo>
                <a:lnTo>
                  <a:pt x="10125" y="20225"/>
                </a:lnTo>
                <a:cubicBezTo>
                  <a:pt x="10125" y="20986"/>
                  <a:pt x="9070" y="21600"/>
                  <a:pt x="7762" y="21600"/>
                </a:cubicBezTo>
                <a:cubicBezTo>
                  <a:pt x="6455" y="21600"/>
                  <a:pt x="5400" y="20986"/>
                  <a:pt x="5400" y="20225"/>
                </a:cubicBezTo>
                <a:lnTo>
                  <a:pt x="5400" y="9033"/>
                </a:lnTo>
                <a:lnTo>
                  <a:pt x="4050" y="9033"/>
                </a:lnTo>
                <a:lnTo>
                  <a:pt x="4050" y="13353"/>
                </a:lnTo>
                <a:cubicBezTo>
                  <a:pt x="4050" y="14003"/>
                  <a:pt x="3143" y="14531"/>
                  <a:pt x="2025" y="14531"/>
                </a:cubicBezTo>
                <a:cubicBezTo>
                  <a:pt x="907" y="14531"/>
                  <a:pt x="0" y="14003"/>
                  <a:pt x="0" y="13353"/>
                </a:cubicBezTo>
                <a:lnTo>
                  <a:pt x="0" y="8247"/>
                </a:lnTo>
                <a:cubicBezTo>
                  <a:pt x="0" y="6946"/>
                  <a:pt x="1814" y="5891"/>
                  <a:pt x="4050" y="5891"/>
                </a:cubicBezTo>
                <a:lnTo>
                  <a:pt x="17550" y="5891"/>
                </a:lnTo>
                <a:cubicBezTo>
                  <a:pt x="19786" y="5891"/>
                  <a:pt x="21600" y="6946"/>
                  <a:pt x="21600" y="8247"/>
                </a:cubicBezTo>
                <a:cubicBezTo>
                  <a:pt x="21600" y="8247"/>
                  <a:pt x="21600" y="13353"/>
                  <a:pt x="21600" y="1335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4646378" y="2003947"/>
            <a:ext cx="382716" cy="657245"/>
          </a:xfrm>
          <a:custGeom>
            <a:avLst/>
            <a:gdLst>
              <a:gd name="T0" fmla="*/ 97124225 w 21600"/>
              <a:gd name="T1" fmla="*/ 492311817 h 21600"/>
              <a:gd name="T2" fmla="*/ 97124225 w 21600"/>
              <a:gd name="T3" fmla="*/ 492311817 h 21600"/>
              <a:gd name="T4" fmla="*/ 97124225 w 21600"/>
              <a:gd name="T5" fmla="*/ 492311817 h 21600"/>
              <a:gd name="T6" fmla="*/ 97124225 w 21600"/>
              <a:gd name="T7" fmla="*/ 492311817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800" y="5498"/>
                </a:moveTo>
                <a:cubicBezTo>
                  <a:pt x="8184" y="5498"/>
                  <a:pt x="6075" y="4271"/>
                  <a:pt x="6075" y="2749"/>
                </a:cubicBezTo>
                <a:cubicBezTo>
                  <a:pt x="6075" y="1227"/>
                  <a:pt x="8184" y="0"/>
                  <a:pt x="10800" y="0"/>
                </a:cubicBezTo>
                <a:cubicBezTo>
                  <a:pt x="13416" y="0"/>
                  <a:pt x="15525" y="1227"/>
                  <a:pt x="15525" y="2749"/>
                </a:cubicBezTo>
                <a:cubicBezTo>
                  <a:pt x="15525" y="4271"/>
                  <a:pt x="13416" y="5498"/>
                  <a:pt x="10800" y="5498"/>
                </a:cubicBezTo>
                <a:close/>
                <a:moveTo>
                  <a:pt x="21600" y="13353"/>
                </a:moveTo>
                <a:cubicBezTo>
                  <a:pt x="21600" y="14003"/>
                  <a:pt x="20693" y="14531"/>
                  <a:pt x="19575" y="14531"/>
                </a:cubicBezTo>
                <a:cubicBezTo>
                  <a:pt x="18457" y="14531"/>
                  <a:pt x="17550" y="14003"/>
                  <a:pt x="17550" y="13353"/>
                </a:cubicBezTo>
                <a:lnTo>
                  <a:pt x="17550" y="9033"/>
                </a:lnTo>
                <a:lnTo>
                  <a:pt x="16200" y="9033"/>
                </a:lnTo>
                <a:lnTo>
                  <a:pt x="16200" y="20225"/>
                </a:lnTo>
                <a:cubicBezTo>
                  <a:pt x="16200" y="20986"/>
                  <a:pt x="15145" y="21600"/>
                  <a:pt x="13838" y="21600"/>
                </a:cubicBezTo>
                <a:cubicBezTo>
                  <a:pt x="12530" y="21600"/>
                  <a:pt x="11475" y="20986"/>
                  <a:pt x="11475" y="20225"/>
                </a:cubicBezTo>
                <a:lnTo>
                  <a:pt x="11475" y="14531"/>
                </a:lnTo>
                <a:lnTo>
                  <a:pt x="10125" y="14531"/>
                </a:lnTo>
                <a:lnTo>
                  <a:pt x="10125" y="20225"/>
                </a:lnTo>
                <a:cubicBezTo>
                  <a:pt x="10125" y="20986"/>
                  <a:pt x="9070" y="21600"/>
                  <a:pt x="7762" y="21600"/>
                </a:cubicBezTo>
                <a:cubicBezTo>
                  <a:pt x="6455" y="21600"/>
                  <a:pt x="5400" y="20986"/>
                  <a:pt x="5400" y="20225"/>
                </a:cubicBezTo>
                <a:lnTo>
                  <a:pt x="5400" y="9033"/>
                </a:lnTo>
                <a:lnTo>
                  <a:pt x="4050" y="9033"/>
                </a:lnTo>
                <a:lnTo>
                  <a:pt x="4050" y="13353"/>
                </a:lnTo>
                <a:cubicBezTo>
                  <a:pt x="4050" y="14003"/>
                  <a:pt x="3143" y="14531"/>
                  <a:pt x="2025" y="14531"/>
                </a:cubicBezTo>
                <a:cubicBezTo>
                  <a:pt x="907" y="14531"/>
                  <a:pt x="0" y="14003"/>
                  <a:pt x="0" y="13353"/>
                </a:cubicBezTo>
                <a:lnTo>
                  <a:pt x="0" y="8247"/>
                </a:lnTo>
                <a:cubicBezTo>
                  <a:pt x="0" y="6946"/>
                  <a:pt x="1814" y="5891"/>
                  <a:pt x="4050" y="5891"/>
                </a:cubicBezTo>
                <a:lnTo>
                  <a:pt x="17550" y="5891"/>
                </a:lnTo>
                <a:cubicBezTo>
                  <a:pt x="19786" y="5891"/>
                  <a:pt x="21600" y="6946"/>
                  <a:pt x="21600" y="8247"/>
                </a:cubicBezTo>
                <a:cubicBezTo>
                  <a:pt x="21600" y="8247"/>
                  <a:pt x="21600" y="13353"/>
                  <a:pt x="21600" y="1335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2" name="出自【趣你的PPT】(微信:qunideppt)：最优质的PPT资源库"/>
          <p:cNvSpPr txBox="1">
            <a:spLocks/>
          </p:cNvSpPr>
          <p:nvPr/>
        </p:nvSpPr>
        <p:spPr bwMode="auto">
          <a:xfrm>
            <a:off x="4457466" y="1481939"/>
            <a:ext cx="2476162" cy="40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1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461522" y="1233571"/>
            <a:ext cx="1985257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4" name="出自【趣你的PPT】(微信:qunideppt)：最优质的PPT资源库"/>
          <p:cNvSpPr txBox="1">
            <a:spLocks/>
          </p:cNvSpPr>
          <p:nvPr/>
        </p:nvSpPr>
        <p:spPr bwMode="auto">
          <a:xfrm>
            <a:off x="5208022" y="2278474"/>
            <a:ext cx="2476161" cy="40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1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212079" y="2030107"/>
            <a:ext cx="1985257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 bwMode="auto">
          <a:xfrm>
            <a:off x="5212080" y="3231886"/>
            <a:ext cx="2476162" cy="40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1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216136" y="2983518"/>
            <a:ext cx="1985257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 bwMode="auto">
          <a:xfrm>
            <a:off x="4493978" y="4036536"/>
            <a:ext cx="2477514" cy="40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1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498035" y="3788168"/>
            <a:ext cx="1985257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231654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882138" y="1276904"/>
            <a:ext cx="7379724" cy="2837343"/>
            <a:chOff x="1176184" y="1702538"/>
            <a:chExt cx="9839632" cy="3783124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1176184" y="2908349"/>
              <a:ext cx="3127078" cy="28541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 rot="5400000">
              <a:off x="3371119" y="1143971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>
              <a:off x="1244826" y="3270263"/>
              <a:ext cx="4056498" cy="3499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85%</a:t>
              </a: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2338096" y="1751705"/>
              <a:ext cx="3093116" cy="3447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1244826" y="1702538"/>
              <a:ext cx="951032" cy="9510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prstClr val="white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6344679" y="1702538"/>
              <a:ext cx="951032" cy="9510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prstClr val="white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1176184" y="3841092"/>
              <a:ext cx="3127078" cy="36191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 rot="5400000">
              <a:off x="3371119" y="2076715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1244827" y="4203007"/>
              <a:ext cx="2644604" cy="3499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55%</a:t>
              </a:r>
            </a:p>
          </p:txBody>
        </p: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1176184" y="4773836"/>
              <a:ext cx="3127078" cy="36191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 rot="5400000">
              <a:off x="3371119" y="3009458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1244826" y="5135750"/>
              <a:ext cx="4222507" cy="3499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90%</a:t>
              </a: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6344679" y="2908349"/>
              <a:ext cx="3127078" cy="285415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 rot="5400000">
              <a:off x="8539613" y="1143971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6413320" y="3270263"/>
              <a:ext cx="4056498" cy="34991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85%</a:t>
              </a:r>
            </a:p>
          </p:txBody>
        </p:sp>
        <p:sp>
          <p:nvSpPr>
            <p:cNvPr id="24" name="出自【趣你的PPT】(微信:qunideppt)：最优质的PPT资源库"/>
            <p:cNvSpPr/>
            <p:nvPr/>
          </p:nvSpPr>
          <p:spPr>
            <a:xfrm>
              <a:off x="6344679" y="3841092"/>
              <a:ext cx="3127078" cy="36191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/>
            <p:nvPr/>
          </p:nvSpPr>
          <p:spPr>
            <a:xfrm rot="5400000">
              <a:off x="8539613" y="2076715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6413321" y="4203007"/>
              <a:ext cx="2644604" cy="34991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55%</a:t>
              </a: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6344679" y="4773836"/>
              <a:ext cx="3127078" cy="36191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 rot="5400000">
              <a:off x="8539613" y="3009458"/>
              <a:ext cx="349910" cy="4602497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6413320" y="5135750"/>
              <a:ext cx="4222507" cy="34991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dist="38100" dir="5400000" algn="ctr" rotWithShape="0">
                <a:srgbClr val="000000">
                  <a:alpha val="1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pPr algn="r"/>
              <a:r>
                <a:rPr lang="en-US" sz="1500" dirty="0">
                  <a:solidFill>
                    <a:srgbClr val="FFFFFF"/>
                  </a:solidFill>
                  <a:latin typeface="Roboto Condensed Light" charset="0"/>
                  <a:ea typeface="Roboto Condensed Light" charset="0"/>
                  <a:cs typeface="Roboto Condensed Light" charset="0"/>
                </a:rPr>
                <a:t>90%</a:t>
              </a: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2342872" y="2041341"/>
              <a:ext cx="3093116" cy="6182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7433673" y="1751705"/>
              <a:ext cx="3093116" cy="3447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450"/>
                </a:spcBef>
              </a:pPr>
              <a:r>
                <a:rPr lang="zh-CN" altLang="en-US" sz="12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单击此处编辑</a:t>
              </a:r>
              <a:endParaRPr 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7438451" y="2041341"/>
              <a:ext cx="3093116" cy="6182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该原创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模板来自公众号：趣你的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" name="出自【趣你的PPT】(微信:qunideppt)：最优质的PPT资源库"/>
            <p:cNvSpPr txBox="1"/>
            <p:nvPr/>
          </p:nvSpPr>
          <p:spPr>
            <a:xfrm>
              <a:off x="6514665" y="1898633"/>
              <a:ext cx="65453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2</a:t>
              </a: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1393075" y="1898633"/>
              <a:ext cx="65453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1</a:t>
              </a:r>
            </a:p>
          </p:txBody>
        </p:sp>
      </p:grp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3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28044903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 bwMode="auto">
          <a:xfrm>
            <a:off x="2850864" y="1818560"/>
            <a:ext cx="3294611" cy="1759495"/>
          </a:xfrm>
          <a:custGeom>
            <a:avLst/>
            <a:gdLst>
              <a:gd name="T0" fmla="*/ 2488 w 3245"/>
              <a:gd name="T1" fmla="*/ 757 h 1733"/>
              <a:gd name="T2" fmla="*/ 2488 w 3245"/>
              <a:gd name="T3" fmla="*/ 0 h 1733"/>
              <a:gd name="T4" fmla="*/ 1516 w 3245"/>
              <a:gd name="T5" fmla="*/ 0 h 1733"/>
              <a:gd name="T6" fmla="*/ 1516 w 3245"/>
              <a:gd name="T7" fmla="*/ 757 h 1733"/>
              <a:gd name="T8" fmla="*/ 975 w 3245"/>
              <a:gd name="T9" fmla="*/ 757 h 1733"/>
              <a:gd name="T10" fmla="*/ 975 w 3245"/>
              <a:gd name="T11" fmla="*/ 0 h 1733"/>
              <a:gd name="T12" fmla="*/ 0 w 3245"/>
              <a:gd name="T13" fmla="*/ 0 h 1733"/>
              <a:gd name="T14" fmla="*/ 0 w 3245"/>
              <a:gd name="T15" fmla="*/ 976 h 1733"/>
              <a:gd name="T16" fmla="*/ 759 w 3245"/>
              <a:gd name="T17" fmla="*/ 976 h 1733"/>
              <a:gd name="T18" fmla="*/ 759 w 3245"/>
              <a:gd name="T19" fmla="*/ 1733 h 1733"/>
              <a:gd name="T20" fmla="*/ 1731 w 3245"/>
              <a:gd name="T21" fmla="*/ 1733 h 1733"/>
              <a:gd name="T22" fmla="*/ 1731 w 3245"/>
              <a:gd name="T23" fmla="*/ 976 h 1733"/>
              <a:gd name="T24" fmla="*/ 2272 w 3245"/>
              <a:gd name="T25" fmla="*/ 976 h 1733"/>
              <a:gd name="T26" fmla="*/ 2272 w 3245"/>
              <a:gd name="T27" fmla="*/ 1733 h 1733"/>
              <a:gd name="T28" fmla="*/ 3245 w 3245"/>
              <a:gd name="T29" fmla="*/ 1733 h 1733"/>
              <a:gd name="T30" fmla="*/ 3245 w 3245"/>
              <a:gd name="T31" fmla="*/ 757 h 1733"/>
              <a:gd name="T32" fmla="*/ 2488 w 3245"/>
              <a:gd name="T33" fmla="*/ 757 h 17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245" h="1733">
                <a:moveTo>
                  <a:pt x="2488" y="757"/>
                </a:moveTo>
                <a:lnTo>
                  <a:pt x="2488" y="0"/>
                </a:lnTo>
                <a:lnTo>
                  <a:pt x="1516" y="0"/>
                </a:lnTo>
                <a:lnTo>
                  <a:pt x="1516" y="757"/>
                </a:lnTo>
                <a:lnTo>
                  <a:pt x="975" y="757"/>
                </a:lnTo>
                <a:lnTo>
                  <a:pt x="975" y="0"/>
                </a:lnTo>
                <a:lnTo>
                  <a:pt x="0" y="0"/>
                </a:lnTo>
                <a:lnTo>
                  <a:pt x="0" y="976"/>
                </a:lnTo>
                <a:lnTo>
                  <a:pt x="759" y="976"/>
                </a:lnTo>
                <a:lnTo>
                  <a:pt x="759" y="1733"/>
                </a:lnTo>
                <a:lnTo>
                  <a:pt x="1731" y="1733"/>
                </a:lnTo>
                <a:lnTo>
                  <a:pt x="1731" y="976"/>
                </a:lnTo>
                <a:lnTo>
                  <a:pt x="2272" y="976"/>
                </a:lnTo>
                <a:lnTo>
                  <a:pt x="2272" y="1733"/>
                </a:lnTo>
                <a:lnTo>
                  <a:pt x="3245" y="1733"/>
                </a:lnTo>
                <a:lnTo>
                  <a:pt x="3245" y="757"/>
                </a:lnTo>
                <a:lnTo>
                  <a:pt x="2488" y="7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31" name="出自【趣你的PPT】(微信:qunideppt)：最优质的PPT资源库"/>
          <p:cNvSpPr/>
          <p:nvPr/>
        </p:nvSpPr>
        <p:spPr bwMode="auto">
          <a:xfrm>
            <a:off x="2850864" y="1818560"/>
            <a:ext cx="3294611" cy="1759495"/>
          </a:xfrm>
          <a:custGeom>
            <a:avLst/>
            <a:gdLst>
              <a:gd name="T0" fmla="*/ 2488 w 3245"/>
              <a:gd name="T1" fmla="*/ 757 h 1733"/>
              <a:gd name="T2" fmla="*/ 2488 w 3245"/>
              <a:gd name="T3" fmla="*/ 0 h 1733"/>
              <a:gd name="T4" fmla="*/ 1516 w 3245"/>
              <a:gd name="T5" fmla="*/ 0 h 1733"/>
              <a:gd name="T6" fmla="*/ 1516 w 3245"/>
              <a:gd name="T7" fmla="*/ 757 h 1733"/>
              <a:gd name="T8" fmla="*/ 975 w 3245"/>
              <a:gd name="T9" fmla="*/ 757 h 1733"/>
              <a:gd name="T10" fmla="*/ 975 w 3245"/>
              <a:gd name="T11" fmla="*/ 0 h 1733"/>
              <a:gd name="T12" fmla="*/ 0 w 3245"/>
              <a:gd name="T13" fmla="*/ 0 h 1733"/>
              <a:gd name="T14" fmla="*/ 0 w 3245"/>
              <a:gd name="T15" fmla="*/ 976 h 1733"/>
              <a:gd name="T16" fmla="*/ 759 w 3245"/>
              <a:gd name="T17" fmla="*/ 976 h 1733"/>
              <a:gd name="T18" fmla="*/ 759 w 3245"/>
              <a:gd name="T19" fmla="*/ 1733 h 1733"/>
              <a:gd name="T20" fmla="*/ 1731 w 3245"/>
              <a:gd name="T21" fmla="*/ 1733 h 1733"/>
              <a:gd name="T22" fmla="*/ 1731 w 3245"/>
              <a:gd name="T23" fmla="*/ 976 h 1733"/>
              <a:gd name="T24" fmla="*/ 2272 w 3245"/>
              <a:gd name="T25" fmla="*/ 976 h 1733"/>
              <a:gd name="T26" fmla="*/ 2272 w 3245"/>
              <a:gd name="T27" fmla="*/ 1733 h 1733"/>
              <a:gd name="T28" fmla="*/ 3245 w 3245"/>
              <a:gd name="T29" fmla="*/ 1733 h 1733"/>
              <a:gd name="T30" fmla="*/ 3245 w 3245"/>
              <a:gd name="T31" fmla="*/ 757 h 1733"/>
              <a:gd name="T32" fmla="*/ 2488 w 3245"/>
              <a:gd name="T33" fmla="*/ 757 h 17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245" h="1733">
                <a:moveTo>
                  <a:pt x="2488" y="757"/>
                </a:moveTo>
                <a:lnTo>
                  <a:pt x="2488" y="0"/>
                </a:lnTo>
                <a:lnTo>
                  <a:pt x="1516" y="0"/>
                </a:lnTo>
                <a:lnTo>
                  <a:pt x="1516" y="757"/>
                </a:lnTo>
                <a:lnTo>
                  <a:pt x="975" y="757"/>
                </a:lnTo>
                <a:lnTo>
                  <a:pt x="975" y="0"/>
                </a:lnTo>
                <a:lnTo>
                  <a:pt x="0" y="0"/>
                </a:lnTo>
                <a:lnTo>
                  <a:pt x="0" y="976"/>
                </a:lnTo>
                <a:lnTo>
                  <a:pt x="759" y="976"/>
                </a:lnTo>
                <a:lnTo>
                  <a:pt x="759" y="1733"/>
                </a:lnTo>
                <a:lnTo>
                  <a:pt x="1731" y="1733"/>
                </a:lnTo>
                <a:lnTo>
                  <a:pt x="1731" y="976"/>
                </a:lnTo>
                <a:lnTo>
                  <a:pt x="2272" y="976"/>
                </a:lnTo>
                <a:lnTo>
                  <a:pt x="2272" y="1733"/>
                </a:lnTo>
                <a:lnTo>
                  <a:pt x="3245" y="1733"/>
                </a:lnTo>
                <a:lnTo>
                  <a:pt x="3245" y="757"/>
                </a:lnTo>
                <a:lnTo>
                  <a:pt x="2488" y="757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32" name="出自【趣你的PPT】(微信:qunideppt)：最优质的PPT资源库"/>
          <p:cNvSpPr/>
          <p:nvPr/>
        </p:nvSpPr>
        <p:spPr bwMode="auto">
          <a:xfrm>
            <a:off x="2850865" y="1818560"/>
            <a:ext cx="989906" cy="990921"/>
          </a:xfrm>
          <a:custGeom>
            <a:avLst/>
            <a:gdLst>
              <a:gd name="T0" fmla="*/ 759 w 975"/>
              <a:gd name="T1" fmla="*/ 976 h 976"/>
              <a:gd name="T2" fmla="*/ 0 w 975"/>
              <a:gd name="T3" fmla="*/ 976 h 976"/>
              <a:gd name="T4" fmla="*/ 975 w 975"/>
              <a:gd name="T5" fmla="*/ 0 h 976"/>
              <a:gd name="T6" fmla="*/ 975 w 975"/>
              <a:gd name="T7" fmla="*/ 757 h 976"/>
              <a:gd name="T8" fmla="*/ 759 w 975"/>
              <a:gd name="T9" fmla="*/ 976 h 9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75" h="976">
                <a:moveTo>
                  <a:pt x="759" y="976"/>
                </a:moveTo>
                <a:lnTo>
                  <a:pt x="0" y="976"/>
                </a:lnTo>
                <a:lnTo>
                  <a:pt x="975" y="0"/>
                </a:lnTo>
                <a:lnTo>
                  <a:pt x="975" y="757"/>
                </a:lnTo>
                <a:lnTo>
                  <a:pt x="759" y="976"/>
                </a:lnTo>
                <a:close/>
              </a:path>
            </a:pathLst>
          </a:custGeom>
          <a:solidFill>
            <a:srgbClr val="E5E8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33" name="出自【趣你的PPT】(微信:qunideppt)：最优质的PPT资源库"/>
          <p:cNvSpPr/>
          <p:nvPr/>
        </p:nvSpPr>
        <p:spPr bwMode="auto">
          <a:xfrm>
            <a:off x="2850865" y="1818560"/>
            <a:ext cx="989906" cy="990921"/>
          </a:xfrm>
          <a:custGeom>
            <a:avLst/>
            <a:gdLst>
              <a:gd name="T0" fmla="*/ 759 w 975"/>
              <a:gd name="T1" fmla="*/ 976 h 976"/>
              <a:gd name="T2" fmla="*/ 0 w 975"/>
              <a:gd name="T3" fmla="*/ 976 h 976"/>
              <a:gd name="T4" fmla="*/ 975 w 975"/>
              <a:gd name="T5" fmla="*/ 0 h 976"/>
              <a:gd name="T6" fmla="*/ 975 w 975"/>
              <a:gd name="T7" fmla="*/ 757 h 976"/>
              <a:gd name="T8" fmla="*/ 759 w 975"/>
              <a:gd name="T9" fmla="*/ 976 h 9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75" h="976">
                <a:moveTo>
                  <a:pt x="759" y="976"/>
                </a:moveTo>
                <a:lnTo>
                  <a:pt x="0" y="976"/>
                </a:lnTo>
                <a:lnTo>
                  <a:pt x="975" y="0"/>
                </a:lnTo>
                <a:lnTo>
                  <a:pt x="975" y="757"/>
                </a:lnTo>
                <a:lnTo>
                  <a:pt x="759" y="97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34" name="出自【趣你的PPT】(微信:qunideppt)：最优质的PPT资源库"/>
          <p:cNvSpPr/>
          <p:nvPr/>
        </p:nvSpPr>
        <p:spPr bwMode="auto">
          <a:xfrm>
            <a:off x="5157599" y="2587133"/>
            <a:ext cx="987876" cy="990921"/>
          </a:xfrm>
          <a:custGeom>
            <a:avLst/>
            <a:gdLst>
              <a:gd name="T0" fmla="*/ 0 w 973"/>
              <a:gd name="T1" fmla="*/ 976 h 976"/>
              <a:gd name="T2" fmla="*/ 973 w 973"/>
              <a:gd name="T3" fmla="*/ 0 h 976"/>
              <a:gd name="T4" fmla="*/ 973 w 973"/>
              <a:gd name="T5" fmla="*/ 976 h 976"/>
              <a:gd name="T6" fmla="*/ 0 w 973"/>
              <a:gd name="T7" fmla="*/ 976 h 9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73" h="976">
                <a:moveTo>
                  <a:pt x="0" y="976"/>
                </a:moveTo>
                <a:lnTo>
                  <a:pt x="973" y="0"/>
                </a:lnTo>
                <a:lnTo>
                  <a:pt x="973" y="976"/>
                </a:lnTo>
                <a:lnTo>
                  <a:pt x="0" y="976"/>
                </a:lnTo>
                <a:close/>
              </a:path>
            </a:pathLst>
          </a:custGeom>
          <a:solidFill>
            <a:srgbClr val="E5E8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36" name="出自【趣你的PPT】(微信:qunideppt)：最优质的PPT资源库"/>
          <p:cNvSpPr/>
          <p:nvPr/>
        </p:nvSpPr>
        <p:spPr bwMode="auto">
          <a:xfrm>
            <a:off x="5157599" y="2587133"/>
            <a:ext cx="987876" cy="990921"/>
          </a:xfrm>
          <a:custGeom>
            <a:avLst/>
            <a:gdLst>
              <a:gd name="T0" fmla="*/ 0 w 973"/>
              <a:gd name="T1" fmla="*/ 976 h 976"/>
              <a:gd name="T2" fmla="*/ 973 w 973"/>
              <a:gd name="T3" fmla="*/ 0 h 976"/>
              <a:gd name="T4" fmla="*/ 973 w 973"/>
              <a:gd name="T5" fmla="*/ 976 h 976"/>
              <a:gd name="T6" fmla="*/ 0 w 973"/>
              <a:gd name="T7" fmla="*/ 976 h 9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73" h="976">
                <a:moveTo>
                  <a:pt x="0" y="976"/>
                </a:moveTo>
                <a:lnTo>
                  <a:pt x="973" y="0"/>
                </a:lnTo>
                <a:lnTo>
                  <a:pt x="973" y="976"/>
                </a:lnTo>
                <a:lnTo>
                  <a:pt x="0" y="97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38" name="出自【趣你的PPT】(微信:qunideppt)：最优质的PPT资源库"/>
          <p:cNvSpPr/>
          <p:nvPr/>
        </p:nvSpPr>
        <p:spPr bwMode="auto">
          <a:xfrm>
            <a:off x="3621468" y="1818560"/>
            <a:ext cx="1755434" cy="1759495"/>
          </a:xfrm>
          <a:custGeom>
            <a:avLst/>
            <a:gdLst>
              <a:gd name="T0" fmla="*/ 757 w 1729"/>
              <a:gd name="T1" fmla="*/ 976 h 1733"/>
              <a:gd name="T2" fmla="*/ 0 w 1729"/>
              <a:gd name="T3" fmla="*/ 1733 h 1733"/>
              <a:gd name="T4" fmla="*/ 972 w 1729"/>
              <a:gd name="T5" fmla="*/ 1733 h 1733"/>
              <a:gd name="T6" fmla="*/ 972 w 1729"/>
              <a:gd name="T7" fmla="*/ 976 h 1733"/>
              <a:gd name="T8" fmla="*/ 1513 w 1729"/>
              <a:gd name="T9" fmla="*/ 976 h 1733"/>
              <a:gd name="T10" fmla="*/ 1729 w 1729"/>
              <a:gd name="T11" fmla="*/ 757 h 1733"/>
              <a:gd name="T12" fmla="*/ 1729 w 1729"/>
              <a:gd name="T13" fmla="*/ 0 h 1733"/>
              <a:gd name="T14" fmla="*/ 757 w 1729"/>
              <a:gd name="T15" fmla="*/ 976 h 17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29" h="1733">
                <a:moveTo>
                  <a:pt x="757" y="976"/>
                </a:moveTo>
                <a:lnTo>
                  <a:pt x="0" y="1733"/>
                </a:lnTo>
                <a:lnTo>
                  <a:pt x="972" y="1733"/>
                </a:lnTo>
                <a:lnTo>
                  <a:pt x="972" y="976"/>
                </a:lnTo>
                <a:lnTo>
                  <a:pt x="1513" y="976"/>
                </a:lnTo>
                <a:lnTo>
                  <a:pt x="1729" y="757"/>
                </a:lnTo>
                <a:lnTo>
                  <a:pt x="1729" y="0"/>
                </a:lnTo>
                <a:lnTo>
                  <a:pt x="757" y="976"/>
                </a:lnTo>
                <a:close/>
              </a:path>
            </a:pathLst>
          </a:custGeom>
          <a:solidFill>
            <a:srgbClr val="E5E8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69" name="出自【趣你的PPT】(微信:qunideppt)：最优质的PPT资源库"/>
          <p:cNvSpPr/>
          <p:nvPr/>
        </p:nvSpPr>
        <p:spPr bwMode="auto">
          <a:xfrm>
            <a:off x="3621468" y="1818560"/>
            <a:ext cx="1755434" cy="1759495"/>
          </a:xfrm>
          <a:custGeom>
            <a:avLst/>
            <a:gdLst>
              <a:gd name="T0" fmla="*/ 757 w 1729"/>
              <a:gd name="T1" fmla="*/ 976 h 1733"/>
              <a:gd name="T2" fmla="*/ 0 w 1729"/>
              <a:gd name="T3" fmla="*/ 1733 h 1733"/>
              <a:gd name="T4" fmla="*/ 972 w 1729"/>
              <a:gd name="T5" fmla="*/ 1733 h 1733"/>
              <a:gd name="T6" fmla="*/ 972 w 1729"/>
              <a:gd name="T7" fmla="*/ 976 h 1733"/>
              <a:gd name="T8" fmla="*/ 1513 w 1729"/>
              <a:gd name="T9" fmla="*/ 976 h 1733"/>
              <a:gd name="T10" fmla="*/ 1729 w 1729"/>
              <a:gd name="T11" fmla="*/ 757 h 1733"/>
              <a:gd name="T12" fmla="*/ 1729 w 1729"/>
              <a:gd name="T13" fmla="*/ 0 h 1733"/>
              <a:gd name="T14" fmla="*/ 757 w 1729"/>
              <a:gd name="T15" fmla="*/ 976 h 17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29" h="1733">
                <a:moveTo>
                  <a:pt x="757" y="976"/>
                </a:moveTo>
                <a:lnTo>
                  <a:pt x="0" y="1733"/>
                </a:lnTo>
                <a:lnTo>
                  <a:pt x="972" y="1733"/>
                </a:lnTo>
                <a:lnTo>
                  <a:pt x="972" y="976"/>
                </a:lnTo>
                <a:lnTo>
                  <a:pt x="1513" y="976"/>
                </a:lnTo>
                <a:lnTo>
                  <a:pt x="1729" y="757"/>
                </a:lnTo>
                <a:lnTo>
                  <a:pt x="1729" y="0"/>
                </a:lnTo>
                <a:lnTo>
                  <a:pt x="757" y="97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925996" y="1893691"/>
            <a:ext cx="839644" cy="837614"/>
          </a:xfrm>
          <a:prstGeom prst="ellipse">
            <a:avLst/>
          </a:prstGeom>
          <a:solidFill>
            <a:srgbClr val="E5E8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1" name="出自【趣你的PPT】(微信:qunideppt)：最优质的PPT资源库"/>
          <p:cNvSpPr/>
          <p:nvPr/>
        </p:nvSpPr>
        <p:spPr bwMode="auto">
          <a:xfrm>
            <a:off x="3049861" y="2018572"/>
            <a:ext cx="715778" cy="712733"/>
          </a:xfrm>
          <a:custGeom>
            <a:avLst/>
            <a:gdLst>
              <a:gd name="T0" fmla="*/ 107 w 258"/>
              <a:gd name="T1" fmla="*/ 257 h 257"/>
              <a:gd name="T2" fmla="*/ 258 w 258"/>
              <a:gd name="T3" fmla="*/ 106 h 257"/>
              <a:gd name="T4" fmla="*/ 213 w 258"/>
              <a:gd name="T5" fmla="*/ 0 h 257"/>
              <a:gd name="T6" fmla="*/ 0 w 258"/>
              <a:gd name="T7" fmla="*/ 213 h 257"/>
              <a:gd name="T8" fmla="*/ 107 w 258"/>
              <a:gd name="T9" fmla="*/ 257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" h="257">
                <a:moveTo>
                  <a:pt x="107" y="257"/>
                </a:moveTo>
                <a:cubicBezTo>
                  <a:pt x="190" y="257"/>
                  <a:pt x="258" y="190"/>
                  <a:pt x="258" y="106"/>
                </a:cubicBezTo>
                <a:cubicBezTo>
                  <a:pt x="258" y="65"/>
                  <a:pt x="241" y="27"/>
                  <a:pt x="213" y="0"/>
                </a:cubicBezTo>
                <a:cubicBezTo>
                  <a:pt x="0" y="213"/>
                  <a:pt x="0" y="213"/>
                  <a:pt x="0" y="213"/>
                </a:cubicBezTo>
                <a:cubicBezTo>
                  <a:pt x="27" y="241"/>
                  <a:pt x="65" y="257"/>
                  <a:pt x="107" y="257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958484" y="1924150"/>
            <a:ext cx="776696" cy="776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96600" y="2665310"/>
            <a:ext cx="837613" cy="837614"/>
          </a:xfrm>
          <a:prstGeom prst="ellipse">
            <a:avLst/>
          </a:prstGeom>
          <a:solidFill>
            <a:srgbClr val="E5E8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4" name="出自【趣你的PPT】(微信:qunideppt)：最优质的PPT资源库"/>
          <p:cNvSpPr/>
          <p:nvPr/>
        </p:nvSpPr>
        <p:spPr bwMode="auto">
          <a:xfrm>
            <a:off x="3818434" y="2787145"/>
            <a:ext cx="715778" cy="715778"/>
          </a:xfrm>
          <a:custGeom>
            <a:avLst/>
            <a:gdLst>
              <a:gd name="T0" fmla="*/ 107 w 258"/>
              <a:gd name="T1" fmla="*/ 258 h 258"/>
              <a:gd name="T2" fmla="*/ 258 w 258"/>
              <a:gd name="T3" fmla="*/ 107 h 258"/>
              <a:gd name="T4" fmla="*/ 214 w 258"/>
              <a:gd name="T5" fmla="*/ 0 h 258"/>
              <a:gd name="T6" fmla="*/ 0 w 258"/>
              <a:gd name="T7" fmla="*/ 213 h 258"/>
              <a:gd name="T8" fmla="*/ 107 w 258"/>
              <a:gd name="T9" fmla="*/ 258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" h="258">
                <a:moveTo>
                  <a:pt x="107" y="258"/>
                </a:moveTo>
                <a:cubicBezTo>
                  <a:pt x="190" y="258"/>
                  <a:pt x="258" y="190"/>
                  <a:pt x="258" y="107"/>
                </a:cubicBezTo>
                <a:cubicBezTo>
                  <a:pt x="258" y="65"/>
                  <a:pt x="241" y="27"/>
                  <a:pt x="214" y="0"/>
                </a:cubicBezTo>
                <a:cubicBezTo>
                  <a:pt x="0" y="213"/>
                  <a:pt x="0" y="213"/>
                  <a:pt x="0" y="213"/>
                </a:cubicBezTo>
                <a:cubicBezTo>
                  <a:pt x="27" y="241"/>
                  <a:pt x="65" y="258"/>
                  <a:pt x="107" y="258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64158" y="1893691"/>
            <a:ext cx="837613" cy="837614"/>
          </a:xfrm>
          <a:prstGeom prst="ellipse">
            <a:avLst/>
          </a:prstGeom>
          <a:solidFill>
            <a:srgbClr val="E5E8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7" name="出自【趣你的PPT】(微信:qunideppt)：最优质的PPT资源库"/>
          <p:cNvSpPr/>
          <p:nvPr/>
        </p:nvSpPr>
        <p:spPr bwMode="auto">
          <a:xfrm>
            <a:off x="4587007" y="2018572"/>
            <a:ext cx="714763" cy="712733"/>
          </a:xfrm>
          <a:custGeom>
            <a:avLst/>
            <a:gdLst>
              <a:gd name="T0" fmla="*/ 107 w 258"/>
              <a:gd name="T1" fmla="*/ 257 h 257"/>
              <a:gd name="T2" fmla="*/ 258 w 258"/>
              <a:gd name="T3" fmla="*/ 106 h 257"/>
              <a:gd name="T4" fmla="*/ 214 w 258"/>
              <a:gd name="T5" fmla="*/ 0 h 257"/>
              <a:gd name="T6" fmla="*/ 0 w 258"/>
              <a:gd name="T7" fmla="*/ 213 h 257"/>
              <a:gd name="T8" fmla="*/ 107 w 258"/>
              <a:gd name="T9" fmla="*/ 257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" h="257">
                <a:moveTo>
                  <a:pt x="107" y="257"/>
                </a:moveTo>
                <a:cubicBezTo>
                  <a:pt x="190" y="257"/>
                  <a:pt x="258" y="190"/>
                  <a:pt x="258" y="106"/>
                </a:cubicBezTo>
                <a:cubicBezTo>
                  <a:pt x="258" y="65"/>
                  <a:pt x="241" y="27"/>
                  <a:pt x="214" y="0"/>
                </a:cubicBezTo>
                <a:cubicBezTo>
                  <a:pt x="0" y="213"/>
                  <a:pt x="0" y="213"/>
                  <a:pt x="0" y="213"/>
                </a:cubicBezTo>
                <a:cubicBezTo>
                  <a:pt x="27" y="241"/>
                  <a:pt x="65" y="257"/>
                  <a:pt x="107" y="257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7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32731" y="2665310"/>
            <a:ext cx="837613" cy="837614"/>
          </a:xfrm>
          <a:prstGeom prst="ellipse">
            <a:avLst/>
          </a:prstGeom>
          <a:solidFill>
            <a:srgbClr val="E5E8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0" name="出自【趣你的PPT】(微信:qunideppt)：最优质的PPT资源库"/>
          <p:cNvSpPr/>
          <p:nvPr/>
        </p:nvSpPr>
        <p:spPr bwMode="auto">
          <a:xfrm>
            <a:off x="5354566" y="2787145"/>
            <a:ext cx="715778" cy="715778"/>
          </a:xfrm>
          <a:custGeom>
            <a:avLst/>
            <a:gdLst>
              <a:gd name="T0" fmla="*/ 107 w 258"/>
              <a:gd name="T1" fmla="*/ 258 h 258"/>
              <a:gd name="T2" fmla="*/ 258 w 258"/>
              <a:gd name="T3" fmla="*/ 107 h 258"/>
              <a:gd name="T4" fmla="*/ 214 w 258"/>
              <a:gd name="T5" fmla="*/ 0 h 258"/>
              <a:gd name="T6" fmla="*/ 0 w 258"/>
              <a:gd name="T7" fmla="*/ 213 h 258"/>
              <a:gd name="T8" fmla="*/ 107 w 258"/>
              <a:gd name="T9" fmla="*/ 258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" h="258">
                <a:moveTo>
                  <a:pt x="107" y="258"/>
                </a:moveTo>
                <a:cubicBezTo>
                  <a:pt x="190" y="258"/>
                  <a:pt x="258" y="190"/>
                  <a:pt x="258" y="107"/>
                </a:cubicBezTo>
                <a:cubicBezTo>
                  <a:pt x="258" y="65"/>
                  <a:pt x="241" y="27"/>
                  <a:pt x="214" y="0"/>
                </a:cubicBezTo>
                <a:cubicBezTo>
                  <a:pt x="0" y="213"/>
                  <a:pt x="0" y="213"/>
                  <a:pt x="0" y="213"/>
                </a:cubicBezTo>
                <a:cubicBezTo>
                  <a:pt x="28" y="241"/>
                  <a:pt x="65" y="258"/>
                  <a:pt x="107" y="258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58484" y="1924150"/>
            <a:ext cx="419315" cy="413223"/>
          </a:xfrm>
          <a:custGeom>
            <a:avLst/>
            <a:gdLst>
              <a:gd name="T0" fmla="*/ 0 w 151"/>
              <a:gd name="T1" fmla="*/ 149 h 149"/>
              <a:gd name="T2" fmla="*/ 0 w 151"/>
              <a:gd name="T3" fmla="*/ 148 h 149"/>
              <a:gd name="T4" fmla="*/ 0 w 151"/>
              <a:gd name="T5" fmla="*/ 148 h 149"/>
              <a:gd name="T6" fmla="*/ 0 w 151"/>
              <a:gd name="T7" fmla="*/ 147 h 149"/>
              <a:gd name="T8" fmla="*/ 0 w 151"/>
              <a:gd name="T9" fmla="*/ 147 h 149"/>
              <a:gd name="T10" fmla="*/ 0 w 151"/>
              <a:gd name="T11" fmla="*/ 146 h 149"/>
              <a:gd name="T12" fmla="*/ 0 w 151"/>
              <a:gd name="T13" fmla="*/ 146 h 149"/>
              <a:gd name="T14" fmla="*/ 0 w 151"/>
              <a:gd name="T15" fmla="*/ 146 h 149"/>
              <a:gd name="T16" fmla="*/ 0 w 151"/>
              <a:gd name="T17" fmla="*/ 146 h 149"/>
              <a:gd name="T18" fmla="*/ 0 w 151"/>
              <a:gd name="T19" fmla="*/ 145 h 149"/>
              <a:gd name="T20" fmla="*/ 0 w 151"/>
              <a:gd name="T21" fmla="*/ 145 h 149"/>
              <a:gd name="T22" fmla="*/ 0 w 151"/>
              <a:gd name="T23" fmla="*/ 145 h 149"/>
              <a:gd name="T24" fmla="*/ 0 w 151"/>
              <a:gd name="T25" fmla="*/ 144 h 149"/>
              <a:gd name="T26" fmla="*/ 0 w 151"/>
              <a:gd name="T27" fmla="*/ 144 h 149"/>
              <a:gd name="T28" fmla="*/ 0 w 151"/>
              <a:gd name="T29" fmla="*/ 144 h 149"/>
              <a:gd name="T30" fmla="*/ 0 w 151"/>
              <a:gd name="T31" fmla="*/ 143 h 149"/>
              <a:gd name="T32" fmla="*/ 0 w 151"/>
              <a:gd name="T33" fmla="*/ 143 h 149"/>
              <a:gd name="T34" fmla="*/ 0 w 151"/>
              <a:gd name="T35" fmla="*/ 143 h 149"/>
              <a:gd name="T36" fmla="*/ 0 w 151"/>
              <a:gd name="T37" fmla="*/ 142 h 149"/>
              <a:gd name="T38" fmla="*/ 0 w 151"/>
              <a:gd name="T39" fmla="*/ 142 h 149"/>
              <a:gd name="T40" fmla="*/ 0 w 151"/>
              <a:gd name="T41" fmla="*/ 142 h 149"/>
              <a:gd name="T42" fmla="*/ 0 w 151"/>
              <a:gd name="T43" fmla="*/ 141 h 149"/>
              <a:gd name="T44" fmla="*/ 0 w 151"/>
              <a:gd name="T45" fmla="*/ 141 h 149"/>
              <a:gd name="T46" fmla="*/ 0 w 151"/>
              <a:gd name="T47" fmla="*/ 141 h 149"/>
              <a:gd name="T48" fmla="*/ 0 w 151"/>
              <a:gd name="T49" fmla="*/ 141 h 149"/>
              <a:gd name="T50" fmla="*/ 151 w 151"/>
              <a:gd name="T51" fmla="*/ 1 h 149"/>
              <a:gd name="T52" fmla="*/ 150 w 151"/>
              <a:gd name="T53" fmla="*/ 1 h 149"/>
              <a:gd name="T54" fmla="*/ 150 w 151"/>
              <a:gd name="T55" fmla="*/ 1 h 149"/>
              <a:gd name="T56" fmla="*/ 149 w 151"/>
              <a:gd name="T57" fmla="*/ 1 h 149"/>
              <a:gd name="T58" fmla="*/ 149 w 151"/>
              <a:gd name="T59" fmla="*/ 1 h 149"/>
              <a:gd name="T60" fmla="*/ 149 w 151"/>
              <a:gd name="T61" fmla="*/ 1 h 149"/>
              <a:gd name="T62" fmla="*/ 148 w 151"/>
              <a:gd name="T63" fmla="*/ 1 h 149"/>
              <a:gd name="T64" fmla="*/ 148 w 151"/>
              <a:gd name="T65" fmla="*/ 1 h 149"/>
              <a:gd name="T66" fmla="*/ 147 w 151"/>
              <a:gd name="T67" fmla="*/ 1 h 149"/>
              <a:gd name="T68" fmla="*/ 147 w 151"/>
              <a:gd name="T69" fmla="*/ 1 h 149"/>
              <a:gd name="T70" fmla="*/ 147 w 151"/>
              <a:gd name="T71" fmla="*/ 1 h 149"/>
              <a:gd name="T72" fmla="*/ 146 w 151"/>
              <a:gd name="T73" fmla="*/ 1 h 149"/>
              <a:gd name="T74" fmla="*/ 146 w 151"/>
              <a:gd name="T75" fmla="*/ 1 h 149"/>
              <a:gd name="T76" fmla="*/ 146 w 151"/>
              <a:gd name="T77" fmla="*/ 1 h 149"/>
              <a:gd name="T78" fmla="*/ 145 w 151"/>
              <a:gd name="T79" fmla="*/ 1 h 149"/>
              <a:gd name="T80" fmla="*/ 145 w 151"/>
              <a:gd name="T81" fmla="*/ 1 h 149"/>
              <a:gd name="T82" fmla="*/ 145 w 151"/>
              <a:gd name="T83" fmla="*/ 1 h 149"/>
              <a:gd name="T84" fmla="*/ 144 w 151"/>
              <a:gd name="T85" fmla="*/ 0 h 149"/>
              <a:gd name="T86" fmla="*/ 144 w 151"/>
              <a:gd name="T87" fmla="*/ 0 h 149"/>
              <a:gd name="T88" fmla="*/ 144 w 151"/>
              <a:gd name="T89" fmla="*/ 0 h 149"/>
              <a:gd name="T90" fmla="*/ 143 w 151"/>
              <a:gd name="T91" fmla="*/ 0 h 149"/>
              <a:gd name="T92" fmla="*/ 143 w 151"/>
              <a:gd name="T93" fmla="*/ 0 h 149"/>
              <a:gd name="T94" fmla="*/ 143 w 151"/>
              <a:gd name="T95" fmla="*/ 0 h 149"/>
              <a:gd name="T96" fmla="*/ 143 w 151"/>
              <a:gd name="T97" fmla="*/ 0 h 149"/>
              <a:gd name="T98" fmla="*/ 142 w 151"/>
              <a:gd name="T99" fmla="*/ 0 h 149"/>
              <a:gd name="T100" fmla="*/ 142 w 151"/>
              <a:gd name="T101" fmla="*/ 0 h 149"/>
              <a:gd name="T102" fmla="*/ 141 w 151"/>
              <a:gd name="T103" fmla="*/ 0 h 149"/>
              <a:gd name="T104" fmla="*/ 141 w 151"/>
              <a:gd name="T105" fmla="*/ 0 h 149"/>
              <a:gd name="T106" fmla="*/ 141 w 151"/>
              <a:gd name="T107" fmla="*/ 0 h 149"/>
              <a:gd name="T108" fmla="*/ 141 w 151"/>
              <a:gd name="T109" fmla="*/ 0 h 149"/>
              <a:gd name="T110" fmla="*/ 140 w 151"/>
              <a:gd name="T111" fmla="*/ 0 h 149"/>
              <a:gd name="T112" fmla="*/ 140 w 151"/>
              <a:gd name="T113" fmla="*/ 0 h 149"/>
              <a:gd name="T114" fmla="*/ 140 w 151"/>
              <a:gd name="T115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51" h="149"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1"/>
                </a:moveTo>
                <a:cubicBezTo>
                  <a:pt x="0" y="141"/>
                  <a:pt x="0" y="142"/>
                  <a:pt x="0" y="142"/>
                </a:cubicBezTo>
                <a:cubicBezTo>
                  <a:pt x="0" y="142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151" y="1"/>
                </a:moveTo>
                <a:cubicBezTo>
                  <a:pt x="151" y="1"/>
                  <a:pt x="151" y="1"/>
                  <a:pt x="151" y="1"/>
                </a:cubicBezTo>
                <a:cubicBezTo>
                  <a:pt x="151" y="1"/>
                  <a:pt x="151" y="1"/>
                  <a:pt x="151" y="1"/>
                </a:cubicBezTo>
                <a:moveTo>
                  <a:pt x="150" y="1"/>
                </a:moveTo>
                <a:cubicBezTo>
                  <a:pt x="150" y="1"/>
                  <a:pt x="150" y="1"/>
                  <a:pt x="150" y="1"/>
                </a:cubicBezTo>
                <a:cubicBezTo>
                  <a:pt x="150" y="1"/>
                  <a:pt x="150" y="1"/>
                  <a:pt x="150" y="1"/>
                </a:cubicBezTo>
                <a:moveTo>
                  <a:pt x="150" y="1"/>
                </a:moveTo>
                <a:cubicBezTo>
                  <a:pt x="150" y="1"/>
                  <a:pt x="150" y="1"/>
                  <a:pt x="150" y="1"/>
                </a:cubicBezTo>
                <a:cubicBezTo>
                  <a:pt x="150" y="1"/>
                  <a:pt x="150" y="1"/>
                  <a:pt x="150" y="1"/>
                </a:cubicBezTo>
                <a:moveTo>
                  <a:pt x="149" y="1"/>
                </a:move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moveTo>
                  <a:pt x="149" y="1"/>
                </a:move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moveTo>
                  <a:pt x="149" y="1"/>
                </a:move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moveTo>
                  <a:pt x="148" y="1"/>
                </a:move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moveTo>
                  <a:pt x="148" y="1"/>
                </a:move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moveTo>
                  <a:pt x="147" y="1"/>
                </a:moveTo>
                <a:cubicBezTo>
                  <a:pt x="147" y="1"/>
                  <a:pt x="148" y="1"/>
                  <a:pt x="148" y="1"/>
                </a:cubicBezTo>
                <a:cubicBezTo>
                  <a:pt x="148" y="1"/>
                  <a:pt x="147" y="1"/>
                  <a:pt x="147" y="1"/>
                </a:cubicBezTo>
                <a:moveTo>
                  <a:pt x="147" y="1"/>
                </a:moveTo>
                <a:cubicBezTo>
                  <a:pt x="147" y="1"/>
                  <a:pt x="147" y="1"/>
                  <a:pt x="147" y="1"/>
                </a:cubicBezTo>
                <a:cubicBezTo>
                  <a:pt x="147" y="1"/>
                  <a:pt x="147" y="1"/>
                  <a:pt x="147" y="1"/>
                </a:cubicBezTo>
                <a:moveTo>
                  <a:pt x="147" y="1"/>
                </a:moveTo>
                <a:cubicBezTo>
                  <a:pt x="147" y="1"/>
                  <a:pt x="147" y="1"/>
                  <a:pt x="147" y="1"/>
                </a:cubicBezTo>
                <a:cubicBezTo>
                  <a:pt x="147" y="1"/>
                  <a:pt x="147" y="1"/>
                  <a:pt x="147" y="1"/>
                </a:cubicBezTo>
                <a:moveTo>
                  <a:pt x="146" y="1"/>
                </a:move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moveTo>
                  <a:pt x="146" y="1"/>
                </a:move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moveTo>
                  <a:pt x="146" y="1"/>
                </a:move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moveTo>
                  <a:pt x="145" y="1"/>
                </a:move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moveTo>
                  <a:pt x="145" y="1"/>
                </a:move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moveTo>
                  <a:pt x="145" y="1"/>
                </a:move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1" y="0"/>
                </a:moveTo>
                <a:cubicBezTo>
                  <a:pt x="141" y="0"/>
                  <a:pt x="141" y="0"/>
                  <a:pt x="142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</a:path>
            </a:pathLst>
          </a:custGeom>
          <a:solidFill>
            <a:srgbClr val="B0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3" name="出自【趣你的PPT】(微信:qunideppt)：最优质的PPT资源库"/>
          <p:cNvSpPr/>
          <p:nvPr/>
        </p:nvSpPr>
        <p:spPr bwMode="auto">
          <a:xfrm>
            <a:off x="2958485" y="1924150"/>
            <a:ext cx="704610" cy="707657"/>
          </a:xfrm>
          <a:custGeom>
            <a:avLst/>
            <a:gdLst>
              <a:gd name="T0" fmla="*/ 0 w 254"/>
              <a:gd name="T1" fmla="*/ 140 h 255"/>
              <a:gd name="T2" fmla="*/ 0 w 254"/>
              <a:gd name="T3" fmla="*/ 141 h 255"/>
              <a:gd name="T4" fmla="*/ 0 w 254"/>
              <a:gd name="T5" fmla="*/ 141 h 255"/>
              <a:gd name="T6" fmla="*/ 0 w 254"/>
              <a:gd name="T7" fmla="*/ 141 h 255"/>
              <a:gd name="T8" fmla="*/ 0 w 254"/>
              <a:gd name="T9" fmla="*/ 142 h 255"/>
              <a:gd name="T10" fmla="*/ 0 w 254"/>
              <a:gd name="T11" fmla="*/ 142 h 255"/>
              <a:gd name="T12" fmla="*/ 0 w 254"/>
              <a:gd name="T13" fmla="*/ 142 h 255"/>
              <a:gd name="T14" fmla="*/ 0 w 254"/>
              <a:gd name="T15" fmla="*/ 142 h 255"/>
              <a:gd name="T16" fmla="*/ 0 w 254"/>
              <a:gd name="T17" fmla="*/ 143 h 255"/>
              <a:gd name="T18" fmla="*/ 0 w 254"/>
              <a:gd name="T19" fmla="*/ 143 h 255"/>
              <a:gd name="T20" fmla="*/ 0 w 254"/>
              <a:gd name="T21" fmla="*/ 143 h 255"/>
              <a:gd name="T22" fmla="*/ 0 w 254"/>
              <a:gd name="T23" fmla="*/ 144 h 255"/>
              <a:gd name="T24" fmla="*/ 0 w 254"/>
              <a:gd name="T25" fmla="*/ 144 h 255"/>
              <a:gd name="T26" fmla="*/ 0 w 254"/>
              <a:gd name="T27" fmla="*/ 144 h 255"/>
              <a:gd name="T28" fmla="*/ 0 w 254"/>
              <a:gd name="T29" fmla="*/ 145 h 255"/>
              <a:gd name="T30" fmla="*/ 0 w 254"/>
              <a:gd name="T31" fmla="*/ 145 h 255"/>
              <a:gd name="T32" fmla="*/ 0 w 254"/>
              <a:gd name="T33" fmla="*/ 145 h 255"/>
              <a:gd name="T34" fmla="*/ 0 w 254"/>
              <a:gd name="T35" fmla="*/ 146 h 255"/>
              <a:gd name="T36" fmla="*/ 0 w 254"/>
              <a:gd name="T37" fmla="*/ 146 h 255"/>
              <a:gd name="T38" fmla="*/ 0 w 254"/>
              <a:gd name="T39" fmla="*/ 146 h 255"/>
              <a:gd name="T40" fmla="*/ 0 w 254"/>
              <a:gd name="T41" fmla="*/ 146 h 255"/>
              <a:gd name="T42" fmla="*/ 0 w 254"/>
              <a:gd name="T43" fmla="*/ 147 h 255"/>
              <a:gd name="T44" fmla="*/ 0 w 254"/>
              <a:gd name="T45" fmla="*/ 147 h 255"/>
              <a:gd name="T46" fmla="*/ 0 w 254"/>
              <a:gd name="T47" fmla="*/ 148 h 255"/>
              <a:gd name="T48" fmla="*/ 0 w 254"/>
              <a:gd name="T49" fmla="*/ 148 h 255"/>
              <a:gd name="T50" fmla="*/ 0 w 254"/>
              <a:gd name="T51" fmla="*/ 149 h 255"/>
              <a:gd name="T52" fmla="*/ 33 w 254"/>
              <a:gd name="T53" fmla="*/ 174 h 255"/>
              <a:gd name="T54" fmla="*/ 254 w 254"/>
              <a:gd name="T55" fmla="*/ 59 h 255"/>
              <a:gd name="T56" fmla="*/ 151 w 254"/>
              <a:gd name="T57" fmla="*/ 1 h 255"/>
              <a:gd name="T58" fmla="*/ 150 w 254"/>
              <a:gd name="T59" fmla="*/ 1 h 255"/>
              <a:gd name="T60" fmla="*/ 150 w 254"/>
              <a:gd name="T61" fmla="*/ 1 h 255"/>
              <a:gd name="T62" fmla="*/ 149 w 254"/>
              <a:gd name="T63" fmla="*/ 1 h 255"/>
              <a:gd name="T64" fmla="*/ 149 w 254"/>
              <a:gd name="T65" fmla="*/ 1 h 255"/>
              <a:gd name="T66" fmla="*/ 149 w 254"/>
              <a:gd name="T67" fmla="*/ 1 h 255"/>
              <a:gd name="T68" fmla="*/ 148 w 254"/>
              <a:gd name="T69" fmla="*/ 1 h 255"/>
              <a:gd name="T70" fmla="*/ 148 w 254"/>
              <a:gd name="T71" fmla="*/ 1 h 255"/>
              <a:gd name="T72" fmla="*/ 147 w 254"/>
              <a:gd name="T73" fmla="*/ 1 h 255"/>
              <a:gd name="T74" fmla="*/ 147 w 254"/>
              <a:gd name="T75" fmla="*/ 1 h 255"/>
              <a:gd name="T76" fmla="*/ 147 w 254"/>
              <a:gd name="T77" fmla="*/ 1 h 255"/>
              <a:gd name="T78" fmla="*/ 146 w 254"/>
              <a:gd name="T79" fmla="*/ 1 h 255"/>
              <a:gd name="T80" fmla="*/ 146 w 254"/>
              <a:gd name="T81" fmla="*/ 1 h 255"/>
              <a:gd name="T82" fmla="*/ 146 w 254"/>
              <a:gd name="T83" fmla="*/ 1 h 255"/>
              <a:gd name="T84" fmla="*/ 145 w 254"/>
              <a:gd name="T85" fmla="*/ 1 h 255"/>
              <a:gd name="T86" fmla="*/ 145 w 254"/>
              <a:gd name="T87" fmla="*/ 1 h 255"/>
              <a:gd name="T88" fmla="*/ 145 w 254"/>
              <a:gd name="T89" fmla="*/ 1 h 255"/>
              <a:gd name="T90" fmla="*/ 144 w 254"/>
              <a:gd name="T91" fmla="*/ 0 h 255"/>
              <a:gd name="T92" fmla="*/ 144 w 254"/>
              <a:gd name="T93" fmla="*/ 0 h 255"/>
              <a:gd name="T94" fmla="*/ 144 w 254"/>
              <a:gd name="T95" fmla="*/ 0 h 255"/>
              <a:gd name="T96" fmla="*/ 143 w 254"/>
              <a:gd name="T97" fmla="*/ 0 h 255"/>
              <a:gd name="T98" fmla="*/ 143 w 254"/>
              <a:gd name="T99" fmla="*/ 0 h 255"/>
              <a:gd name="T100" fmla="*/ 143 w 254"/>
              <a:gd name="T101" fmla="*/ 0 h 255"/>
              <a:gd name="T102" fmla="*/ 143 w 254"/>
              <a:gd name="T103" fmla="*/ 0 h 255"/>
              <a:gd name="T104" fmla="*/ 142 w 254"/>
              <a:gd name="T105" fmla="*/ 0 h 255"/>
              <a:gd name="T106" fmla="*/ 142 w 254"/>
              <a:gd name="T107" fmla="*/ 0 h 255"/>
              <a:gd name="T108" fmla="*/ 141 w 254"/>
              <a:gd name="T109" fmla="*/ 0 h 255"/>
              <a:gd name="T110" fmla="*/ 141 w 254"/>
              <a:gd name="T111" fmla="*/ 0 h 255"/>
              <a:gd name="T112" fmla="*/ 141 w 254"/>
              <a:gd name="T113" fmla="*/ 0 h 255"/>
              <a:gd name="T114" fmla="*/ 141 w 254"/>
              <a:gd name="T115" fmla="*/ 0 h 255"/>
              <a:gd name="T116" fmla="*/ 140 w 254"/>
              <a:gd name="T117" fmla="*/ 0 h 255"/>
              <a:gd name="T118" fmla="*/ 140 w 254"/>
              <a:gd name="T119" fmla="*/ 0 h 255"/>
              <a:gd name="T120" fmla="*/ 140 w 254"/>
              <a:gd name="T121" fmla="*/ 0 h 255"/>
              <a:gd name="T122" fmla="*/ 140 w 254"/>
              <a:gd name="T123" fmla="*/ 0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54" h="255">
                <a:moveTo>
                  <a:pt x="140" y="0"/>
                </a:moveTo>
                <a:cubicBezTo>
                  <a:pt x="62" y="0"/>
                  <a:pt x="0" y="63"/>
                  <a:pt x="0" y="140"/>
                </a:cubicBezTo>
                <a:cubicBezTo>
                  <a:pt x="0" y="140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5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6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cubicBezTo>
                  <a:pt x="2" y="192"/>
                  <a:pt x="25" y="231"/>
                  <a:pt x="59" y="255"/>
                </a:cubicBezTo>
                <a:cubicBezTo>
                  <a:pt x="42" y="232"/>
                  <a:pt x="33" y="204"/>
                  <a:pt x="33" y="174"/>
                </a:cubicBezTo>
                <a:cubicBezTo>
                  <a:pt x="33" y="96"/>
                  <a:pt x="96" y="34"/>
                  <a:pt x="173" y="34"/>
                </a:cubicBezTo>
                <a:cubicBezTo>
                  <a:pt x="203" y="34"/>
                  <a:pt x="231" y="43"/>
                  <a:pt x="254" y="59"/>
                </a:cubicBezTo>
                <a:cubicBezTo>
                  <a:pt x="231" y="27"/>
                  <a:pt x="194" y="4"/>
                  <a:pt x="151" y="1"/>
                </a:cubicBezTo>
                <a:cubicBezTo>
                  <a:pt x="151" y="1"/>
                  <a:pt x="151" y="1"/>
                  <a:pt x="151" y="1"/>
                </a:cubicBezTo>
                <a:cubicBezTo>
                  <a:pt x="151" y="1"/>
                  <a:pt x="151" y="1"/>
                  <a:pt x="150" y="1"/>
                </a:cubicBezTo>
                <a:cubicBezTo>
                  <a:pt x="150" y="1"/>
                  <a:pt x="150" y="1"/>
                  <a:pt x="150" y="1"/>
                </a:cubicBezTo>
                <a:cubicBezTo>
                  <a:pt x="150" y="1"/>
                  <a:pt x="150" y="1"/>
                  <a:pt x="150" y="1"/>
                </a:cubicBezTo>
                <a:cubicBezTo>
                  <a:pt x="150" y="1"/>
                  <a:pt x="150" y="1"/>
                  <a:pt x="150" y="1"/>
                </a:cubicBezTo>
                <a:cubicBezTo>
                  <a:pt x="150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7" y="1"/>
                  <a:pt x="147" y="1"/>
                </a:cubicBezTo>
                <a:cubicBezTo>
                  <a:pt x="147" y="1"/>
                  <a:pt x="147" y="1"/>
                  <a:pt x="147" y="1"/>
                </a:cubicBezTo>
                <a:cubicBezTo>
                  <a:pt x="147" y="1"/>
                  <a:pt x="147" y="1"/>
                  <a:pt x="147" y="1"/>
                </a:cubicBezTo>
                <a:cubicBezTo>
                  <a:pt x="147" y="1"/>
                  <a:pt x="147" y="1"/>
                  <a:pt x="147" y="1"/>
                </a:cubicBezTo>
                <a:cubicBezTo>
                  <a:pt x="147" y="1"/>
                  <a:pt x="147" y="1"/>
                  <a:pt x="147" y="1"/>
                </a:cubicBezTo>
                <a:cubicBezTo>
                  <a:pt x="147" y="1"/>
                  <a:pt x="147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cubicBezTo>
                  <a:pt x="145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27058" y="2695769"/>
            <a:ext cx="526935" cy="432513"/>
          </a:xfrm>
          <a:custGeom>
            <a:avLst/>
            <a:gdLst>
              <a:gd name="T0" fmla="*/ 0 w 190"/>
              <a:gd name="T1" fmla="*/ 154 h 156"/>
              <a:gd name="T2" fmla="*/ 0 w 190"/>
              <a:gd name="T3" fmla="*/ 153 h 156"/>
              <a:gd name="T4" fmla="*/ 0 w 190"/>
              <a:gd name="T5" fmla="*/ 152 h 156"/>
              <a:gd name="T6" fmla="*/ 0 w 190"/>
              <a:gd name="T7" fmla="*/ 150 h 156"/>
              <a:gd name="T8" fmla="*/ 0 w 190"/>
              <a:gd name="T9" fmla="*/ 150 h 156"/>
              <a:gd name="T10" fmla="*/ 0 w 190"/>
              <a:gd name="T11" fmla="*/ 149 h 156"/>
              <a:gd name="T12" fmla="*/ 0 w 190"/>
              <a:gd name="T13" fmla="*/ 147 h 156"/>
              <a:gd name="T14" fmla="*/ 0 w 190"/>
              <a:gd name="T15" fmla="*/ 147 h 156"/>
              <a:gd name="T16" fmla="*/ 0 w 190"/>
              <a:gd name="T17" fmla="*/ 146 h 156"/>
              <a:gd name="T18" fmla="*/ 0 w 190"/>
              <a:gd name="T19" fmla="*/ 145 h 156"/>
              <a:gd name="T20" fmla="*/ 0 w 190"/>
              <a:gd name="T21" fmla="*/ 144 h 156"/>
              <a:gd name="T22" fmla="*/ 0 w 190"/>
              <a:gd name="T23" fmla="*/ 143 h 156"/>
              <a:gd name="T24" fmla="*/ 0 w 190"/>
              <a:gd name="T25" fmla="*/ 142 h 156"/>
              <a:gd name="T26" fmla="*/ 0 w 190"/>
              <a:gd name="T27" fmla="*/ 141 h 156"/>
              <a:gd name="T28" fmla="*/ 0 w 190"/>
              <a:gd name="T29" fmla="*/ 140 h 156"/>
              <a:gd name="T30" fmla="*/ 189 w 190"/>
              <a:gd name="T31" fmla="*/ 8 h 156"/>
              <a:gd name="T32" fmla="*/ 188 w 190"/>
              <a:gd name="T33" fmla="*/ 8 h 156"/>
              <a:gd name="T34" fmla="*/ 187 w 190"/>
              <a:gd name="T35" fmla="*/ 8 h 156"/>
              <a:gd name="T36" fmla="*/ 185 w 190"/>
              <a:gd name="T37" fmla="*/ 7 h 156"/>
              <a:gd name="T38" fmla="*/ 185 w 190"/>
              <a:gd name="T39" fmla="*/ 7 h 156"/>
              <a:gd name="T40" fmla="*/ 184 w 190"/>
              <a:gd name="T41" fmla="*/ 7 h 156"/>
              <a:gd name="T42" fmla="*/ 183 w 190"/>
              <a:gd name="T43" fmla="*/ 6 h 156"/>
              <a:gd name="T44" fmla="*/ 182 w 190"/>
              <a:gd name="T45" fmla="*/ 6 h 156"/>
              <a:gd name="T46" fmla="*/ 181 w 190"/>
              <a:gd name="T47" fmla="*/ 6 h 156"/>
              <a:gd name="T48" fmla="*/ 180 w 190"/>
              <a:gd name="T49" fmla="*/ 5 h 156"/>
              <a:gd name="T50" fmla="*/ 180 w 190"/>
              <a:gd name="T51" fmla="*/ 5 h 156"/>
              <a:gd name="T52" fmla="*/ 179 w 190"/>
              <a:gd name="T53" fmla="*/ 5 h 156"/>
              <a:gd name="T54" fmla="*/ 177 w 190"/>
              <a:gd name="T55" fmla="*/ 5 h 156"/>
              <a:gd name="T56" fmla="*/ 177 w 190"/>
              <a:gd name="T57" fmla="*/ 4 h 156"/>
              <a:gd name="T58" fmla="*/ 175 w 190"/>
              <a:gd name="T59" fmla="*/ 4 h 156"/>
              <a:gd name="T60" fmla="*/ 174 w 190"/>
              <a:gd name="T61" fmla="*/ 4 h 156"/>
              <a:gd name="T62" fmla="*/ 173 w 190"/>
              <a:gd name="T63" fmla="*/ 4 h 156"/>
              <a:gd name="T64" fmla="*/ 172 w 190"/>
              <a:gd name="T65" fmla="*/ 3 h 156"/>
              <a:gd name="T66" fmla="*/ 170 w 190"/>
              <a:gd name="T67" fmla="*/ 3 h 156"/>
              <a:gd name="T68" fmla="*/ 169 w 190"/>
              <a:gd name="T69" fmla="*/ 3 h 156"/>
              <a:gd name="T70" fmla="*/ 167 w 190"/>
              <a:gd name="T71" fmla="*/ 2 h 156"/>
              <a:gd name="T72" fmla="*/ 166 w 190"/>
              <a:gd name="T73" fmla="*/ 2 h 156"/>
              <a:gd name="T74" fmla="*/ 165 w 190"/>
              <a:gd name="T75" fmla="*/ 2 h 156"/>
              <a:gd name="T76" fmla="*/ 164 w 190"/>
              <a:gd name="T77" fmla="*/ 2 h 156"/>
              <a:gd name="T78" fmla="*/ 162 w 190"/>
              <a:gd name="T79" fmla="*/ 1 h 156"/>
              <a:gd name="T80" fmla="*/ 161 w 190"/>
              <a:gd name="T81" fmla="*/ 1 h 156"/>
              <a:gd name="T82" fmla="*/ 160 w 190"/>
              <a:gd name="T83" fmla="*/ 1 h 156"/>
              <a:gd name="T84" fmla="*/ 159 w 190"/>
              <a:gd name="T85" fmla="*/ 1 h 156"/>
              <a:gd name="T86" fmla="*/ 158 w 190"/>
              <a:gd name="T87" fmla="*/ 1 h 156"/>
              <a:gd name="T88" fmla="*/ 157 w 190"/>
              <a:gd name="T89" fmla="*/ 1 h 156"/>
              <a:gd name="T90" fmla="*/ 156 w 190"/>
              <a:gd name="T91" fmla="*/ 1 h 156"/>
              <a:gd name="T92" fmla="*/ 156 w 190"/>
              <a:gd name="T93" fmla="*/ 0 h 156"/>
              <a:gd name="T94" fmla="*/ 154 w 190"/>
              <a:gd name="T95" fmla="*/ 0 h 156"/>
              <a:gd name="T96" fmla="*/ 153 w 190"/>
              <a:gd name="T97" fmla="*/ 0 h 156"/>
              <a:gd name="T98" fmla="*/ 153 w 190"/>
              <a:gd name="T99" fmla="*/ 0 h 156"/>
              <a:gd name="T100" fmla="*/ 152 w 190"/>
              <a:gd name="T101" fmla="*/ 0 h 156"/>
              <a:gd name="T102" fmla="*/ 151 w 190"/>
              <a:gd name="T103" fmla="*/ 0 h 156"/>
              <a:gd name="T104" fmla="*/ 150 w 190"/>
              <a:gd name="T105" fmla="*/ 0 h 156"/>
              <a:gd name="T106" fmla="*/ 149 w 190"/>
              <a:gd name="T107" fmla="*/ 0 h 156"/>
              <a:gd name="T108" fmla="*/ 148 w 190"/>
              <a:gd name="T109" fmla="*/ 0 h 156"/>
              <a:gd name="T110" fmla="*/ 147 w 190"/>
              <a:gd name="T111" fmla="*/ 0 h 156"/>
              <a:gd name="T112" fmla="*/ 146 w 190"/>
              <a:gd name="T113" fmla="*/ 0 h 156"/>
              <a:gd name="T114" fmla="*/ 145 w 190"/>
              <a:gd name="T115" fmla="*/ 0 h 156"/>
              <a:gd name="T116" fmla="*/ 144 w 190"/>
              <a:gd name="T117" fmla="*/ 0 h 156"/>
              <a:gd name="T118" fmla="*/ 144 w 190"/>
              <a:gd name="T119" fmla="*/ 0 h 156"/>
              <a:gd name="T120" fmla="*/ 142 w 190"/>
              <a:gd name="T121" fmla="*/ 0 h 156"/>
              <a:gd name="T122" fmla="*/ 142 w 190"/>
              <a:gd name="T123" fmla="*/ 0 h 156"/>
              <a:gd name="T124" fmla="*/ 141 w 190"/>
              <a:gd name="T125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90" h="156">
                <a:moveTo>
                  <a:pt x="1" y="156"/>
                </a:moveTo>
                <a:cubicBezTo>
                  <a:pt x="1" y="156"/>
                  <a:pt x="1" y="156"/>
                  <a:pt x="1" y="156"/>
                </a:cubicBezTo>
                <a:cubicBezTo>
                  <a:pt x="1" y="156"/>
                  <a:pt x="1" y="156"/>
                  <a:pt x="1" y="156"/>
                </a:cubicBezTo>
                <a:moveTo>
                  <a:pt x="1" y="155"/>
                </a:moveTo>
                <a:cubicBezTo>
                  <a:pt x="1" y="155"/>
                  <a:pt x="1" y="155"/>
                  <a:pt x="1" y="155"/>
                </a:cubicBezTo>
                <a:cubicBezTo>
                  <a:pt x="1" y="155"/>
                  <a:pt x="1" y="155"/>
                  <a:pt x="1" y="155"/>
                </a:cubicBezTo>
                <a:moveTo>
                  <a:pt x="1" y="155"/>
                </a:moveTo>
                <a:cubicBezTo>
                  <a:pt x="1" y="155"/>
                  <a:pt x="1" y="155"/>
                  <a:pt x="1" y="155"/>
                </a:cubicBezTo>
                <a:cubicBezTo>
                  <a:pt x="1" y="155"/>
                  <a:pt x="1" y="155"/>
                  <a:pt x="1" y="155"/>
                </a:cubicBezTo>
                <a:moveTo>
                  <a:pt x="0" y="154"/>
                </a:moveTo>
                <a:cubicBezTo>
                  <a:pt x="0" y="154"/>
                  <a:pt x="0" y="154"/>
                  <a:pt x="0" y="154"/>
                </a:cubicBezTo>
                <a:cubicBezTo>
                  <a:pt x="0" y="154"/>
                  <a:pt x="0" y="154"/>
                  <a:pt x="0" y="154"/>
                </a:cubicBezTo>
                <a:moveTo>
                  <a:pt x="0" y="154"/>
                </a:moveTo>
                <a:cubicBezTo>
                  <a:pt x="0" y="154"/>
                  <a:pt x="0" y="154"/>
                  <a:pt x="0" y="154"/>
                </a:cubicBezTo>
                <a:cubicBezTo>
                  <a:pt x="0" y="154"/>
                  <a:pt x="0" y="154"/>
                  <a:pt x="0" y="154"/>
                </a:cubicBezTo>
                <a:moveTo>
                  <a:pt x="0" y="153"/>
                </a:moveTo>
                <a:cubicBezTo>
                  <a:pt x="0" y="153"/>
                  <a:pt x="0" y="153"/>
                  <a:pt x="0" y="154"/>
                </a:cubicBezTo>
                <a:cubicBezTo>
                  <a:pt x="0" y="153"/>
                  <a:pt x="0" y="153"/>
                  <a:pt x="0" y="153"/>
                </a:cubicBezTo>
                <a:moveTo>
                  <a:pt x="0" y="153"/>
                </a:moveTo>
                <a:cubicBezTo>
                  <a:pt x="0" y="153"/>
                  <a:pt x="0" y="153"/>
                  <a:pt x="0" y="153"/>
                </a:cubicBezTo>
                <a:cubicBezTo>
                  <a:pt x="0" y="153"/>
                  <a:pt x="0" y="153"/>
                  <a:pt x="0" y="153"/>
                </a:cubicBezTo>
                <a:moveTo>
                  <a:pt x="0" y="153"/>
                </a:moveTo>
                <a:cubicBezTo>
                  <a:pt x="0" y="153"/>
                  <a:pt x="0" y="153"/>
                  <a:pt x="0" y="153"/>
                </a:cubicBezTo>
                <a:cubicBezTo>
                  <a:pt x="0" y="153"/>
                  <a:pt x="0" y="153"/>
                  <a:pt x="0" y="153"/>
                </a:cubicBezTo>
                <a:moveTo>
                  <a:pt x="0" y="152"/>
                </a:moveTo>
                <a:cubicBezTo>
                  <a:pt x="0" y="152"/>
                  <a:pt x="0" y="152"/>
                  <a:pt x="0" y="152"/>
                </a:cubicBezTo>
                <a:cubicBezTo>
                  <a:pt x="0" y="152"/>
                  <a:pt x="0" y="152"/>
                  <a:pt x="0" y="152"/>
                </a:cubicBezTo>
                <a:moveTo>
                  <a:pt x="0" y="152"/>
                </a:moveTo>
                <a:cubicBezTo>
                  <a:pt x="0" y="152"/>
                  <a:pt x="0" y="152"/>
                  <a:pt x="0" y="152"/>
                </a:cubicBezTo>
                <a:cubicBezTo>
                  <a:pt x="0" y="152"/>
                  <a:pt x="0" y="152"/>
                  <a:pt x="0" y="152"/>
                </a:cubicBezTo>
                <a:moveTo>
                  <a:pt x="0" y="152"/>
                </a:moveTo>
                <a:cubicBezTo>
                  <a:pt x="0" y="152"/>
                  <a:pt x="0" y="152"/>
                  <a:pt x="0" y="152"/>
                </a:cubicBezTo>
                <a:cubicBezTo>
                  <a:pt x="0" y="152"/>
                  <a:pt x="0" y="152"/>
                  <a:pt x="0" y="152"/>
                </a:cubicBezTo>
                <a:moveTo>
                  <a:pt x="0" y="151"/>
                </a:moveTo>
                <a:cubicBezTo>
                  <a:pt x="0" y="151"/>
                  <a:pt x="0" y="151"/>
                  <a:pt x="0" y="151"/>
                </a:cubicBezTo>
                <a:cubicBezTo>
                  <a:pt x="0" y="151"/>
                  <a:pt x="0" y="151"/>
                  <a:pt x="0" y="151"/>
                </a:cubicBezTo>
                <a:moveTo>
                  <a:pt x="0" y="151"/>
                </a:moveTo>
                <a:cubicBezTo>
                  <a:pt x="0" y="151"/>
                  <a:pt x="0" y="151"/>
                  <a:pt x="0" y="151"/>
                </a:cubicBezTo>
                <a:cubicBezTo>
                  <a:pt x="0" y="151"/>
                  <a:pt x="0" y="151"/>
                  <a:pt x="0" y="151"/>
                </a:cubicBezTo>
                <a:moveTo>
                  <a:pt x="0" y="150"/>
                </a:moveTo>
                <a:cubicBezTo>
                  <a:pt x="0" y="150"/>
                  <a:pt x="0" y="151"/>
                  <a:pt x="0" y="151"/>
                </a:cubicBezTo>
                <a:cubicBezTo>
                  <a:pt x="0" y="151"/>
                  <a:pt x="0" y="150"/>
                  <a:pt x="0" y="150"/>
                </a:cubicBezTo>
                <a:moveTo>
                  <a:pt x="0" y="150"/>
                </a:move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moveTo>
                  <a:pt x="0" y="150"/>
                </a:move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moveTo>
                  <a:pt x="0" y="150"/>
                </a:move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7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7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1"/>
                </a:moveTo>
                <a:cubicBezTo>
                  <a:pt x="0" y="141"/>
                  <a:pt x="0" y="142"/>
                  <a:pt x="0" y="142"/>
                </a:cubicBezTo>
                <a:cubicBezTo>
                  <a:pt x="0" y="142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0"/>
                </a:moveTo>
                <a:cubicBezTo>
                  <a:pt x="0" y="140"/>
                  <a:pt x="0" y="140"/>
                  <a:pt x="0" y="140"/>
                </a:cubicBezTo>
                <a:cubicBezTo>
                  <a:pt x="0" y="140"/>
                  <a:pt x="0" y="140"/>
                  <a:pt x="0" y="140"/>
                </a:cubicBezTo>
                <a:moveTo>
                  <a:pt x="0" y="140"/>
                </a:moveTo>
                <a:cubicBezTo>
                  <a:pt x="0" y="140"/>
                  <a:pt x="0" y="140"/>
                  <a:pt x="0" y="140"/>
                </a:cubicBezTo>
                <a:cubicBezTo>
                  <a:pt x="0" y="140"/>
                  <a:pt x="0" y="140"/>
                  <a:pt x="0" y="140"/>
                </a:cubicBezTo>
                <a:moveTo>
                  <a:pt x="0" y="140"/>
                </a:moveTo>
                <a:cubicBezTo>
                  <a:pt x="0" y="140"/>
                  <a:pt x="0" y="140"/>
                  <a:pt x="0" y="140"/>
                </a:cubicBezTo>
                <a:cubicBezTo>
                  <a:pt x="0" y="140"/>
                  <a:pt x="0" y="140"/>
                  <a:pt x="0" y="140"/>
                </a:cubicBezTo>
                <a:moveTo>
                  <a:pt x="190" y="9"/>
                </a:moveTo>
                <a:cubicBezTo>
                  <a:pt x="190" y="9"/>
                  <a:pt x="190" y="9"/>
                  <a:pt x="190" y="9"/>
                </a:cubicBezTo>
                <a:cubicBezTo>
                  <a:pt x="190" y="9"/>
                  <a:pt x="190" y="9"/>
                  <a:pt x="190" y="9"/>
                </a:cubicBezTo>
                <a:moveTo>
                  <a:pt x="189" y="9"/>
                </a:moveTo>
                <a:cubicBezTo>
                  <a:pt x="189" y="9"/>
                  <a:pt x="189" y="9"/>
                  <a:pt x="189" y="9"/>
                </a:cubicBezTo>
                <a:cubicBezTo>
                  <a:pt x="189" y="9"/>
                  <a:pt x="189" y="9"/>
                  <a:pt x="189" y="9"/>
                </a:cubicBezTo>
                <a:moveTo>
                  <a:pt x="189" y="8"/>
                </a:moveTo>
                <a:cubicBezTo>
                  <a:pt x="189" y="8"/>
                  <a:pt x="189" y="8"/>
                  <a:pt x="189" y="8"/>
                </a:cubicBezTo>
                <a:cubicBezTo>
                  <a:pt x="189" y="8"/>
                  <a:pt x="189" y="8"/>
                  <a:pt x="189" y="8"/>
                </a:cubicBezTo>
                <a:moveTo>
                  <a:pt x="188" y="8"/>
                </a:moveTo>
                <a:cubicBezTo>
                  <a:pt x="188" y="8"/>
                  <a:pt x="188" y="8"/>
                  <a:pt x="188" y="8"/>
                </a:cubicBezTo>
                <a:cubicBezTo>
                  <a:pt x="188" y="8"/>
                  <a:pt x="188" y="8"/>
                  <a:pt x="188" y="8"/>
                </a:cubicBezTo>
                <a:moveTo>
                  <a:pt x="188" y="8"/>
                </a:moveTo>
                <a:cubicBezTo>
                  <a:pt x="188" y="8"/>
                  <a:pt x="188" y="8"/>
                  <a:pt x="188" y="8"/>
                </a:cubicBezTo>
                <a:cubicBezTo>
                  <a:pt x="188" y="8"/>
                  <a:pt x="188" y="8"/>
                  <a:pt x="188" y="8"/>
                </a:cubicBezTo>
                <a:moveTo>
                  <a:pt x="188" y="8"/>
                </a:moveTo>
                <a:cubicBezTo>
                  <a:pt x="188" y="8"/>
                  <a:pt x="188" y="8"/>
                  <a:pt x="188" y="8"/>
                </a:cubicBezTo>
                <a:cubicBezTo>
                  <a:pt x="188" y="8"/>
                  <a:pt x="188" y="8"/>
                  <a:pt x="188" y="8"/>
                </a:cubicBezTo>
                <a:moveTo>
                  <a:pt x="187" y="8"/>
                </a:moveTo>
                <a:cubicBezTo>
                  <a:pt x="187" y="8"/>
                  <a:pt x="187" y="8"/>
                  <a:pt x="187" y="8"/>
                </a:cubicBezTo>
                <a:cubicBezTo>
                  <a:pt x="187" y="8"/>
                  <a:pt x="187" y="8"/>
                  <a:pt x="187" y="8"/>
                </a:cubicBezTo>
                <a:moveTo>
                  <a:pt x="187" y="8"/>
                </a:moveTo>
                <a:cubicBezTo>
                  <a:pt x="187" y="8"/>
                  <a:pt x="187" y="8"/>
                  <a:pt x="187" y="8"/>
                </a:cubicBezTo>
                <a:cubicBezTo>
                  <a:pt x="187" y="8"/>
                  <a:pt x="187" y="8"/>
                  <a:pt x="187" y="8"/>
                </a:cubicBezTo>
                <a:moveTo>
                  <a:pt x="187" y="8"/>
                </a:moveTo>
                <a:cubicBezTo>
                  <a:pt x="187" y="8"/>
                  <a:pt x="187" y="8"/>
                  <a:pt x="187" y="8"/>
                </a:cubicBezTo>
                <a:cubicBezTo>
                  <a:pt x="187" y="8"/>
                  <a:pt x="187" y="8"/>
                  <a:pt x="187" y="8"/>
                </a:cubicBezTo>
                <a:moveTo>
                  <a:pt x="186" y="8"/>
                </a:moveTo>
                <a:cubicBezTo>
                  <a:pt x="186" y="8"/>
                  <a:pt x="186" y="8"/>
                  <a:pt x="186" y="8"/>
                </a:cubicBezTo>
                <a:cubicBezTo>
                  <a:pt x="186" y="8"/>
                  <a:pt x="186" y="8"/>
                  <a:pt x="186" y="8"/>
                </a:cubicBezTo>
                <a:moveTo>
                  <a:pt x="186" y="7"/>
                </a:moveTo>
                <a:cubicBezTo>
                  <a:pt x="186" y="7"/>
                  <a:pt x="186" y="7"/>
                  <a:pt x="186" y="7"/>
                </a:cubicBezTo>
                <a:cubicBezTo>
                  <a:pt x="186" y="7"/>
                  <a:pt x="186" y="7"/>
                  <a:pt x="186" y="7"/>
                </a:cubicBezTo>
                <a:moveTo>
                  <a:pt x="186" y="7"/>
                </a:moveTo>
                <a:cubicBezTo>
                  <a:pt x="186" y="7"/>
                  <a:pt x="186" y="7"/>
                  <a:pt x="186" y="7"/>
                </a:cubicBezTo>
                <a:cubicBezTo>
                  <a:pt x="186" y="7"/>
                  <a:pt x="186" y="7"/>
                  <a:pt x="186" y="7"/>
                </a:cubicBezTo>
                <a:moveTo>
                  <a:pt x="185" y="7"/>
                </a:moveTo>
                <a:cubicBezTo>
                  <a:pt x="185" y="7"/>
                  <a:pt x="185" y="7"/>
                  <a:pt x="186" y="7"/>
                </a:cubicBezTo>
                <a:cubicBezTo>
                  <a:pt x="185" y="7"/>
                  <a:pt x="185" y="7"/>
                  <a:pt x="185" y="7"/>
                </a:cubicBezTo>
                <a:moveTo>
                  <a:pt x="185" y="7"/>
                </a:moveTo>
                <a:cubicBezTo>
                  <a:pt x="185" y="7"/>
                  <a:pt x="185" y="7"/>
                  <a:pt x="185" y="7"/>
                </a:cubicBezTo>
                <a:cubicBezTo>
                  <a:pt x="185" y="7"/>
                  <a:pt x="185" y="7"/>
                  <a:pt x="185" y="7"/>
                </a:cubicBezTo>
                <a:moveTo>
                  <a:pt x="185" y="7"/>
                </a:moveTo>
                <a:cubicBezTo>
                  <a:pt x="185" y="7"/>
                  <a:pt x="185" y="7"/>
                  <a:pt x="185" y="7"/>
                </a:cubicBezTo>
                <a:cubicBezTo>
                  <a:pt x="185" y="7"/>
                  <a:pt x="185" y="7"/>
                  <a:pt x="185" y="7"/>
                </a:cubicBezTo>
                <a:moveTo>
                  <a:pt x="185" y="7"/>
                </a:moveTo>
                <a:cubicBezTo>
                  <a:pt x="185" y="7"/>
                  <a:pt x="185" y="7"/>
                  <a:pt x="185" y="7"/>
                </a:cubicBezTo>
                <a:cubicBezTo>
                  <a:pt x="185" y="7"/>
                  <a:pt x="185" y="7"/>
                  <a:pt x="185" y="7"/>
                </a:cubicBezTo>
                <a:moveTo>
                  <a:pt x="184" y="7"/>
                </a:moveTo>
                <a:cubicBezTo>
                  <a:pt x="184" y="7"/>
                  <a:pt x="185" y="7"/>
                  <a:pt x="185" y="7"/>
                </a:cubicBezTo>
                <a:cubicBezTo>
                  <a:pt x="185" y="7"/>
                  <a:pt x="184" y="7"/>
                  <a:pt x="184" y="7"/>
                </a:cubicBezTo>
                <a:moveTo>
                  <a:pt x="184" y="7"/>
                </a:moveTo>
                <a:cubicBezTo>
                  <a:pt x="184" y="7"/>
                  <a:pt x="184" y="7"/>
                  <a:pt x="184" y="7"/>
                </a:cubicBezTo>
                <a:cubicBezTo>
                  <a:pt x="184" y="7"/>
                  <a:pt x="184" y="7"/>
                  <a:pt x="184" y="7"/>
                </a:cubicBezTo>
                <a:moveTo>
                  <a:pt x="184" y="7"/>
                </a:moveTo>
                <a:cubicBezTo>
                  <a:pt x="184" y="7"/>
                  <a:pt x="184" y="7"/>
                  <a:pt x="184" y="7"/>
                </a:cubicBezTo>
                <a:cubicBezTo>
                  <a:pt x="184" y="7"/>
                  <a:pt x="184" y="7"/>
                  <a:pt x="184" y="7"/>
                </a:cubicBezTo>
                <a:moveTo>
                  <a:pt x="184" y="7"/>
                </a:moveTo>
                <a:cubicBezTo>
                  <a:pt x="184" y="7"/>
                  <a:pt x="184" y="7"/>
                  <a:pt x="184" y="7"/>
                </a:cubicBezTo>
                <a:cubicBezTo>
                  <a:pt x="184" y="7"/>
                  <a:pt x="184" y="7"/>
                  <a:pt x="184" y="7"/>
                </a:cubicBezTo>
                <a:moveTo>
                  <a:pt x="183" y="7"/>
                </a:moveTo>
                <a:cubicBezTo>
                  <a:pt x="183" y="7"/>
                  <a:pt x="183" y="7"/>
                  <a:pt x="184" y="7"/>
                </a:cubicBezTo>
                <a:cubicBezTo>
                  <a:pt x="184" y="7"/>
                  <a:pt x="183" y="7"/>
                  <a:pt x="183" y="7"/>
                </a:cubicBezTo>
                <a:moveTo>
                  <a:pt x="183" y="6"/>
                </a:moveTo>
                <a:cubicBezTo>
                  <a:pt x="183" y="6"/>
                  <a:pt x="183" y="6"/>
                  <a:pt x="183" y="6"/>
                </a:cubicBezTo>
                <a:cubicBezTo>
                  <a:pt x="183" y="6"/>
                  <a:pt x="183" y="6"/>
                  <a:pt x="183" y="6"/>
                </a:cubicBezTo>
                <a:moveTo>
                  <a:pt x="183" y="6"/>
                </a:moveTo>
                <a:cubicBezTo>
                  <a:pt x="183" y="6"/>
                  <a:pt x="183" y="6"/>
                  <a:pt x="183" y="6"/>
                </a:cubicBezTo>
                <a:cubicBezTo>
                  <a:pt x="183" y="6"/>
                  <a:pt x="183" y="6"/>
                  <a:pt x="183" y="6"/>
                </a:cubicBezTo>
                <a:moveTo>
                  <a:pt x="183" y="6"/>
                </a:moveTo>
                <a:cubicBezTo>
                  <a:pt x="183" y="6"/>
                  <a:pt x="183" y="6"/>
                  <a:pt x="183" y="6"/>
                </a:cubicBezTo>
                <a:cubicBezTo>
                  <a:pt x="183" y="6"/>
                  <a:pt x="183" y="6"/>
                  <a:pt x="183" y="6"/>
                </a:cubicBezTo>
                <a:moveTo>
                  <a:pt x="182" y="6"/>
                </a:moveTo>
                <a:cubicBezTo>
                  <a:pt x="182" y="6"/>
                  <a:pt x="182" y="6"/>
                  <a:pt x="183" y="6"/>
                </a:cubicBezTo>
                <a:cubicBezTo>
                  <a:pt x="182" y="6"/>
                  <a:pt x="182" y="6"/>
                  <a:pt x="182" y="6"/>
                </a:cubicBezTo>
                <a:moveTo>
                  <a:pt x="182" y="6"/>
                </a:moveTo>
                <a:cubicBezTo>
                  <a:pt x="182" y="6"/>
                  <a:pt x="182" y="6"/>
                  <a:pt x="182" y="6"/>
                </a:cubicBezTo>
                <a:cubicBezTo>
                  <a:pt x="182" y="6"/>
                  <a:pt x="182" y="6"/>
                  <a:pt x="182" y="6"/>
                </a:cubicBezTo>
                <a:moveTo>
                  <a:pt x="182" y="6"/>
                </a:moveTo>
                <a:cubicBezTo>
                  <a:pt x="182" y="6"/>
                  <a:pt x="182" y="6"/>
                  <a:pt x="182" y="6"/>
                </a:cubicBezTo>
                <a:cubicBezTo>
                  <a:pt x="182" y="6"/>
                  <a:pt x="182" y="6"/>
                  <a:pt x="182" y="6"/>
                </a:cubicBezTo>
                <a:moveTo>
                  <a:pt x="182" y="6"/>
                </a:moveTo>
                <a:cubicBezTo>
                  <a:pt x="182" y="6"/>
                  <a:pt x="182" y="6"/>
                  <a:pt x="182" y="6"/>
                </a:cubicBezTo>
                <a:cubicBezTo>
                  <a:pt x="182" y="6"/>
                  <a:pt x="182" y="6"/>
                  <a:pt x="182" y="6"/>
                </a:cubicBezTo>
                <a:moveTo>
                  <a:pt x="181" y="6"/>
                </a:moveTo>
                <a:cubicBezTo>
                  <a:pt x="181" y="6"/>
                  <a:pt x="181" y="6"/>
                  <a:pt x="182" y="6"/>
                </a:cubicBezTo>
                <a:cubicBezTo>
                  <a:pt x="181" y="6"/>
                  <a:pt x="181" y="6"/>
                  <a:pt x="181" y="6"/>
                </a:cubicBezTo>
                <a:moveTo>
                  <a:pt x="181" y="6"/>
                </a:moveTo>
                <a:cubicBezTo>
                  <a:pt x="181" y="6"/>
                  <a:pt x="181" y="6"/>
                  <a:pt x="181" y="6"/>
                </a:cubicBezTo>
                <a:cubicBezTo>
                  <a:pt x="181" y="6"/>
                  <a:pt x="181" y="6"/>
                  <a:pt x="181" y="6"/>
                </a:cubicBezTo>
                <a:moveTo>
                  <a:pt x="181" y="6"/>
                </a:moveTo>
                <a:cubicBezTo>
                  <a:pt x="181" y="6"/>
                  <a:pt x="181" y="6"/>
                  <a:pt x="181" y="6"/>
                </a:cubicBezTo>
                <a:cubicBezTo>
                  <a:pt x="181" y="6"/>
                  <a:pt x="181" y="6"/>
                  <a:pt x="181" y="6"/>
                </a:cubicBezTo>
                <a:moveTo>
                  <a:pt x="180" y="6"/>
                </a:moveTo>
                <a:cubicBezTo>
                  <a:pt x="181" y="6"/>
                  <a:pt x="181" y="6"/>
                  <a:pt x="181" y="6"/>
                </a:cubicBezTo>
                <a:cubicBezTo>
                  <a:pt x="181" y="6"/>
                  <a:pt x="181" y="6"/>
                  <a:pt x="180" y="6"/>
                </a:cubicBezTo>
                <a:moveTo>
                  <a:pt x="180" y="5"/>
                </a:moveTo>
                <a:cubicBezTo>
                  <a:pt x="180" y="6"/>
                  <a:pt x="180" y="6"/>
                  <a:pt x="180" y="6"/>
                </a:cubicBezTo>
                <a:cubicBezTo>
                  <a:pt x="180" y="6"/>
                  <a:pt x="180" y="6"/>
                  <a:pt x="180" y="5"/>
                </a:cubicBezTo>
                <a:moveTo>
                  <a:pt x="180" y="5"/>
                </a:moveTo>
                <a:cubicBezTo>
                  <a:pt x="180" y="5"/>
                  <a:pt x="180" y="5"/>
                  <a:pt x="180" y="5"/>
                </a:cubicBezTo>
                <a:cubicBezTo>
                  <a:pt x="180" y="5"/>
                  <a:pt x="180" y="5"/>
                  <a:pt x="180" y="5"/>
                </a:cubicBezTo>
                <a:moveTo>
                  <a:pt x="180" y="5"/>
                </a:moveTo>
                <a:cubicBezTo>
                  <a:pt x="180" y="5"/>
                  <a:pt x="180" y="5"/>
                  <a:pt x="180" y="5"/>
                </a:cubicBezTo>
                <a:cubicBezTo>
                  <a:pt x="180" y="5"/>
                  <a:pt x="180" y="5"/>
                  <a:pt x="180" y="5"/>
                </a:cubicBezTo>
                <a:moveTo>
                  <a:pt x="179" y="5"/>
                </a:moveTo>
                <a:cubicBezTo>
                  <a:pt x="179" y="5"/>
                  <a:pt x="180" y="5"/>
                  <a:pt x="180" y="5"/>
                </a:cubicBezTo>
                <a:cubicBezTo>
                  <a:pt x="180" y="5"/>
                  <a:pt x="179" y="5"/>
                  <a:pt x="179" y="5"/>
                </a:cubicBezTo>
                <a:moveTo>
                  <a:pt x="179" y="5"/>
                </a:moveTo>
                <a:cubicBezTo>
                  <a:pt x="179" y="5"/>
                  <a:pt x="179" y="5"/>
                  <a:pt x="179" y="5"/>
                </a:cubicBezTo>
                <a:cubicBezTo>
                  <a:pt x="179" y="5"/>
                  <a:pt x="179" y="5"/>
                  <a:pt x="179" y="5"/>
                </a:cubicBezTo>
                <a:moveTo>
                  <a:pt x="179" y="5"/>
                </a:moveTo>
                <a:cubicBezTo>
                  <a:pt x="179" y="5"/>
                  <a:pt x="179" y="5"/>
                  <a:pt x="179" y="5"/>
                </a:cubicBezTo>
                <a:cubicBezTo>
                  <a:pt x="179" y="5"/>
                  <a:pt x="179" y="5"/>
                  <a:pt x="179" y="5"/>
                </a:cubicBezTo>
                <a:moveTo>
                  <a:pt x="179" y="5"/>
                </a:moveTo>
                <a:cubicBezTo>
                  <a:pt x="179" y="5"/>
                  <a:pt x="179" y="5"/>
                  <a:pt x="179" y="5"/>
                </a:cubicBezTo>
                <a:cubicBezTo>
                  <a:pt x="179" y="5"/>
                  <a:pt x="179" y="5"/>
                  <a:pt x="179" y="5"/>
                </a:cubicBezTo>
                <a:moveTo>
                  <a:pt x="178" y="5"/>
                </a:moveTo>
                <a:cubicBezTo>
                  <a:pt x="178" y="5"/>
                  <a:pt x="178" y="5"/>
                  <a:pt x="179" y="5"/>
                </a:cubicBezTo>
                <a:cubicBezTo>
                  <a:pt x="178" y="5"/>
                  <a:pt x="178" y="5"/>
                  <a:pt x="178" y="5"/>
                </a:cubicBezTo>
                <a:moveTo>
                  <a:pt x="178" y="5"/>
                </a:moveTo>
                <a:cubicBezTo>
                  <a:pt x="178" y="5"/>
                  <a:pt x="178" y="5"/>
                  <a:pt x="178" y="5"/>
                </a:cubicBezTo>
                <a:cubicBezTo>
                  <a:pt x="178" y="5"/>
                  <a:pt x="178" y="5"/>
                  <a:pt x="178" y="5"/>
                </a:cubicBezTo>
                <a:moveTo>
                  <a:pt x="178" y="5"/>
                </a:moveTo>
                <a:cubicBezTo>
                  <a:pt x="178" y="5"/>
                  <a:pt x="178" y="5"/>
                  <a:pt x="178" y="5"/>
                </a:cubicBezTo>
                <a:cubicBezTo>
                  <a:pt x="178" y="5"/>
                  <a:pt x="178" y="5"/>
                  <a:pt x="178" y="5"/>
                </a:cubicBezTo>
                <a:moveTo>
                  <a:pt x="177" y="5"/>
                </a:moveTo>
                <a:cubicBezTo>
                  <a:pt x="177" y="5"/>
                  <a:pt x="178" y="5"/>
                  <a:pt x="178" y="5"/>
                </a:cubicBezTo>
                <a:cubicBezTo>
                  <a:pt x="178" y="5"/>
                  <a:pt x="177" y="5"/>
                  <a:pt x="177" y="5"/>
                </a:cubicBezTo>
                <a:moveTo>
                  <a:pt x="177" y="5"/>
                </a:moveTo>
                <a:cubicBezTo>
                  <a:pt x="177" y="5"/>
                  <a:pt x="177" y="5"/>
                  <a:pt x="177" y="5"/>
                </a:cubicBezTo>
                <a:cubicBezTo>
                  <a:pt x="177" y="5"/>
                  <a:pt x="177" y="5"/>
                  <a:pt x="177" y="5"/>
                </a:cubicBezTo>
                <a:moveTo>
                  <a:pt x="177" y="4"/>
                </a:moveTo>
                <a:cubicBezTo>
                  <a:pt x="177" y="4"/>
                  <a:pt x="177" y="5"/>
                  <a:pt x="177" y="5"/>
                </a:cubicBezTo>
                <a:cubicBezTo>
                  <a:pt x="177" y="5"/>
                  <a:pt x="177" y="4"/>
                  <a:pt x="177" y="4"/>
                </a:cubicBezTo>
                <a:moveTo>
                  <a:pt x="176" y="4"/>
                </a:moveTo>
                <a:cubicBezTo>
                  <a:pt x="176" y="4"/>
                  <a:pt x="176" y="4"/>
                  <a:pt x="177" y="4"/>
                </a:cubicBezTo>
                <a:cubicBezTo>
                  <a:pt x="176" y="4"/>
                  <a:pt x="176" y="4"/>
                  <a:pt x="176" y="4"/>
                </a:cubicBezTo>
                <a:moveTo>
                  <a:pt x="176" y="4"/>
                </a:moveTo>
                <a:cubicBezTo>
                  <a:pt x="176" y="4"/>
                  <a:pt x="176" y="4"/>
                  <a:pt x="176" y="4"/>
                </a:cubicBezTo>
                <a:cubicBezTo>
                  <a:pt x="176" y="4"/>
                  <a:pt x="176" y="4"/>
                  <a:pt x="176" y="4"/>
                </a:cubicBezTo>
                <a:moveTo>
                  <a:pt x="176" y="4"/>
                </a:moveTo>
                <a:cubicBezTo>
                  <a:pt x="176" y="4"/>
                  <a:pt x="176" y="4"/>
                  <a:pt x="176" y="4"/>
                </a:cubicBezTo>
                <a:cubicBezTo>
                  <a:pt x="176" y="4"/>
                  <a:pt x="176" y="4"/>
                  <a:pt x="176" y="4"/>
                </a:cubicBezTo>
                <a:moveTo>
                  <a:pt x="175" y="4"/>
                </a:moveTo>
                <a:cubicBezTo>
                  <a:pt x="175" y="4"/>
                  <a:pt x="175" y="4"/>
                  <a:pt x="175" y="4"/>
                </a:cubicBezTo>
                <a:cubicBezTo>
                  <a:pt x="175" y="4"/>
                  <a:pt x="175" y="4"/>
                  <a:pt x="175" y="4"/>
                </a:cubicBezTo>
                <a:moveTo>
                  <a:pt x="175" y="4"/>
                </a:moveTo>
                <a:cubicBezTo>
                  <a:pt x="175" y="4"/>
                  <a:pt x="175" y="4"/>
                  <a:pt x="175" y="4"/>
                </a:cubicBezTo>
                <a:cubicBezTo>
                  <a:pt x="175" y="4"/>
                  <a:pt x="175" y="4"/>
                  <a:pt x="175" y="4"/>
                </a:cubicBezTo>
                <a:moveTo>
                  <a:pt x="175" y="4"/>
                </a:moveTo>
                <a:cubicBezTo>
                  <a:pt x="175" y="4"/>
                  <a:pt x="175" y="4"/>
                  <a:pt x="175" y="4"/>
                </a:cubicBezTo>
                <a:cubicBezTo>
                  <a:pt x="175" y="4"/>
                  <a:pt x="175" y="4"/>
                  <a:pt x="175" y="4"/>
                </a:cubicBezTo>
                <a:moveTo>
                  <a:pt x="174" y="4"/>
                </a:moveTo>
                <a:cubicBezTo>
                  <a:pt x="174" y="4"/>
                  <a:pt x="174" y="4"/>
                  <a:pt x="174" y="4"/>
                </a:cubicBezTo>
                <a:cubicBezTo>
                  <a:pt x="174" y="4"/>
                  <a:pt x="174" y="4"/>
                  <a:pt x="174" y="4"/>
                </a:cubicBezTo>
                <a:moveTo>
                  <a:pt x="174" y="4"/>
                </a:moveTo>
                <a:cubicBezTo>
                  <a:pt x="174" y="4"/>
                  <a:pt x="174" y="4"/>
                  <a:pt x="174" y="4"/>
                </a:cubicBezTo>
                <a:cubicBezTo>
                  <a:pt x="174" y="4"/>
                  <a:pt x="174" y="4"/>
                  <a:pt x="174" y="4"/>
                </a:cubicBezTo>
                <a:moveTo>
                  <a:pt x="173" y="4"/>
                </a:moveTo>
                <a:cubicBezTo>
                  <a:pt x="173" y="4"/>
                  <a:pt x="174" y="4"/>
                  <a:pt x="174" y="4"/>
                </a:cubicBezTo>
                <a:cubicBezTo>
                  <a:pt x="174" y="4"/>
                  <a:pt x="173" y="4"/>
                  <a:pt x="173" y="4"/>
                </a:cubicBezTo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73" y="4"/>
                  <a:pt x="173" y="4"/>
                  <a:pt x="173" y="4"/>
                </a:cubicBezTo>
                <a:moveTo>
                  <a:pt x="173" y="3"/>
                </a:moveTo>
                <a:cubicBezTo>
                  <a:pt x="173" y="4"/>
                  <a:pt x="173" y="4"/>
                  <a:pt x="173" y="4"/>
                </a:cubicBezTo>
                <a:cubicBezTo>
                  <a:pt x="173" y="4"/>
                  <a:pt x="173" y="4"/>
                  <a:pt x="173" y="3"/>
                </a:cubicBezTo>
                <a:moveTo>
                  <a:pt x="172" y="3"/>
                </a:moveTo>
                <a:cubicBezTo>
                  <a:pt x="172" y="3"/>
                  <a:pt x="173" y="3"/>
                  <a:pt x="173" y="3"/>
                </a:cubicBezTo>
                <a:cubicBezTo>
                  <a:pt x="173" y="3"/>
                  <a:pt x="172" y="3"/>
                  <a:pt x="172" y="3"/>
                </a:cubicBezTo>
                <a:moveTo>
                  <a:pt x="172" y="3"/>
                </a:moveTo>
                <a:cubicBezTo>
                  <a:pt x="172" y="3"/>
                  <a:pt x="172" y="3"/>
                  <a:pt x="172" y="3"/>
                </a:cubicBezTo>
                <a:cubicBezTo>
                  <a:pt x="172" y="3"/>
                  <a:pt x="172" y="3"/>
                  <a:pt x="172" y="3"/>
                </a:cubicBezTo>
                <a:moveTo>
                  <a:pt x="172" y="3"/>
                </a:moveTo>
                <a:cubicBezTo>
                  <a:pt x="172" y="3"/>
                  <a:pt x="172" y="3"/>
                  <a:pt x="172" y="3"/>
                </a:cubicBezTo>
                <a:cubicBezTo>
                  <a:pt x="172" y="3"/>
                  <a:pt x="172" y="3"/>
                  <a:pt x="172" y="3"/>
                </a:cubicBezTo>
                <a:moveTo>
                  <a:pt x="171" y="3"/>
                </a:moveTo>
                <a:cubicBezTo>
                  <a:pt x="171" y="3"/>
                  <a:pt x="171" y="3"/>
                  <a:pt x="172" y="3"/>
                </a:cubicBezTo>
                <a:cubicBezTo>
                  <a:pt x="171" y="3"/>
                  <a:pt x="171" y="3"/>
                  <a:pt x="171" y="3"/>
                </a:cubicBezTo>
                <a:moveTo>
                  <a:pt x="171" y="3"/>
                </a:moveTo>
                <a:cubicBezTo>
                  <a:pt x="171" y="3"/>
                  <a:pt x="171" y="3"/>
                  <a:pt x="171" y="3"/>
                </a:cubicBezTo>
                <a:cubicBezTo>
                  <a:pt x="171" y="3"/>
                  <a:pt x="171" y="3"/>
                  <a:pt x="171" y="3"/>
                </a:cubicBezTo>
                <a:moveTo>
                  <a:pt x="170" y="3"/>
                </a:moveTo>
                <a:cubicBezTo>
                  <a:pt x="171" y="3"/>
                  <a:pt x="171" y="3"/>
                  <a:pt x="171" y="3"/>
                </a:cubicBezTo>
                <a:cubicBezTo>
                  <a:pt x="171" y="3"/>
                  <a:pt x="171" y="3"/>
                  <a:pt x="170" y="3"/>
                </a:cubicBezTo>
                <a:moveTo>
                  <a:pt x="170" y="3"/>
                </a:moveTo>
                <a:cubicBezTo>
                  <a:pt x="170" y="3"/>
                  <a:pt x="170" y="3"/>
                  <a:pt x="170" y="3"/>
                </a:cubicBezTo>
                <a:cubicBezTo>
                  <a:pt x="170" y="3"/>
                  <a:pt x="170" y="3"/>
                  <a:pt x="170" y="3"/>
                </a:cubicBezTo>
                <a:moveTo>
                  <a:pt x="170" y="3"/>
                </a:moveTo>
                <a:cubicBezTo>
                  <a:pt x="170" y="3"/>
                  <a:pt x="170" y="3"/>
                  <a:pt x="170" y="3"/>
                </a:cubicBezTo>
                <a:cubicBezTo>
                  <a:pt x="170" y="3"/>
                  <a:pt x="170" y="3"/>
                  <a:pt x="170" y="3"/>
                </a:cubicBezTo>
                <a:moveTo>
                  <a:pt x="169" y="3"/>
                </a:moveTo>
                <a:cubicBezTo>
                  <a:pt x="169" y="3"/>
                  <a:pt x="170" y="3"/>
                  <a:pt x="170" y="3"/>
                </a:cubicBezTo>
                <a:cubicBezTo>
                  <a:pt x="170" y="3"/>
                  <a:pt x="169" y="3"/>
                  <a:pt x="169" y="3"/>
                </a:cubicBezTo>
                <a:moveTo>
                  <a:pt x="169" y="3"/>
                </a:moveTo>
                <a:cubicBezTo>
                  <a:pt x="169" y="3"/>
                  <a:pt x="169" y="3"/>
                  <a:pt x="169" y="3"/>
                </a:cubicBezTo>
                <a:cubicBezTo>
                  <a:pt x="169" y="3"/>
                  <a:pt x="169" y="3"/>
                  <a:pt x="169" y="3"/>
                </a:cubicBezTo>
                <a:moveTo>
                  <a:pt x="168" y="3"/>
                </a:moveTo>
                <a:cubicBezTo>
                  <a:pt x="168" y="3"/>
                  <a:pt x="168" y="3"/>
                  <a:pt x="169" y="3"/>
                </a:cubicBezTo>
                <a:cubicBezTo>
                  <a:pt x="168" y="3"/>
                  <a:pt x="168" y="3"/>
                  <a:pt x="168" y="3"/>
                </a:cubicBezTo>
                <a:moveTo>
                  <a:pt x="168" y="2"/>
                </a:moveTo>
                <a:cubicBezTo>
                  <a:pt x="168" y="2"/>
                  <a:pt x="168" y="2"/>
                  <a:pt x="168" y="2"/>
                </a:cubicBezTo>
                <a:cubicBezTo>
                  <a:pt x="168" y="2"/>
                  <a:pt x="168" y="2"/>
                  <a:pt x="168" y="2"/>
                </a:cubicBezTo>
                <a:moveTo>
                  <a:pt x="167" y="2"/>
                </a:moveTo>
                <a:cubicBezTo>
                  <a:pt x="168" y="2"/>
                  <a:pt x="168" y="2"/>
                  <a:pt x="168" y="2"/>
                </a:cubicBezTo>
                <a:cubicBezTo>
                  <a:pt x="168" y="2"/>
                  <a:pt x="168" y="2"/>
                  <a:pt x="167" y="2"/>
                </a:cubicBezTo>
                <a:moveTo>
                  <a:pt x="167" y="2"/>
                </a:moveTo>
                <a:cubicBezTo>
                  <a:pt x="167" y="2"/>
                  <a:pt x="167" y="2"/>
                  <a:pt x="167" y="2"/>
                </a:cubicBezTo>
                <a:cubicBezTo>
                  <a:pt x="167" y="2"/>
                  <a:pt x="167" y="2"/>
                  <a:pt x="167" y="2"/>
                </a:cubicBezTo>
                <a:moveTo>
                  <a:pt x="167" y="2"/>
                </a:moveTo>
                <a:cubicBezTo>
                  <a:pt x="167" y="2"/>
                  <a:pt x="167" y="2"/>
                  <a:pt x="167" y="2"/>
                </a:cubicBezTo>
                <a:cubicBezTo>
                  <a:pt x="167" y="2"/>
                  <a:pt x="167" y="2"/>
                  <a:pt x="167" y="2"/>
                </a:cubicBezTo>
                <a:moveTo>
                  <a:pt x="166" y="2"/>
                </a:moveTo>
                <a:cubicBezTo>
                  <a:pt x="166" y="2"/>
                  <a:pt x="167" y="2"/>
                  <a:pt x="167" y="2"/>
                </a:cubicBezTo>
                <a:cubicBezTo>
                  <a:pt x="167" y="2"/>
                  <a:pt x="166" y="2"/>
                  <a:pt x="166" y="2"/>
                </a:cubicBezTo>
                <a:moveTo>
                  <a:pt x="166" y="2"/>
                </a:moveTo>
                <a:cubicBezTo>
                  <a:pt x="166" y="2"/>
                  <a:pt x="166" y="2"/>
                  <a:pt x="166" y="2"/>
                </a:cubicBezTo>
                <a:cubicBezTo>
                  <a:pt x="166" y="2"/>
                  <a:pt x="166" y="2"/>
                  <a:pt x="166" y="2"/>
                </a:cubicBezTo>
                <a:moveTo>
                  <a:pt x="166" y="2"/>
                </a:moveTo>
                <a:cubicBezTo>
                  <a:pt x="166" y="2"/>
                  <a:pt x="166" y="2"/>
                  <a:pt x="166" y="2"/>
                </a:cubicBezTo>
                <a:cubicBezTo>
                  <a:pt x="166" y="2"/>
                  <a:pt x="166" y="2"/>
                  <a:pt x="166" y="2"/>
                </a:cubicBezTo>
                <a:moveTo>
                  <a:pt x="165" y="2"/>
                </a:moveTo>
                <a:cubicBezTo>
                  <a:pt x="165" y="2"/>
                  <a:pt x="166" y="2"/>
                  <a:pt x="166" y="2"/>
                </a:cubicBezTo>
                <a:cubicBezTo>
                  <a:pt x="166" y="2"/>
                  <a:pt x="165" y="2"/>
                  <a:pt x="165" y="2"/>
                </a:cubicBezTo>
                <a:moveTo>
                  <a:pt x="165" y="2"/>
                </a:moveTo>
                <a:cubicBezTo>
                  <a:pt x="165" y="2"/>
                  <a:pt x="165" y="2"/>
                  <a:pt x="165" y="2"/>
                </a:cubicBezTo>
                <a:cubicBezTo>
                  <a:pt x="165" y="2"/>
                  <a:pt x="165" y="2"/>
                  <a:pt x="165" y="2"/>
                </a:cubicBezTo>
                <a:moveTo>
                  <a:pt x="165" y="2"/>
                </a:moveTo>
                <a:cubicBezTo>
                  <a:pt x="165" y="2"/>
                  <a:pt x="165" y="2"/>
                  <a:pt x="165" y="2"/>
                </a:cubicBezTo>
                <a:cubicBezTo>
                  <a:pt x="165" y="2"/>
                  <a:pt x="165" y="2"/>
                  <a:pt x="165" y="2"/>
                </a:cubicBezTo>
                <a:moveTo>
                  <a:pt x="164" y="2"/>
                </a:moveTo>
                <a:cubicBezTo>
                  <a:pt x="164" y="2"/>
                  <a:pt x="164" y="2"/>
                  <a:pt x="165" y="2"/>
                </a:cubicBezTo>
                <a:cubicBezTo>
                  <a:pt x="164" y="2"/>
                  <a:pt x="164" y="2"/>
                  <a:pt x="164" y="2"/>
                </a:cubicBezTo>
                <a:moveTo>
                  <a:pt x="164" y="2"/>
                </a:moveTo>
                <a:cubicBezTo>
                  <a:pt x="164" y="2"/>
                  <a:pt x="164" y="2"/>
                  <a:pt x="164" y="2"/>
                </a:cubicBezTo>
                <a:cubicBezTo>
                  <a:pt x="164" y="2"/>
                  <a:pt x="164" y="2"/>
                  <a:pt x="164" y="2"/>
                </a:cubicBezTo>
                <a:moveTo>
                  <a:pt x="163" y="2"/>
                </a:moveTo>
                <a:cubicBezTo>
                  <a:pt x="163" y="2"/>
                  <a:pt x="164" y="2"/>
                  <a:pt x="164" y="2"/>
                </a:cubicBezTo>
                <a:cubicBezTo>
                  <a:pt x="164" y="2"/>
                  <a:pt x="163" y="2"/>
                  <a:pt x="163" y="2"/>
                </a:cubicBezTo>
                <a:moveTo>
                  <a:pt x="163" y="1"/>
                </a:moveTo>
                <a:cubicBezTo>
                  <a:pt x="163" y="1"/>
                  <a:pt x="163" y="2"/>
                  <a:pt x="163" y="2"/>
                </a:cubicBezTo>
                <a:cubicBezTo>
                  <a:pt x="163" y="2"/>
                  <a:pt x="163" y="1"/>
                  <a:pt x="163" y="1"/>
                </a:cubicBezTo>
                <a:moveTo>
                  <a:pt x="163" y="1"/>
                </a:moveTo>
                <a:cubicBezTo>
                  <a:pt x="163" y="1"/>
                  <a:pt x="163" y="1"/>
                  <a:pt x="163" y="1"/>
                </a:cubicBezTo>
                <a:cubicBezTo>
                  <a:pt x="163" y="1"/>
                  <a:pt x="163" y="1"/>
                  <a:pt x="163" y="1"/>
                </a:cubicBezTo>
                <a:moveTo>
                  <a:pt x="162" y="1"/>
                </a:moveTo>
                <a:cubicBezTo>
                  <a:pt x="162" y="1"/>
                  <a:pt x="162" y="1"/>
                  <a:pt x="163" y="1"/>
                </a:cubicBezTo>
                <a:cubicBezTo>
                  <a:pt x="162" y="1"/>
                  <a:pt x="162" y="1"/>
                  <a:pt x="162" y="1"/>
                </a:cubicBezTo>
                <a:moveTo>
                  <a:pt x="162" y="1"/>
                </a:moveTo>
                <a:cubicBezTo>
                  <a:pt x="162" y="1"/>
                  <a:pt x="162" y="1"/>
                  <a:pt x="162" y="1"/>
                </a:cubicBezTo>
                <a:cubicBezTo>
                  <a:pt x="162" y="1"/>
                  <a:pt x="162" y="1"/>
                  <a:pt x="162" y="1"/>
                </a:cubicBezTo>
                <a:moveTo>
                  <a:pt x="161" y="1"/>
                </a:moveTo>
                <a:cubicBezTo>
                  <a:pt x="162" y="1"/>
                  <a:pt x="162" y="1"/>
                  <a:pt x="162" y="1"/>
                </a:cubicBezTo>
                <a:cubicBezTo>
                  <a:pt x="162" y="1"/>
                  <a:pt x="162" y="1"/>
                  <a:pt x="161" y="1"/>
                </a:cubicBezTo>
                <a:moveTo>
                  <a:pt x="161" y="1"/>
                </a:moveTo>
                <a:cubicBezTo>
                  <a:pt x="161" y="1"/>
                  <a:pt x="161" y="1"/>
                  <a:pt x="161" y="1"/>
                </a:cubicBezTo>
                <a:cubicBezTo>
                  <a:pt x="161" y="1"/>
                  <a:pt x="161" y="1"/>
                  <a:pt x="161" y="1"/>
                </a:cubicBezTo>
                <a:moveTo>
                  <a:pt x="161" y="1"/>
                </a:moveTo>
                <a:cubicBezTo>
                  <a:pt x="161" y="1"/>
                  <a:pt x="161" y="1"/>
                  <a:pt x="161" y="1"/>
                </a:cubicBezTo>
                <a:cubicBezTo>
                  <a:pt x="161" y="1"/>
                  <a:pt x="161" y="1"/>
                  <a:pt x="161" y="1"/>
                </a:cubicBezTo>
                <a:moveTo>
                  <a:pt x="160" y="1"/>
                </a:moveTo>
                <a:cubicBezTo>
                  <a:pt x="161" y="1"/>
                  <a:pt x="161" y="1"/>
                  <a:pt x="161" y="1"/>
                </a:cubicBezTo>
                <a:cubicBezTo>
                  <a:pt x="161" y="1"/>
                  <a:pt x="161" y="1"/>
                  <a:pt x="160" y="1"/>
                </a:cubicBezTo>
                <a:moveTo>
                  <a:pt x="160" y="1"/>
                </a:moveTo>
                <a:cubicBezTo>
                  <a:pt x="160" y="1"/>
                  <a:pt x="160" y="1"/>
                  <a:pt x="160" y="1"/>
                </a:cubicBezTo>
                <a:cubicBezTo>
                  <a:pt x="160" y="1"/>
                  <a:pt x="160" y="1"/>
                  <a:pt x="160" y="1"/>
                </a:cubicBezTo>
                <a:moveTo>
                  <a:pt x="160" y="1"/>
                </a:moveTo>
                <a:cubicBezTo>
                  <a:pt x="160" y="1"/>
                  <a:pt x="160" y="1"/>
                  <a:pt x="160" y="1"/>
                </a:cubicBezTo>
                <a:cubicBezTo>
                  <a:pt x="160" y="1"/>
                  <a:pt x="160" y="1"/>
                  <a:pt x="160" y="1"/>
                </a:cubicBezTo>
                <a:moveTo>
                  <a:pt x="160" y="1"/>
                </a:moveTo>
                <a:cubicBezTo>
                  <a:pt x="160" y="1"/>
                  <a:pt x="160" y="1"/>
                  <a:pt x="160" y="1"/>
                </a:cubicBezTo>
                <a:cubicBezTo>
                  <a:pt x="160" y="1"/>
                  <a:pt x="160" y="1"/>
                  <a:pt x="160" y="1"/>
                </a:cubicBezTo>
                <a:moveTo>
                  <a:pt x="159" y="1"/>
                </a:moveTo>
                <a:cubicBezTo>
                  <a:pt x="159" y="1"/>
                  <a:pt x="159" y="1"/>
                  <a:pt x="160" y="1"/>
                </a:cubicBezTo>
                <a:cubicBezTo>
                  <a:pt x="159" y="1"/>
                  <a:pt x="159" y="1"/>
                  <a:pt x="159" y="1"/>
                </a:cubicBezTo>
                <a:moveTo>
                  <a:pt x="159" y="1"/>
                </a:move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moveTo>
                  <a:pt x="159" y="1"/>
                </a:move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moveTo>
                  <a:pt x="158" y="1"/>
                </a:moveTo>
                <a:cubicBezTo>
                  <a:pt x="158" y="1"/>
                  <a:pt x="159" y="1"/>
                  <a:pt x="159" y="1"/>
                </a:cubicBezTo>
                <a:cubicBezTo>
                  <a:pt x="159" y="1"/>
                  <a:pt x="158" y="1"/>
                  <a:pt x="158" y="1"/>
                </a:cubicBezTo>
                <a:moveTo>
                  <a:pt x="158" y="1"/>
                </a:move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moveTo>
                  <a:pt x="158" y="1"/>
                </a:move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moveTo>
                  <a:pt x="158" y="1"/>
                </a:move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moveTo>
                  <a:pt x="157" y="1"/>
                </a:moveTo>
                <a:cubicBezTo>
                  <a:pt x="157" y="1"/>
                  <a:pt x="157" y="1"/>
                  <a:pt x="157" y="1"/>
                </a:cubicBezTo>
                <a:cubicBezTo>
                  <a:pt x="157" y="1"/>
                  <a:pt x="157" y="1"/>
                  <a:pt x="157" y="1"/>
                </a:cubicBezTo>
                <a:moveTo>
                  <a:pt x="157" y="1"/>
                </a:moveTo>
                <a:cubicBezTo>
                  <a:pt x="157" y="1"/>
                  <a:pt x="157" y="1"/>
                  <a:pt x="157" y="1"/>
                </a:cubicBezTo>
                <a:cubicBezTo>
                  <a:pt x="157" y="1"/>
                  <a:pt x="157" y="1"/>
                  <a:pt x="157" y="1"/>
                </a:cubicBezTo>
                <a:moveTo>
                  <a:pt x="157" y="1"/>
                </a:moveTo>
                <a:cubicBezTo>
                  <a:pt x="157" y="1"/>
                  <a:pt x="157" y="1"/>
                  <a:pt x="157" y="1"/>
                </a:cubicBezTo>
                <a:cubicBezTo>
                  <a:pt x="157" y="1"/>
                  <a:pt x="157" y="1"/>
                  <a:pt x="157" y="1"/>
                </a:cubicBezTo>
                <a:moveTo>
                  <a:pt x="156" y="1"/>
                </a:moveTo>
                <a:cubicBezTo>
                  <a:pt x="157" y="1"/>
                  <a:pt x="157" y="1"/>
                  <a:pt x="157" y="1"/>
                </a:cubicBezTo>
                <a:cubicBezTo>
                  <a:pt x="157" y="1"/>
                  <a:pt x="157" y="1"/>
                  <a:pt x="156" y="1"/>
                </a:cubicBezTo>
                <a:moveTo>
                  <a:pt x="156" y="1"/>
                </a:moveTo>
                <a:cubicBezTo>
                  <a:pt x="156" y="1"/>
                  <a:pt x="156" y="1"/>
                  <a:pt x="156" y="1"/>
                </a:cubicBezTo>
                <a:cubicBezTo>
                  <a:pt x="156" y="1"/>
                  <a:pt x="156" y="1"/>
                  <a:pt x="156" y="1"/>
                </a:cubicBezTo>
                <a:moveTo>
                  <a:pt x="156" y="1"/>
                </a:moveTo>
                <a:cubicBezTo>
                  <a:pt x="156" y="1"/>
                  <a:pt x="156" y="1"/>
                  <a:pt x="156" y="1"/>
                </a:cubicBezTo>
                <a:cubicBezTo>
                  <a:pt x="156" y="1"/>
                  <a:pt x="156" y="1"/>
                  <a:pt x="156" y="1"/>
                </a:cubicBezTo>
                <a:moveTo>
                  <a:pt x="156" y="0"/>
                </a:move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moveTo>
                  <a:pt x="155" y="0"/>
                </a:moveTo>
                <a:cubicBezTo>
                  <a:pt x="155" y="0"/>
                  <a:pt x="155" y="0"/>
                  <a:pt x="156" y="0"/>
                </a:cubicBezTo>
                <a:cubicBezTo>
                  <a:pt x="155" y="0"/>
                  <a:pt x="155" y="0"/>
                  <a:pt x="155" y="0"/>
                </a:cubicBezTo>
                <a:moveTo>
                  <a:pt x="155" y="0"/>
                </a:moveTo>
                <a:cubicBezTo>
                  <a:pt x="155" y="0"/>
                  <a:pt x="155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moveTo>
                  <a:pt x="155" y="0"/>
                </a:moveTo>
                <a:cubicBezTo>
                  <a:pt x="155" y="0"/>
                  <a:pt x="155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moveTo>
                  <a:pt x="154" y="0"/>
                </a:moveTo>
                <a:cubicBezTo>
                  <a:pt x="154" y="0"/>
                  <a:pt x="155" y="0"/>
                  <a:pt x="155" y="0"/>
                </a:cubicBezTo>
                <a:cubicBezTo>
                  <a:pt x="155" y="0"/>
                  <a:pt x="154" y="0"/>
                  <a:pt x="154" y="0"/>
                </a:cubicBezTo>
                <a:moveTo>
                  <a:pt x="154" y="0"/>
                </a:moveTo>
                <a:cubicBezTo>
                  <a:pt x="154" y="0"/>
                  <a:pt x="154" y="0"/>
                  <a:pt x="154" y="0"/>
                </a:cubicBezTo>
                <a:cubicBezTo>
                  <a:pt x="154" y="0"/>
                  <a:pt x="154" y="0"/>
                  <a:pt x="154" y="0"/>
                </a:cubicBezTo>
                <a:moveTo>
                  <a:pt x="154" y="0"/>
                </a:moveTo>
                <a:cubicBezTo>
                  <a:pt x="154" y="0"/>
                  <a:pt x="154" y="0"/>
                  <a:pt x="154" y="0"/>
                </a:cubicBezTo>
                <a:cubicBezTo>
                  <a:pt x="154" y="0"/>
                  <a:pt x="154" y="0"/>
                  <a:pt x="154" y="0"/>
                </a:cubicBezTo>
                <a:moveTo>
                  <a:pt x="154" y="0"/>
                </a:moveTo>
                <a:cubicBezTo>
                  <a:pt x="154" y="0"/>
                  <a:pt x="154" y="0"/>
                  <a:pt x="154" y="0"/>
                </a:cubicBezTo>
                <a:cubicBezTo>
                  <a:pt x="154" y="0"/>
                  <a:pt x="154" y="0"/>
                  <a:pt x="154" y="0"/>
                </a:cubicBezTo>
                <a:moveTo>
                  <a:pt x="153" y="0"/>
                </a:moveTo>
                <a:cubicBezTo>
                  <a:pt x="153" y="0"/>
                  <a:pt x="153" y="0"/>
                  <a:pt x="153" y="0"/>
                </a:cubicBezTo>
                <a:cubicBezTo>
                  <a:pt x="153" y="0"/>
                  <a:pt x="153" y="0"/>
                  <a:pt x="153" y="0"/>
                </a:cubicBezTo>
                <a:moveTo>
                  <a:pt x="153" y="0"/>
                </a:moveTo>
                <a:cubicBezTo>
                  <a:pt x="153" y="0"/>
                  <a:pt x="153" y="0"/>
                  <a:pt x="153" y="0"/>
                </a:cubicBezTo>
                <a:cubicBezTo>
                  <a:pt x="153" y="0"/>
                  <a:pt x="153" y="0"/>
                  <a:pt x="153" y="0"/>
                </a:cubicBezTo>
                <a:moveTo>
                  <a:pt x="153" y="0"/>
                </a:moveTo>
                <a:cubicBezTo>
                  <a:pt x="153" y="0"/>
                  <a:pt x="153" y="0"/>
                  <a:pt x="153" y="0"/>
                </a:cubicBezTo>
                <a:cubicBezTo>
                  <a:pt x="153" y="0"/>
                  <a:pt x="153" y="0"/>
                  <a:pt x="153" y="0"/>
                </a:cubicBezTo>
                <a:moveTo>
                  <a:pt x="152" y="0"/>
                </a:moveTo>
                <a:cubicBezTo>
                  <a:pt x="153" y="0"/>
                  <a:pt x="153" y="0"/>
                  <a:pt x="153" y="0"/>
                </a:cubicBezTo>
                <a:cubicBezTo>
                  <a:pt x="153" y="0"/>
                  <a:pt x="153" y="0"/>
                  <a:pt x="152" y="0"/>
                </a:cubicBezTo>
                <a:moveTo>
                  <a:pt x="152" y="0"/>
                </a:moveTo>
                <a:cubicBezTo>
                  <a:pt x="152" y="0"/>
                  <a:pt x="152" y="0"/>
                  <a:pt x="152" y="0"/>
                </a:cubicBezTo>
                <a:cubicBezTo>
                  <a:pt x="152" y="0"/>
                  <a:pt x="152" y="0"/>
                  <a:pt x="152" y="0"/>
                </a:cubicBezTo>
                <a:moveTo>
                  <a:pt x="152" y="0"/>
                </a:moveTo>
                <a:cubicBezTo>
                  <a:pt x="152" y="0"/>
                  <a:pt x="152" y="0"/>
                  <a:pt x="152" y="0"/>
                </a:cubicBezTo>
                <a:cubicBezTo>
                  <a:pt x="152" y="0"/>
                  <a:pt x="152" y="0"/>
                  <a:pt x="152" y="0"/>
                </a:cubicBezTo>
                <a:moveTo>
                  <a:pt x="152" y="0"/>
                </a:moveTo>
                <a:cubicBezTo>
                  <a:pt x="152" y="0"/>
                  <a:pt x="152" y="0"/>
                  <a:pt x="152" y="0"/>
                </a:cubicBezTo>
                <a:cubicBezTo>
                  <a:pt x="152" y="0"/>
                  <a:pt x="152" y="0"/>
                  <a:pt x="152" y="0"/>
                </a:cubicBezTo>
                <a:moveTo>
                  <a:pt x="151" y="0"/>
                </a:moveTo>
                <a:cubicBezTo>
                  <a:pt x="151" y="0"/>
                  <a:pt x="151" y="0"/>
                  <a:pt x="152" y="0"/>
                </a:cubicBezTo>
                <a:cubicBezTo>
                  <a:pt x="151" y="0"/>
                  <a:pt x="151" y="0"/>
                  <a:pt x="151" y="0"/>
                </a:cubicBezTo>
                <a:moveTo>
                  <a:pt x="151" y="0"/>
                </a:moveTo>
                <a:cubicBezTo>
                  <a:pt x="151" y="0"/>
                  <a:pt x="151" y="0"/>
                  <a:pt x="151" y="0"/>
                </a:cubicBezTo>
                <a:cubicBezTo>
                  <a:pt x="151" y="0"/>
                  <a:pt x="151" y="0"/>
                  <a:pt x="151" y="0"/>
                </a:cubicBezTo>
                <a:moveTo>
                  <a:pt x="151" y="0"/>
                </a:moveTo>
                <a:cubicBezTo>
                  <a:pt x="151" y="0"/>
                  <a:pt x="151" y="0"/>
                  <a:pt x="151" y="0"/>
                </a:cubicBezTo>
                <a:cubicBezTo>
                  <a:pt x="151" y="0"/>
                  <a:pt x="151" y="0"/>
                  <a:pt x="151" y="0"/>
                </a:cubicBezTo>
                <a:moveTo>
                  <a:pt x="151" y="0"/>
                </a:moveTo>
                <a:cubicBezTo>
                  <a:pt x="151" y="0"/>
                  <a:pt x="151" y="0"/>
                  <a:pt x="151" y="0"/>
                </a:cubicBezTo>
                <a:cubicBezTo>
                  <a:pt x="151" y="0"/>
                  <a:pt x="151" y="0"/>
                  <a:pt x="151" y="0"/>
                </a:cubicBezTo>
                <a:moveTo>
                  <a:pt x="150" y="0"/>
                </a:moveTo>
                <a:cubicBezTo>
                  <a:pt x="150" y="0"/>
                  <a:pt x="150" y="0"/>
                  <a:pt x="150" y="0"/>
                </a:cubicBezTo>
                <a:cubicBezTo>
                  <a:pt x="150" y="0"/>
                  <a:pt x="150" y="0"/>
                  <a:pt x="150" y="0"/>
                </a:cubicBezTo>
                <a:moveTo>
                  <a:pt x="150" y="0"/>
                </a:moveTo>
                <a:cubicBezTo>
                  <a:pt x="150" y="0"/>
                  <a:pt x="150" y="0"/>
                  <a:pt x="150" y="0"/>
                </a:cubicBezTo>
                <a:cubicBezTo>
                  <a:pt x="150" y="0"/>
                  <a:pt x="150" y="0"/>
                  <a:pt x="150" y="0"/>
                </a:cubicBezTo>
                <a:moveTo>
                  <a:pt x="150" y="0"/>
                </a:moveTo>
                <a:cubicBezTo>
                  <a:pt x="150" y="0"/>
                  <a:pt x="150" y="0"/>
                  <a:pt x="150" y="0"/>
                </a:cubicBezTo>
                <a:cubicBezTo>
                  <a:pt x="150" y="0"/>
                  <a:pt x="150" y="0"/>
                  <a:pt x="150" y="0"/>
                </a:cubicBezTo>
                <a:moveTo>
                  <a:pt x="149" y="0"/>
                </a:moveTo>
                <a:cubicBezTo>
                  <a:pt x="150" y="0"/>
                  <a:pt x="150" y="0"/>
                  <a:pt x="150" y="0"/>
                </a:cubicBezTo>
                <a:cubicBezTo>
                  <a:pt x="150" y="0"/>
                  <a:pt x="150" y="0"/>
                  <a:pt x="149" y="0"/>
                </a:cubicBezTo>
                <a:moveTo>
                  <a:pt x="149" y="0"/>
                </a:moveTo>
                <a:cubicBezTo>
                  <a:pt x="149" y="0"/>
                  <a:pt x="149" y="0"/>
                  <a:pt x="149" y="0"/>
                </a:cubicBezTo>
                <a:cubicBezTo>
                  <a:pt x="149" y="0"/>
                  <a:pt x="149" y="0"/>
                  <a:pt x="149" y="0"/>
                </a:cubicBezTo>
                <a:moveTo>
                  <a:pt x="149" y="0"/>
                </a:moveTo>
                <a:cubicBezTo>
                  <a:pt x="149" y="0"/>
                  <a:pt x="149" y="0"/>
                  <a:pt x="149" y="0"/>
                </a:cubicBezTo>
                <a:cubicBezTo>
                  <a:pt x="149" y="0"/>
                  <a:pt x="149" y="0"/>
                  <a:pt x="149" y="0"/>
                </a:cubicBezTo>
                <a:moveTo>
                  <a:pt x="149" y="0"/>
                </a:moveTo>
                <a:cubicBezTo>
                  <a:pt x="149" y="0"/>
                  <a:pt x="149" y="0"/>
                  <a:pt x="149" y="0"/>
                </a:cubicBezTo>
                <a:cubicBezTo>
                  <a:pt x="149" y="0"/>
                  <a:pt x="149" y="0"/>
                  <a:pt x="149" y="0"/>
                </a:cubicBezTo>
                <a:moveTo>
                  <a:pt x="148" y="0"/>
                </a:moveTo>
                <a:cubicBezTo>
                  <a:pt x="148" y="0"/>
                  <a:pt x="149" y="0"/>
                  <a:pt x="149" y="0"/>
                </a:cubicBezTo>
                <a:cubicBezTo>
                  <a:pt x="149" y="0"/>
                  <a:pt x="148" y="0"/>
                  <a:pt x="148" y="0"/>
                </a:cubicBezTo>
                <a:moveTo>
                  <a:pt x="148" y="0"/>
                </a:moveTo>
                <a:cubicBezTo>
                  <a:pt x="148" y="0"/>
                  <a:pt x="148" y="0"/>
                  <a:pt x="148" y="0"/>
                </a:cubicBezTo>
                <a:cubicBezTo>
                  <a:pt x="148" y="0"/>
                  <a:pt x="148" y="0"/>
                  <a:pt x="148" y="0"/>
                </a:cubicBezTo>
                <a:moveTo>
                  <a:pt x="148" y="0"/>
                </a:moveTo>
                <a:cubicBezTo>
                  <a:pt x="148" y="0"/>
                  <a:pt x="148" y="0"/>
                  <a:pt x="148" y="0"/>
                </a:cubicBezTo>
                <a:cubicBezTo>
                  <a:pt x="148" y="0"/>
                  <a:pt x="148" y="0"/>
                  <a:pt x="148" y="0"/>
                </a:cubicBezTo>
                <a:moveTo>
                  <a:pt x="148" y="0"/>
                </a:moveTo>
                <a:cubicBezTo>
                  <a:pt x="148" y="0"/>
                  <a:pt x="148" y="0"/>
                  <a:pt x="148" y="0"/>
                </a:cubicBezTo>
                <a:cubicBezTo>
                  <a:pt x="148" y="0"/>
                  <a:pt x="148" y="0"/>
                  <a:pt x="148" y="0"/>
                </a:cubicBezTo>
                <a:moveTo>
                  <a:pt x="14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47" y="0"/>
                  <a:pt x="147" y="0"/>
                </a:cubicBezTo>
                <a:moveTo>
                  <a:pt x="14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47" y="0"/>
                  <a:pt x="147" y="0"/>
                </a:cubicBezTo>
                <a:moveTo>
                  <a:pt x="14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47" y="0"/>
                  <a:pt x="147" y="0"/>
                </a:cubicBezTo>
                <a:moveTo>
                  <a:pt x="14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47" y="0"/>
                  <a:pt x="147" y="0"/>
                </a:cubicBezTo>
                <a:moveTo>
                  <a:pt x="146" y="0"/>
                </a:moveTo>
                <a:cubicBezTo>
                  <a:pt x="146" y="0"/>
                  <a:pt x="146" y="0"/>
                  <a:pt x="146" y="0"/>
                </a:cubicBezTo>
                <a:cubicBezTo>
                  <a:pt x="146" y="0"/>
                  <a:pt x="146" y="0"/>
                  <a:pt x="146" y="0"/>
                </a:cubicBezTo>
                <a:moveTo>
                  <a:pt x="146" y="0"/>
                </a:moveTo>
                <a:cubicBezTo>
                  <a:pt x="146" y="0"/>
                  <a:pt x="146" y="0"/>
                  <a:pt x="146" y="0"/>
                </a:cubicBezTo>
                <a:cubicBezTo>
                  <a:pt x="146" y="0"/>
                  <a:pt x="146" y="0"/>
                  <a:pt x="146" y="0"/>
                </a:cubicBezTo>
                <a:moveTo>
                  <a:pt x="146" y="0"/>
                </a:moveTo>
                <a:cubicBezTo>
                  <a:pt x="146" y="0"/>
                  <a:pt x="146" y="0"/>
                  <a:pt x="146" y="0"/>
                </a:cubicBezTo>
                <a:cubicBezTo>
                  <a:pt x="146" y="0"/>
                  <a:pt x="146" y="0"/>
                  <a:pt x="146" y="0"/>
                </a:cubicBezTo>
                <a:moveTo>
                  <a:pt x="145" y="0"/>
                </a:moveTo>
                <a:cubicBezTo>
                  <a:pt x="145" y="0"/>
                  <a:pt x="145" y="0"/>
                  <a:pt x="146" y="0"/>
                </a:cubicBezTo>
                <a:cubicBezTo>
                  <a:pt x="145" y="0"/>
                  <a:pt x="145" y="0"/>
                  <a:pt x="145" y="0"/>
                </a:cubicBezTo>
                <a:moveTo>
                  <a:pt x="145" y="0"/>
                </a:moveTo>
                <a:cubicBezTo>
                  <a:pt x="145" y="0"/>
                  <a:pt x="145" y="0"/>
                  <a:pt x="145" y="0"/>
                </a:cubicBezTo>
                <a:cubicBezTo>
                  <a:pt x="145" y="0"/>
                  <a:pt x="145" y="0"/>
                  <a:pt x="145" y="0"/>
                </a:cubicBezTo>
                <a:moveTo>
                  <a:pt x="145" y="0"/>
                </a:moveTo>
                <a:cubicBezTo>
                  <a:pt x="145" y="0"/>
                  <a:pt x="145" y="0"/>
                  <a:pt x="145" y="0"/>
                </a:cubicBezTo>
                <a:cubicBezTo>
                  <a:pt x="145" y="0"/>
                  <a:pt x="145" y="0"/>
                  <a:pt x="145" y="0"/>
                </a:cubicBezTo>
                <a:moveTo>
                  <a:pt x="145" y="0"/>
                </a:moveTo>
                <a:cubicBezTo>
                  <a:pt x="145" y="0"/>
                  <a:pt x="145" y="0"/>
                  <a:pt x="145" y="0"/>
                </a:cubicBezTo>
                <a:cubicBezTo>
                  <a:pt x="145" y="0"/>
                  <a:pt x="145" y="0"/>
                  <a:pt x="145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2" y="0"/>
                </a:moveTo>
                <a:cubicBezTo>
                  <a:pt x="142" y="0"/>
                  <a:pt x="142" y="0"/>
                  <a:pt x="143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0" y="0"/>
                </a:moveTo>
                <a:cubicBezTo>
                  <a:pt x="140" y="0"/>
                  <a:pt x="141" y="0"/>
                  <a:pt x="141" y="0"/>
                </a:cubicBezTo>
                <a:cubicBezTo>
                  <a:pt x="141" y="0"/>
                  <a:pt x="140" y="0"/>
                  <a:pt x="140" y="0"/>
                </a:cubicBezTo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</a:path>
            </a:pathLst>
          </a:custGeom>
          <a:solidFill>
            <a:srgbClr val="B0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grpSp>
        <p:nvGrpSpPr>
          <p:cNvPr id="7" name="Group 6出自【趣你的PPT】(微信:qunideppt)：最优质的PPT资源库出自【趣你的PPT】(微信:qunideppt)：最优质的PPT资源库"/>
          <p:cNvGrpSpPr/>
          <p:nvPr/>
        </p:nvGrpSpPr>
        <p:grpSpPr>
          <a:xfrm>
            <a:off x="3727058" y="2695768"/>
            <a:ext cx="776696" cy="776696"/>
            <a:chOff x="4969411" y="3594358"/>
            <a:chExt cx="1035594" cy="1035594"/>
          </a:xfrm>
          <a:solidFill>
            <a:schemeClr val="accent2"/>
          </a:solidFill>
        </p:grpSpPr>
        <p:sp>
          <p:nvSpPr>
            <p:cNvPr id="7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969411" y="3594358"/>
              <a:ext cx="1035594" cy="1035594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5" name="出自【趣你的PPT】(微信:qunideppt)：最优质的PPT资源库"/>
            <p:cNvSpPr/>
            <p:nvPr/>
          </p:nvSpPr>
          <p:spPr bwMode="auto">
            <a:xfrm>
              <a:off x="4969411" y="3594358"/>
              <a:ext cx="939480" cy="939480"/>
            </a:xfrm>
            <a:custGeom>
              <a:avLst/>
              <a:gdLst>
                <a:gd name="T0" fmla="*/ 0 w 254"/>
                <a:gd name="T1" fmla="*/ 140 h 254"/>
                <a:gd name="T2" fmla="*/ 0 w 254"/>
                <a:gd name="T3" fmla="*/ 141 h 254"/>
                <a:gd name="T4" fmla="*/ 0 w 254"/>
                <a:gd name="T5" fmla="*/ 143 h 254"/>
                <a:gd name="T6" fmla="*/ 0 w 254"/>
                <a:gd name="T7" fmla="*/ 143 h 254"/>
                <a:gd name="T8" fmla="*/ 0 w 254"/>
                <a:gd name="T9" fmla="*/ 145 h 254"/>
                <a:gd name="T10" fmla="*/ 0 w 254"/>
                <a:gd name="T11" fmla="*/ 145 h 254"/>
                <a:gd name="T12" fmla="*/ 0 w 254"/>
                <a:gd name="T13" fmla="*/ 146 h 254"/>
                <a:gd name="T14" fmla="*/ 0 w 254"/>
                <a:gd name="T15" fmla="*/ 147 h 254"/>
                <a:gd name="T16" fmla="*/ 0 w 254"/>
                <a:gd name="T17" fmla="*/ 149 h 254"/>
                <a:gd name="T18" fmla="*/ 0 w 254"/>
                <a:gd name="T19" fmla="*/ 149 h 254"/>
                <a:gd name="T20" fmla="*/ 0 w 254"/>
                <a:gd name="T21" fmla="*/ 150 h 254"/>
                <a:gd name="T22" fmla="*/ 0 w 254"/>
                <a:gd name="T23" fmla="*/ 152 h 254"/>
                <a:gd name="T24" fmla="*/ 0 w 254"/>
                <a:gd name="T25" fmla="*/ 153 h 254"/>
                <a:gd name="T26" fmla="*/ 0 w 254"/>
                <a:gd name="T27" fmla="*/ 154 h 254"/>
                <a:gd name="T28" fmla="*/ 59 w 254"/>
                <a:gd name="T29" fmla="*/ 254 h 254"/>
                <a:gd name="T30" fmla="*/ 189 w 254"/>
                <a:gd name="T31" fmla="*/ 9 h 254"/>
                <a:gd name="T32" fmla="*/ 188 w 254"/>
                <a:gd name="T33" fmla="*/ 8 h 254"/>
                <a:gd name="T34" fmla="*/ 187 w 254"/>
                <a:gd name="T35" fmla="*/ 8 h 254"/>
                <a:gd name="T36" fmla="*/ 186 w 254"/>
                <a:gd name="T37" fmla="*/ 7 h 254"/>
                <a:gd name="T38" fmla="*/ 185 w 254"/>
                <a:gd name="T39" fmla="*/ 7 h 254"/>
                <a:gd name="T40" fmla="*/ 184 w 254"/>
                <a:gd name="T41" fmla="*/ 7 h 254"/>
                <a:gd name="T42" fmla="*/ 183 w 254"/>
                <a:gd name="T43" fmla="*/ 6 h 254"/>
                <a:gd name="T44" fmla="*/ 182 w 254"/>
                <a:gd name="T45" fmla="*/ 6 h 254"/>
                <a:gd name="T46" fmla="*/ 181 w 254"/>
                <a:gd name="T47" fmla="*/ 6 h 254"/>
                <a:gd name="T48" fmla="*/ 180 w 254"/>
                <a:gd name="T49" fmla="*/ 5 h 254"/>
                <a:gd name="T50" fmla="*/ 179 w 254"/>
                <a:gd name="T51" fmla="*/ 5 h 254"/>
                <a:gd name="T52" fmla="*/ 178 w 254"/>
                <a:gd name="T53" fmla="*/ 5 h 254"/>
                <a:gd name="T54" fmla="*/ 177 w 254"/>
                <a:gd name="T55" fmla="*/ 5 h 254"/>
                <a:gd name="T56" fmla="*/ 176 w 254"/>
                <a:gd name="T57" fmla="*/ 4 h 254"/>
                <a:gd name="T58" fmla="*/ 175 w 254"/>
                <a:gd name="T59" fmla="*/ 4 h 254"/>
                <a:gd name="T60" fmla="*/ 173 w 254"/>
                <a:gd name="T61" fmla="*/ 4 h 254"/>
                <a:gd name="T62" fmla="*/ 172 w 254"/>
                <a:gd name="T63" fmla="*/ 3 h 254"/>
                <a:gd name="T64" fmla="*/ 171 w 254"/>
                <a:gd name="T65" fmla="*/ 3 h 254"/>
                <a:gd name="T66" fmla="*/ 169 w 254"/>
                <a:gd name="T67" fmla="*/ 3 h 254"/>
                <a:gd name="T68" fmla="*/ 168 w 254"/>
                <a:gd name="T69" fmla="*/ 2 h 254"/>
                <a:gd name="T70" fmla="*/ 166 w 254"/>
                <a:gd name="T71" fmla="*/ 2 h 254"/>
                <a:gd name="T72" fmla="*/ 165 w 254"/>
                <a:gd name="T73" fmla="*/ 2 h 254"/>
                <a:gd name="T74" fmla="*/ 164 w 254"/>
                <a:gd name="T75" fmla="*/ 2 h 254"/>
                <a:gd name="T76" fmla="*/ 163 w 254"/>
                <a:gd name="T77" fmla="*/ 1 h 254"/>
                <a:gd name="T78" fmla="*/ 161 w 254"/>
                <a:gd name="T79" fmla="*/ 1 h 254"/>
                <a:gd name="T80" fmla="*/ 160 w 254"/>
                <a:gd name="T81" fmla="*/ 1 h 254"/>
                <a:gd name="T82" fmla="*/ 159 w 254"/>
                <a:gd name="T83" fmla="*/ 1 h 254"/>
                <a:gd name="T84" fmla="*/ 158 w 254"/>
                <a:gd name="T85" fmla="*/ 1 h 254"/>
                <a:gd name="T86" fmla="*/ 157 w 254"/>
                <a:gd name="T87" fmla="*/ 1 h 254"/>
                <a:gd name="T88" fmla="*/ 156 w 254"/>
                <a:gd name="T89" fmla="*/ 1 h 254"/>
                <a:gd name="T90" fmla="*/ 155 w 254"/>
                <a:gd name="T91" fmla="*/ 0 h 254"/>
                <a:gd name="T92" fmla="*/ 154 w 254"/>
                <a:gd name="T93" fmla="*/ 0 h 254"/>
                <a:gd name="T94" fmla="*/ 153 w 254"/>
                <a:gd name="T95" fmla="*/ 0 h 254"/>
                <a:gd name="T96" fmla="*/ 152 w 254"/>
                <a:gd name="T97" fmla="*/ 0 h 254"/>
                <a:gd name="T98" fmla="*/ 151 w 254"/>
                <a:gd name="T99" fmla="*/ 0 h 254"/>
                <a:gd name="T100" fmla="*/ 150 w 254"/>
                <a:gd name="T101" fmla="*/ 0 h 254"/>
                <a:gd name="T102" fmla="*/ 149 w 254"/>
                <a:gd name="T103" fmla="*/ 0 h 254"/>
                <a:gd name="T104" fmla="*/ 148 w 254"/>
                <a:gd name="T105" fmla="*/ 0 h 254"/>
                <a:gd name="T106" fmla="*/ 147 w 254"/>
                <a:gd name="T107" fmla="*/ 0 h 254"/>
                <a:gd name="T108" fmla="*/ 146 w 254"/>
                <a:gd name="T109" fmla="*/ 0 h 254"/>
                <a:gd name="T110" fmla="*/ 145 w 254"/>
                <a:gd name="T111" fmla="*/ 0 h 254"/>
                <a:gd name="T112" fmla="*/ 144 w 254"/>
                <a:gd name="T113" fmla="*/ 0 h 254"/>
                <a:gd name="T114" fmla="*/ 144 w 254"/>
                <a:gd name="T115" fmla="*/ 0 h 254"/>
                <a:gd name="T116" fmla="*/ 143 w 254"/>
                <a:gd name="T117" fmla="*/ 0 h 254"/>
                <a:gd name="T118" fmla="*/ 142 w 254"/>
                <a:gd name="T119" fmla="*/ 0 h 254"/>
                <a:gd name="T120" fmla="*/ 141 w 254"/>
                <a:gd name="T121" fmla="*/ 0 h 254"/>
                <a:gd name="T122" fmla="*/ 140 w 254"/>
                <a:gd name="T123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4" h="254">
                  <a:moveTo>
                    <a:pt x="140" y="0"/>
                  </a:moveTo>
                  <a:cubicBezTo>
                    <a:pt x="62" y="0"/>
                    <a:pt x="0" y="62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53"/>
                    <a:pt x="0" y="153"/>
                    <a:pt x="0" y="1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0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6"/>
                    <a:pt x="1" y="156"/>
                  </a:cubicBezTo>
                  <a:cubicBezTo>
                    <a:pt x="1" y="156"/>
                    <a:pt x="1" y="156"/>
                    <a:pt x="1" y="156"/>
                  </a:cubicBezTo>
                  <a:cubicBezTo>
                    <a:pt x="5" y="196"/>
                    <a:pt x="27" y="231"/>
                    <a:pt x="59" y="254"/>
                  </a:cubicBezTo>
                  <a:cubicBezTo>
                    <a:pt x="43" y="231"/>
                    <a:pt x="33" y="203"/>
                    <a:pt x="33" y="173"/>
                  </a:cubicBezTo>
                  <a:cubicBezTo>
                    <a:pt x="33" y="96"/>
                    <a:pt x="96" y="33"/>
                    <a:pt x="173" y="33"/>
                  </a:cubicBezTo>
                  <a:cubicBezTo>
                    <a:pt x="203" y="33"/>
                    <a:pt x="231" y="42"/>
                    <a:pt x="254" y="59"/>
                  </a:cubicBezTo>
                  <a:cubicBezTo>
                    <a:pt x="238" y="36"/>
                    <a:pt x="216" y="19"/>
                    <a:pt x="190" y="9"/>
                  </a:cubicBezTo>
                  <a:cubicBezTo>
                    <a:pt x="190" y="9"/>
                    <a:pt x="190" y="9"/>
                    <a:pt x="190" y="9"/>
                  </a:cubicBezTo>
                  <a:cubicBezTo>
                    <a:pt x="190" y="9"/>
                    <a:pt x="189" y="9"/>
                    <a:pt x="189" y="9"/>
                  </a:cubicBezTo>
                  <a:cubicBezTo>
                    <a:pt x="189" y="9"/>
                    <a:pt x="189" y="9"/>
                    <a:pt x="189" y="9"/>
                  </a:cubicBezTo>
                  <a:cubicBezTo>
                    <a:pt x="189" y="9"/>
                    <a:pt x="189" y="8"/>
                    <a:pt x="189" y="8"/>
                  </a:cubicBezTo>
                  <a:cubicBezTo>
                    <a:pt x="189" y="8"/>
                    <a:pt x="189" y="8"/>
                    <a:pt x="189" y="8"/>
                  </a:cubicBezTo>
                  <a:cubicBezTo>
                    <a:pt x="189" y="8"/>
                    <a:pt x="188" y="8"/>
                    <a:pt x="188" y="8"/>
                  </a:cubicBezTo>
                  <a:cubicBezTo>
                    <a:pt x="188" y="8"/>
                    <a:pt x="188" y="8"/>
                    <a:pt x="188" y="8"/>
                  </a:cubicBezTo>
                  <a:cubicBezTo>
                    <a:pt x="188" y="8"/>
                    <a:pt x="188" y="8"/>
                    <a:pt x="188" y="8"/>
                  </a:cubicBezTo>
                  <a:cubicBezTo>
                    <a:pt x="188" y="8"/>
                    <a:pt x="188" y="8"/>
                    <a:pt x="188" y="8"/>
                  </a:cubicBezTo>
                  <a:cubicBezTo>
                    <a:pt x="188" y="8"/>
                    <a:pt x="188" y="8"/>
                    <a:pt x="188" y="8"/>
                  </a:cubicBezTo>
                  <a:cubicBezTo>
                    <a:pt x="188" y="8"/>
                    <a:pt x="188" y="8"/>
                    <a:pt x="188" y="8"/>
                  </a:cubicBezTo>
                  <a:cubicBezTo>
                    <a:pt x="188" y="8"/>
                    <a:pt x="187" y="8"/>
                    <a:pt x="187" y="8"/>
                  </a:cubicBezTo>
                  <a:cubicBezTo>
                    <a:pt x="187" y="8"/>
                    <a:pt x="187" y="8"/>
                    <a:pt x="187" y="8"/>
                  </a:cubicBezTo>
                  <a:cubicBezTo>
                    <a:pt x="187" y="8"/>
                    <a:pt x="187" y="8"/>
                    <a:pt x="187" y="8"/>
                  </a:cubicBezTo>
                  <a:cubicBezTo>
                    <a:pt x="187" y="8"/>
                    <a:pt x="187" y="8"/>
                    <a:pt x="187" y="8"/>
                  </a:cubicBezTo>
                  <a:cubicBezTo>
                    <a:pt x="187" y="8"/>
                    <a:pt x="187" y="8"/>
                    <a:pt x="187" y="8"/>
                  </a:cubicBezTo>
                  <a:cubicBezTo>
                    <a:pt x="187" y="8"/>
                    <a:pt x="187" y="8"/>
                    <a:pt x="187" y="8"/>
                  </a:cubicBezTo>
                  <a:cubicBezTo>
                    <a:pt x="187" y="8"/>
                    <a:pt x="187" y="8"/>
                    <a:pt x="186" y="8"/>
                  </a:cubicBezTo>
                  <a:cubicBezTo>
                    <a:pt x="186" y="8"/>
                    <a:pt x="186" y="8"/>
                    <a:pt x="186" y="8"/>
                  </a:cubicBezTo>
                  <a:cubicBezTo>
                    <a:pt x="186" y="8"/>
                    <a:pt x="186" y="7"/>
                    <a:pt x="186" y="7"/>
                  </a:cubicBezTo>
                  <a:cubicBezTo>
                    <a:pt x="186" y="7"/>
                    <a:pt x="186" y="7"/>
                    <a:pt x="186" y="7"/>
                  </a:cubicBezTo>
                  <a:cubicBezTo>
                    <a:pt x="186" y="7"/>
                    <a:pt x="186" y="7"/>
                    <a:pt x="186" y="7"/>
                  </a:cubicBezTo>
                  <a:cubicBezTo>
                    <a:pt x="186" y="7"/>
                    <a:pt x="186" y="7"/>
                    <a:pt x="186" y="7"/>
                  </a:cubicBezTo>
                  <a:cubicBezTo>
                    <a:pt x="186" y="7"/>
                    <a:pt x="186" y="7"/>
                    <a:pt x="186" y="7"/>
                  </a:cubicBezTo>
                  <a:cubicBezTo>
                    <a:pt x="185" y="7"/>
                    <a:pt x="185" y="7"/>
                    <a:pt x="185" y="7"/>
                  </a:cubicBezTo>
                  <a:cubicBezTo>
                    <a:pt x="185" y="7"/>
                    <a:pt x="185" y="7"/>
                    <a:pt x="185" y="7"/>
                  </a:cubicBezTo>
                  <a:cubicBezTo>
                    <a:pt x="185" y="7"/>
                    <a:pt x="185" y="7"/>
                    <a:pt x="185" y="7"/>
                  </a:cubicBezTo>
                  <a:cubicBezTo>
                    <a:pt x="185" y="7"/>
                    <a:pt x="185" y="7"/>
                    <a:pt x="185" y="7"/>
                  </a:cubicBezTo>
                  <a:cubicBezTo>
                    <a:pt x="185" y="7"/>
                    <a:pt x="185" y="7"/>
                    <a:pt x="185" y="7"/>
                  </a:cubicBezTo>
                  <a:cubicBezTo>
                    <a:pt x="185" y="7"/>
                    <a:pt x="185" y="7"/>
                    <a:pt x="185" y="7"/>
                  </a:cubicBezTo>
                  <a:cubicBezTo>
                    <a:pt x="185" y="7"/>
                    <a:pt x="185" y="7"/>
                    <a:pt x="185" y="7"/>
                  </a:cubicBezTo>
                  <a:cubicBezTo>
                    <a:pt x="185" y="7"/>
                    <a:pt x="185" y="7"/>
                    <a:pt x="185" y="7"/>
                  </a:cubicBezTo>
                  <a:cubicBezTo>
                    <a:pt x="185" y="7"/>
                    <a:pt x="184" y="7"/>
                    <a:pt x="184" y="7"/>
                  </a:cubicBezTo>
                  <a:cubicBezTo>
                    <a:pt x="184" y="7"/>
                    <a:pt x="184" y="7"/>
                    <a:pt x="184" y="7"/>
                  </a:cubicBezTo>
                  <a:cubicBezTo>
                    <a:pt x="184" y="7"/>
                    <a:pt x="184" y="7"/>
                    <a:pt x="184" y="7"/>
                  </a:cubicBezTo>
                  <a:cubicBezTo>
                    <a:pt x="184" y="7"/>
                    <a:pt x="184" y="7"/>
                    <a:pt x="184" y="7"/>
                  </a:cubicBezTo>
                  <a:cubicBezTo>
                    <a:pt x="184" y="7"/>
                    <a:pt x="184" y="7"/>
                    <a:pt x="184" y="7"/>
                  </a:cubicBezTo>
                  <a:cubicBezTo>
                    <a:pt x="184" y="7"/>
                    <a:pt x="184" y="7"/>
                    <a:pt x="184" y="7"/>
                  </a:cubicBezTo>
                  <a:cubicBezTo>
                    <a:pt x="184" y="7"/>
                    <a:pt x="184" y="7"/>
                    <a:pt x="184" y="7"/>
                  </a:cubicBezTo>
                  <a:cubicBezTo>
                    <a:pt x="184" y="7"/>
                    <a:pt x="184" y="7"/>
                    <a:pt x="184" y="7"/>
                  </a:cubicBezTo>
                  <a:cubicBezTo>
                    <a:pt x="183" y="7"/>
                    <a:pt x="183" y="7"/>
                    <a:pt x="183" y="7"/>
                  </a:cubicBezTo>
                  <a:cubicBezTo>
                    <a:pt x="183" y="7"/>
                    <a:pt x="183" y="7"/>
                    <a:pt x="183" y="6"/>
                  </a:cubicBezTo>
                  <a:cubicBezTo>
                    <a:pt x="183" y="6"/>
                    <a:pt x="183" y="6"/>
                    <a:pt x="183" y="6"/>
                  </a:cubicBezTo>
                  <a:cubicBezTo>
                    <a:pt x="183" y="6"/>
                    <a:pt x="183" y="6"/>
                    <a:pt x="183" y="6"/>
                  </a:cubicBezTo>
                  <a:cubicBezTo>
                    <a:pt x="183" y="6"/>
                    <a:pt x="183" y="6"/>
                    <a:pt x="183" y="6"/>
                  </a:cubicBezTo>
                  <a:cubicBezTo>
                    <a:pt x="183" y="6"/>
                    <a:pt x="183" y="6"/>
                    <a:pt x="183" y="6"/>
                  </a:cubicBezTo>
                  <a:cubicBezTo>
                    <a:pt x="183" y="6"/>
                    <a:pt x="183" y="6"/>
                    <a:pt x="183" y="6"/>
                  </a:cubicBezTo>
                  <a:cubicBezTo>
                    <a:pt x="183" y="6"/>
                    <a:pt x="183" y="6"/>
                    <a:pt x="183" y="6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1" y="6"/>
                    <a:pt x="181" y="6"/>
                    <a:pt x="180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80" y="6"/>
                    <a:pt x="180" y="6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79" y="5"/>
                    <a:pt x="179" y="5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8" y="5"/>
                    <a:pt x="178" y="5"/>
                    <a:pt x="178" y="5"/>
                  </a:cubicBezTo>
                  <a:cubicBezTo>
                    <a:pt x="178" y="5"/>
                    <a:pt x="178" y="5"/>
                    <a:pt x="178" y="5"/>
                  </a:cubicBezTo>
                  <a:cubicBezTo>
                    <a:pt x="178" y="5"/>
                    <a:pt x="178" y="5"/>
                    <a:pt x="178" y="5"/>
                  </a:cubicBezTo>
                  <a:cubicBezTo>
                    <a:pt x="178" y="5"/>
                    <a:pt x="178" y="5"/>
                    <a:pt x="178" y="5"/>
                  </a:cubicBezTo>
                  <a:cubicBezTo>
                    <a:pt x="178" y="5"/>
                    <a:pt x="178" y="5"/>
                    <a:pt x="178" y="5"/>
                  </a:cubicBezTo>
                  <a:cubicBezTo>
                    <a:pt x="178" y="5"/>
                    <a:pt x="178" y="5"/>
                    <a:pt x="178" y="5"/>
                  </a:cubicBezTo>
                  <a:cubicBezTo>
                    <a:pt x="178" y="5"/>
                    <a:pt x="177" y="5"/>
                    <a:pt x="177" y="5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77" y="5"/>
                    <a:pt x="177" y="4"/>
                    <a:pt x="177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5" y="4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74" y="4"/>
                    <a:pt x="174" y="4"/>
                    <a:pt x="174" y="4"/>
                  </a:cubicBezTo>
                  <a:cubicBezTo>
                    <a:pt x="174" y="4"/>
                    <a:pt x="174" y="4"/>
                    <a:pt x="174" y="4"/>
                  </a:cubicBezTo>
                  <a:cubicBezTo>
                    <a:pt x="174" y="4"/>
                    <a:pt x="174" y="4"/>
                    <a:pt x="174" y="4"/>
                  </a:cubicBezTo>
                  <a:cubicBezTo>
                    <a:pt x="174" y="4"/>
                    <a:pt x="174" y="4"/>
                    <a:pt x="174" y="4"/>
                  </a:cubicBezTo>
                  <a:cubicBezTo>
                    <a:pt x="174" y="4"/>
                    <a:pt x="174" y="4"/>
                    <a:pt x="174" y="4"/>
                  </a:cubicBezTo>
                  <a:cubicBezTo>
                    <a:pt x="174" y="4"/>
                    <a:pt x="173" y="4"/>
                    <a:pt x="173" y="4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73" y="4"/>
                    <a:pt x="173" y="4"/>
                    <a:pt x="173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2" y="3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0" y="3"/>
                  </a:cubicBezTo>
                  <a:cubicBezTo>
                    <a:pt x="170" y="3"/>
                    <a:pt x="170" y="3"/>
                    <a:pt x="170" y="3"/>
                  </a:cubicBezTo>
                  <a:cubicBezTo>
                    <a:pt x="170" y="3"/>
                    <a:pt x="170" y="3"/>
                    <a:pt x="170" y="3"/>
                  </a:cubicBezTo>
                  <a:cubicBezTo>
                    <a:pt x="170" y="3"/>
                    <a:pt x="170" y="3"/>
                    <a:pt x="170" y="3"/>
                  </a:cubicBezTo>
                  <a:cubicBezTo>
                    <a:pt x="170" y="3"/>
                    <a:pt x="170" y="3"/>
                    <a:pt x="170" y="3"/>
                  </a:cubicBezTo>
                  <a:cubicBezTo>
                    <a:pt x="170" y="3"/>
                    <a:pt x="170" y="3"/>
                    <a:pt x="170" y="3"/>
                  </a:cubicBezTo>
                  <a:cubicBezTo>
                    <a:pt x="170" y="3"/>
                    <a:pt x="169" y="3"/>
                    <a:pt x="169" y="3"/>
                  </a:cubicBezTo>
                  <a:cubicBezTo>
                    <a:pt x="169" y="3"/>
                    <a:pt x="169" y="3"/>
                    <a:pt x="169" y="3"/>
                  </a:cubicBezTo>
                  <a:cubicBezTo>
                    <a:pt x="169" y="3"/>
                    <a:pt x="169" y="3"/>
                    <a:pt x="169" y="3"/>
                  </a:cubicBezTo>
                  <a:cubicBezTo>
                    <a:pt x="169" y="3"/>
                    <a:pt x="169" y="3"/>
                    <a:pt x="169" y="3"/>
                  </a:cubicBezTo>
                  <a:cubicBezTo>
                    <a:pt x="168" y="3"/>
                    <a:pt x="168" y="3"/>
                    <a:pt x="168" y="3"/>
                  </a:cubicBezTo>
                  <a:cubicBezTo>
                    <a:pt x="168" y="2"/>
                    <a:pt x="168" y="2"/>
                    <a:pt x="168" y="2"/>
                  </a:cubicBezTo>
                  <a:cubicBezTo>
                    <a:pt x="168" y="2"/>
                    <a:pt x="168" y="2"/>
                    <a:pt x="168" y="2"/>
                  </a:cubicBezTo>
                  <a:cubicBezTo>
                    <a:pt x="168" y="2"/>
                    <a:pt x="168" y="2"/>
                    <a:pt x="168" y="2"/>
                  </a:cubicBezTo>
                  <a:cubicBezTo>
                    <a:pt x="168" y="2"/>
                    <a:pt x="168" y="2"/>
                    <a:pt x="167" y="2"/>
                  </a:cubicBezTo>
                  <a:cubicBezTo>
                    <a:pt x="167" y="2"/>
                    <a:pt x="167" y="2"/>
                    <a:pt x="167" y="2"/>
                  </a:cubicBezTo>
                  <a:cubicBezTo>
                    <a:pt x="167" y="2"/>
                    <a:pt x="167" y="2"/>
                    <a:pt x="167" y="2"/>
                  </a:cubicBezTo>
                  <a:cubicBezTo>
                    <a:pt x="167" y="2"/>
                    <a:pt x="167" y="2"/>
                    <a:pt x="167" y="2"/>
                  </a:cubicBezTo>
                  <a:cubicBezTo>
                    <a:pt x="167" y="2"/>
                    <a:pt x="167" y="2"/>
                    <a:pt x="167" y="2"/>
                  </a:cubicBezTo>
                  <a:cubicBezTo>
                    <a:pt x="167" y="2"/>
                    <a:pt x="167" y="2"/>
                    <a:pt x="167" y="2"/>
                  </a:cubicBezTo>
                  <a:cubicBezTo>
                    <a:pt x="167" y="2"/>
                    <a:pt x="166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2"/>
                    <a:pt x="165" y="2"/>
                  </a:cubicBezTo>
                  <a:cubicBezTo>
                    <a:pt x="165" y="2"/>
                    <a:pt x="165" y="2"/>
                    <a:pt x="165" y="2"/>
                  </a:cubicBezTo>
                  <a:cubicBezTo>
                    <a:pt x="165" y="2"/>
                    <a:pt x="165" y="2"/>
                    <a:pt x="165" y="2"/>
                  </a:cubicBezTo>
                  <a:cubicBezTo>
                    <a:pt x="165" y="2"/>
                    <a:pt x="165" y="2"/>
                    <a:pt x="165" y="2"/>
                  </a:cubicBezTo>
                  <a:cubicBezTo>
                    <a:pt x="165" y="2"/>
                    <a:pt x="165" y="2"/>
                    <a:pt x="165" y="2"/>
                  </a:cubicBezTo>
                  <a:cubicBezTo>
                    <a:pt x="165" y="2"/>
                    <a:pt x="165" y="2"/>
                    <a:pt x="165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3" y="2"/>
                    <a:pt x="163" y="2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3" y="2"/>
                    <a:pt x="163" y="1"/>
                    <a:pt x="163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2" y="1"/>
                    <a:pt x="162" y="1"/>
                    <a:pt x="161" y="1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1"/>
                    <a:pt x="161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59" y="1"/>
                    <a:pt x="158" y="1"/>
                    <a:pt x="158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8" y="1"/>
                    <a:pt x="157" y="1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7" y="1"/>
                    <a:pt x="157" y="1"/>
                    <a:pt x="156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6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5" y="0"/>
                    <a:pt x="154" y="0"/>
                    <a:pt x="154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0"/>
                    <a:pt x="154" y="0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0"/>
                    <a:pt x="153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0" y="0"/>
                    <a:pt x="150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0" y="0"/>
                    <a:pt x="150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>
                <a:solidFill>
                  <a:srgbClr val="F0466E"/>
                </a:solidFill>
              </a:endParaRPr>
            </a:p>
          </p:txBody>
        </p:sp>
      </p:grpSp>
      <p:sp>
        <p:nvSpPr>
          <p:cNvPr id="9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94616" y="1924150"/>
            <a:ext cx="452819" cy="430482"/>
          </a:xfrm>
          <a:custGeom>
            <a:avLst/>
            <a:gdLst>
              <a:gd name="T0" fmla="*/ 0 w 163"/>
              <a:gd name="T1" fmla="*/ 154 h 155"/>
              <a:gd name="T2" fmla="*/ 0 w 163"/>
              <a:gd name="T3" fmla="*/ 152 h 155"/>
              <a:gd name="T4" fmla="*/ 0 w 163"/>
              <a:gd name="T5" fmla="*/ 152 h 155"/>
              <a:gd name="T6" fmla="*/ 0 w 163"/>
              <a:gd name="T7" fmla="*/ 151 h 155"/>
              <a:gd name="T8" fmla="*/ 0 w 163"/>
              <a:gd name="T9" fmla="*/ 151 h 155"/>
              <a:gd name="T10" fmla="*/ 0 w 163"/>
              <a:gd name="T11" fmla="*/ 150 h 155"/>
              <a:gd name="T12" fmla="*/ 0 w 163"/>
              <a:gd name="T13" fmla="*/ 149 h 155"/>
              <a:gd name="T14" fmla="*/ 0 w 163"/>
              <a:gd name="T15" fmla="*/ 148 h 155"/>
              <a:gd name="T16" fmla="*/ 0 w 163"/>
              <a:gd name="T17" fmla="*/ 148 h 155"/>
              <a:gd name="T18" fmla="*/ 0 w 163"/>
              <a:gd name="T19" fmla="*/ 147 h 155"/>
              <a:gd name="T20" fmla="*/ 0 w 163"/>
              <a:gd name="T21" fmla="*/ 147 h 155"/>
              <a:gd name="T22" fmla="*/ 0 w 163"/>
              <a:gd name="T23" fmla="*/ 146 h 155"/>
              <a:gd name="T24" fmla="*/ 0 w 163"/>
              <a:gd name="T25" fmla="*/ 146 h 155"/>
              <a:gd name="T26" fmla="*/ 0 w 163"/>
              <a:gd name="T27" fmla="*/ 145 h 155"/>
              <a:gd name="T28" fmla="*/ 0 w 163"/>
              <a:gd name="T29" fmla="*/ 145 h 155"/>
              <a:gd name="T30" fmla="*/ 0 w 163"/>
              <a:gd name="T31" fmla="*/ 144 h 155"/>
              <a:gd name="T32" fmla="*/ 0 w 163"/>
              <a:gd name="T33" fmla="*/ 143 h 155"/>
              <a:gd name="T34" fmla="*/ 0 w 163"/>
              <a:gd name="T35" fmla="*/ 143 h 155"/>
              <a:gd name="T36" fmla="*/ 0 w 163"/>
              <a:gd name="T37" fmla="*/ 142 h 155"/>
              <a:gd name="T38" fmla="*/ 0 w 163"/>
              <a:gd name="T39" fmla="*/ 142 h 155"/>
              <a:gd name="T40" fmla="*/ 0 w 163"/>
              <a:gd name="T41" fmla="*/ 141 h 155"/>
              <a:gd name="T42" fmla="*/ 0 w 163"/>
              <a:gd name="T43" fmla="*/ 141 h 155"/>
              <a:gd name="T44" fmla="*/ 162 w 163"/>
              <a:gd name="T45" fmla="*/ 2 h 155"/>
              <a:gd name="T46" fmla="*/ 160 w 163"/>
              <a:gd name="T47" fmla="*/ 2 h 155"/>
              <a:gd name="T48" fmla="*/ 160 w 163"/>
              <a:gd name="T49" fmla="*/ 2 h 155"/>
              <a:gd name="T50" fmla="*/ 159 w 163"/>
              <a:gd name="T51" fmla="*/ 2 h 155"/>
              <a:gd name="T52" fmla="*/ 158 w 163"/>
              <a:gd name="T53" fmla="*/ 2 h 155"/>
              <a:gd name="T54" fmla="*/ 158 w 163"/>
              <a:gd name="T55" fmla="*/ 2 h 155"/>
              <a:gd name="T56" fmla="*/ 156 w 163"/>
              <a:gd name="T57" fmla="*/ 1 h 155"/>
              <a:gd name="T58" fmla="*/ 156 w 163"/>
              <a:gd name="T59" fmla="*/ 1 h 155"/>
              <a:gd name="T60" fmla="*/ 155 w 163"/>
              <a:gd name="T61" fmla="*/ 1 h 155"/>
              <a:gd name="T62" fmla="*/ 155 w 163"/>
              <a:gd name="T63" fmla="*/ 1 h 155"/>
              <a:gd name="T64" fmla="*/ 154 w 163"/>
              <a:gd name="T65" fmla="*/ 1 h 155"/>
              <a:gd name="T66" fmla="*/ 153 w 163"/>
              <a:gd name="T67" fmla="*/ 1 h 155"/>
              <a:gd name="T68" fmla="*/ 153 w 163"/>
              <a:gd name="T69" fmla="*/ 1 h 155"/>
              <a:gd name="T70" fmla="*/ 152 w 163"/>
              <a:gd name="T71" fmla="*/ 1 h 155"/>
              <a:gd name="T72" fmla="*/ 152 w 163"/>
              <a:gd name="T73" fmla="*/ 1 h 155"/>
              <a:gd name="T74" fmla="*/ 151 w 163"/>
              <a:gd name="T75" fmla="*/ 1 h 155"/>
              <a:gd name="T76" fmla="*/ 150 w 163"/>
              <a:gd name="T77" fmla="*/ 1 h 155"/>
              <a:gd name="T78" fmla="*/ 150 w 163"/>
              <a:gd name="T79" fmla="*/ 1 h 155"/>
              <a:gd name="T80" fmla="*/ 149 w 163"/>
              <a:gd name="T81" fmla="*/ 1 h 155"/>
              <a:gd name="T82" fmla="*/ 148 w 163"/>
              <a:gd name="T83" fmla="*/ 1 h 155"/>
              <a:gd name="T84" fmla="*/ 148 w 163"/>
              <a:gd name="T85" fmla="*/ 1 h 155"/>
              <a:gd name="T86" fmla="*/ 147 w 163"/>
              <a:gd name="T87" fmla="*/ 1 h 155"/>
              <a:gd name="T88" fmla="*/ 147 w 163"/>
              <a:gd name="T89" fmla="*/ 1 h 155"/>
              <a:gd name="T90" fmla="*/ 146 w 163"/>
              <a:gd name="T91" fmla="*/ 1 h 155"/>
              <a:gd name="T92" fmla="*/ 146 w 163"/>
              <a:gd name="T93" fmla="*/ 1 h 155"/>
              <a:gd name="T94" fmla="*/ 145 w 163"/>
              <a:gd name="T95" fmla="*/ 1 h 155"/>
              <a:gd name="T96" fmla="*/ 144 w 163"/>
              <a:gd name="T97" fmla="*/ 0 h 155"/>
              <a:gd name="T98" fmla="*/ 144 w 163"/>
              <a:gd name="T99" fmla="*/ 0 h 155"/>
              <a:gd name="T100" fmla="*/ 143 w 163"/>
              <a:gd name="T101" fmla="*/ 0 h 155"/>
              <a:gd name="T102" fmla="*/ 143 w 163"/>
              <a:gd name="T103" fmla="*/ 0 h 155"/>
              <a:gd name="T104" fmla="*/ 142 w 163"/>
              <a:gd name="T105" fmla="*/ 0 h 155"/>
              <a:gd name="T106" fmla="*/ 142 w 163"/>
              <a:gd name="T107" fmla="*/ 0 h 155"/>
              <a:gd name="T108" fmla="*/ 141 w 163"/>
              <a:gd name="T109" fmla="*/ 0 h 155"/>
              <a:gd name="T110" fmla="*/ 141 w 163"/>
              <a:gd name="T111" fmla="*/ 0 h 155"/>
              <a:gd name="T112" fmla="*/ 140 w 163"/>
              <a:gd name="T113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63" h="155">
                <a:moveTo>
                  <a:pt x="1" y="155"/>
                </a:moveTo>
                <a:cubicBezTo>
                  <a:pt x="1" y="155"/>
                  <a:pt x="1" y="155"/>
                  <a:pt x="1" y="155"/>
                </a:cubicBezTo>
                <a:cubicBezTo>
                  <a:pt x="1" y="155"/>
                  <a:pt x="1" y="155"/>
                  <a:pt x="1" y="155"/>
                </a:cubicBezTo>
                <a:moveTo>
                  <a:pt x="0" y="154"/>
                </a:moveTo>
                <a:cubicBezTo>
                  <a:pt x="0" y="154"/>
                  <a:pt x="0" y="154"/>
                  <a:pt x="0" y="154"/>
                </a:cubicBezTo>
                <a:cubicBezTo>
                  <a:pt x="0" y="154"/>
                  <a:pt x="0" y="154"/>
                  <a:pt x="0" y="154"/>
                </a:cubicBezTo>
                <a:moveTo>
                  <a:pt x="0" y="153"/>
                </a:moveTo>
                <a:cubicBezTo>
                  <a:pt x="0" y="153"/>
                  <a:pt x="0" y="153"/>
                  <a:pt x="0" y="153"/>
                </a:cubicBezTo>
                <a:cubicBezTo>
                  <a:pt x="0" y="153"/>
                  <a:pt x="0" y="153"/>
                  <a:pt x="0" y="153"/>
                </a:cubicBezTo>
                <a:moveTo>
                  <a:pt x="0" y="152"/>
                </a:moveTo>
                <a:cubicBezTo>
                  <a:pt x="0" y="152"/>
                  <a:pt x="0" y="152"/>
                  <a:pt x="0" y="152"/>
                </a:cubicBezTo>
                <a:cubicBezTo>
                  <a:pt x="0" y="152"/>
                  <a:pt x="0" y="152"/>
                  <a:pt x="0" y="152"/>
                </a:cubicBezTo>
                <a:moveTo>
                  <a:pt x="0" y="152"/>
                </a:moveTo>
                <a:cubicBezTo>
                  <a:pt x="0" y="152"/>
                  <a:pt x="0" y="152"/>
                  <a:pt x="0" y="152"/>
                </a:cubicBezTo>
                <a:cubicBezTo>
                  <a:pt x="0" y="152"/>
                  <a:pt x="0" y="152"/>
                  <a:pt x="0" y="152"/>
                </a:cubicBezTo>
                <a:moveTo>
                  <a:pt x="0" y="152"/>
                </a:moveTo>
                <a:cubicBezTo>
                  <a:pt x="0" y="152"/>
                  <a:pt x="0" y="152"/>
                  <a:pt x="0" y="152"/>
                </a:cubicBezTo>
                <a:cubicBezTo>
                  <a:pt x="0" y="152"/>
                  <a:pt x="0" y="152"/>
                  <a:pt x="0" y="152"/>
                </a:cubicBezTo>
                <a:moveTo>
                  <a:pt x="0" y="151"/>
                </a:moveTo>
                <a:cubicBezTo>
                  <a:pt x="0" y="151"/>
                  <a:pt x="0" y="151"/>
                  <a:pt x="0" y="151"/>
                </a:cubicBezTo>
                <a:cubicBezTo>
                  <a:pt x="0" y="151"/>
                  <a:pt x="0" y="151"/>
                  <a:pt x="0" y="151"/>
                </a:cubicBezTo>
                <a:moveTo>
                  <a:pt x="0" y="151"/>
                </a:moveTo>
                <a:cubicBezTo>
                  <a:pt x="0" y="151"/>
                  <a:pt x="0" y="151"/>
                  <a:pt x="0" y="151"/>
                </a:cubicBezTo>
                <a:cubicBezTo>
                  <a:pt x="0" y="151"/>
                  <a:pt x="0" y="151"/>
                  <a:pt x="0" y="151"/>
                </a:cubicBezTo>
                <a:moveTo>
                  <a:pt x="0" y="151"/>
                </a:moveTo>
                <a:cubicBezTo>
                  <a:pt x="0" y="151"/>
                  <a:pt x="0" y="151"/>
                  <a:pt x="0" y="151"/>
                </a:cubicBezTo>
                <a:cubicBezTo>
                  <a:pt x="0" y="151"/>
                  <a:pt x="0" y="151"/>
                  <a:pt x="0" y="151"/>
                </a:cubicBezTo>
                <a:moveTo>
                  <a:pt x="0" y="151"/>
                </a:moveTo>
                <a:cubicBezTo>
                  <a:pt x="0" y="151"/>
                  <a:pt x="0" y="151"/>
                  <a:pt x="0" y="151"/>
                </a:cubicBezTo>
                <a:cubicBezTo>
                  <a:pt x="0" y="151"/>
                  <a:pt x="0" y="151"/>
                  <a:pt x="0" y="151"/>
                </a:cubicBezTo>
                <a:moveTo>
                  <a:pt x="0" y="150"/>
                </a:move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moveTo>
                  <a:pt x="0" y="150"/>
                </a:move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1"/>
                </a:moveTo>
                <a:cubicBezTo>
                  <a:pt x="0" y="141"/>
                  <a:pt x="0" y="142"/>
                  <a:pt x="0" y="142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163" y="2"/>
                </a:moveTo>
                <a:cubicBezTo>
                  <a:pt x="163" y="2"/>
                  <a:pt x="163" y="2"/>
                  <a:pt x="163" y="2"/>
                </a:cubicBezTo>
                <a:cubicBezTo>
                  <a:pt x="163" y="2"/>
                  <a:pt x="163" y="2"/>
                  <a:pt x="163" y="2"/>
                </a:cubicBezTo>
                <a:moveTo>
                  <a:pt x="162" y="2"/>
                </a:moveTo>
                <a:cubicBezTo>
                  <a:pt x="162" y="2"/>
                  <a:pt x="162" y="2"/>
                  <a:pt x="162" y="2"/>
                </a:cubicBezTo>
                <a:cubicBezTo>
                  <a:pt x="162" y="2"/>
                  <a:pt x="162" y="2"/>
                  <a:pt x="162" y="2"/>
                </a:cubicBezTo>
                <a:moveTo>
                  <a:pt x="161" y="2"/>
                </a:moveTo>
                <a:cubicBezTo>
                  <a:pt x="161" y="2"/>
                  <a:pt x="161" y="2"/>
                  <a:pt x="161" y="2"/>
                </a:cubicBezTo>
                <a:cubicBezTo>
                  <a:pt x="161" y="2"/>
                  <a:pt x="161" y="2"/>
                  <a:pt x="161" y="2"/>
                </a:cubicBezTo>
                <a:moveTo>
                  <a:pt x="160" y="2"/>
                </a:move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moveTo>
                  <a:pt x="160" y="2"/>
                </a:move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moveTo>
                  <a:pt x="160" y="2"/>
                </a:move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moveTo>
                  <a:pt x="159" y="2"/>
                </a:moveTo>
                <a:cubicBezTo>
                  <a:pt x="159" y="2"/>
                  <a:pt x="159" y="2"/>
                  <a:pt x="159" y="2"/>
                </a:cubicBezTo>
                <a:cubicBezTo>
                  <a:pt x="159" y="2"/>
                  <a:pt x="159" y="2"/>
                  <a:pt x="159" y="2"/>
                </a:cubicBezTo>
                <a:moveTo>
                  <a:pt x="159" y="2"/>
                </a:moveTo>
                <a:cubicBezTo>
                  <a:pt x="159" y="2"/>
                  <a:pt x="159" y="2"/>
                  <a:pt x="159" y="2"/>
                </a:cubicBezTo>
                <a:cubicBezTo>
                  <a:pt x="159" y="2"/>
                  <a:pt x="159" y="2"/>
                  <a:pt x="159" y="2"/>
                </a:cubicBezTo>
                <a:moveTo>
                  <a:pt x="159" y="2"/>
                </a:moveTo>
                <a:cubicBezTo>
                  <a:pt x="159" y="2"/>
                  <a:pt x="159" y="2"/>
                  <a:pt x="159" y="2"/>
                </a:cubicBezTo>
                <a:cubicBezTo>
                  <a:pt x="159" y="2"/>
                  <a:pt x="159" y="2"/>
                  <a:pt x="159" y="2"/>
                </a:cubicBezTo>
                <a:moveTo>
                  <a:pt x="158" y="2"/>
                </a:moveTo>
                <a:cubicBezTo>
                  <a:pt x="158" y="2"/>
                  <a:pt x="158" y="2"/>
                  <a:pt x="158" y="2"/>
                </a:cubicBezTo>
                <a:cubicBezTo>
                  <a:pt x="158" y="2"/>
                  <a:pt x="158" y="2"/>
                  <a:pt x="158" y="2"/>
                </a:cubicBezTo>
                <a:moveTo>
                  <a:pt x="158" y="2"/>
                </a:moveTo>
                <a:cubicBezTo>
                  <a:pt x="158" y="2"/>
                  <a:pt x="158" y="2"/>
                  <a:pt x="158" y="2"/>
                </a:cubicBezTo>
                <a:cubicBezTo>
                  <a:pt x="158" y="2"/>
                  <a:pt x="158" y="2"/>
                  <a:pt x="158" y="2"/>
                </a:cubicBezTo>
                <a:moveTo>
                  <a:pt x="158" y="2"/>
                </a:moveTo>
                <a:cubicBezTo>
                  <a:pt x="158" y="2"/>
                  <a:pt x="158" y="2"/>
                  <a:pt x="158" y="2"/>
                </a:cubicBezTo>
                <a:cubicBezTo>
                  <a:pt x="158" y="2"/>
                  <a:pt x="158" y="2"/>
                  <a:pt x="158" y="2"/>
                </a:cubicBezTo>
                <a:moveTo>
                  <a:pt x="157" y="1"/>
                </a:moveTo>
                <a:cubicBezTo>
                  <a:pt x="157" y="1"/>
                  <a:pt x="157" y="1"/>
                  <a:pt x="157" y="1"/>
                </a:cubicBezTo>
                <a:cubicBezTo>
                  <a:pt x="157" y="1"/>
                  <a:pt x="157" y="1"/>
                  <a:pt x="157" y="1"/>
                </a:cubicBezTo>
                <a:moveTo>
                  <a:pt x="156" y="1"/>
                </a:moveTo>
                <a:cubicBezTo>
                  <a:pt x="156" y="1"/>
                  <a:pt x="156" y="1"/>
                  <a:pt x="156" y="1"/>
                </a:cubicBezTo>
                <a:cubicBezTo>
                  <a:pt x="156" y="1"/>
                  <a:pt x="156" y="1"/>
                  <a:pt x="156" y="1"/>
                </a:cubicBezTo>
                <a:moveTo>
                  <a:pt x="156" y="1"/>
                </a:moveTo>
                <a:cubicBezTo>
                  <a:pt x="156" y="1"/>
                  <a:pt x="156" y="1"/>
                  <a:pt x="156" y="1"/>
                </a:cubicBezTo>
                <a:cubicBezTo>
                  <a:pt x="156" y="1"/>
                  <a:pt x="156" y="1"/>
                  <a:pt x="156" y="1"/>
                </a:cubicBezTo>
                <a:moveTo>
                  <a:pt x="156" y="1"/>
                </a:moveTo>
                <a:cubicBezTo>
                  <a:pt x="156" y="1"/>
                  <a:pt x="156" y="1"/>
                  <a:pt x="156" y="1"/>
                </a:cubicBezTo>
                <a:cubicBezTo>
                  <a:pt x="156" y="1"/>
                  <a:pt x="156" y="1"/>
                  <a:pt x="156" y="1"/>
                </a:cubicBezTo>
                <a:moveTo>
                  <a:pt x="155" y="1"/>
                </a:moveTo>
                <a:cubicBezTo>
                  <a:pt x="155" y="1"/>
                  <a:pt x="155" y="1"/>
                  <a:pt x="155" y="1"/>
                </a:cubicBezTo>
                <a:cubicBezTo>
                  <a:pt x="155" y="1"/>
                  <a:pt x="155" y="1"/>
                  <a:pt x="155" y="1"/>
                </a:cubicBezTo>
                <a:moveTo>
                  <a:pt x="155" y="1"/>
                </a:moveTo>
                <a:cubicBezTo>
                  <a:pt x="155" y="1"/>
                  <a:pt x="155" y="1"/>
                  <a:pt x="155" y="1"/>
                </a:cubicBezTo>
                <a:cubicBezTo>
                  <a:pt x="155" y="1"/>
                  <a:pt x="155" y="1"/>
                  <a:pt x="155" y="1"/>
                </a:cubicBezTo>
                <a:moveTo>
                  <a:pt x="155" y="1"/>
                </a:moveTo>
                <a:cubicBezTo>
                  <a:pt x="155" y="1"/>
                  <a:pt x="155" y="1"/>
                  <a:pt x="155" y="1"/>
                </a:cubicBezTo>
                <a:cubicBezTo>
                  <a:pt x="155" y="1"/>
                  <a:pt x="155" y="1"/>
                  <a:pt x="155" y="1"/>
                </a:cubicBezTo>
                <a:moveTo>
                  <a:pt x="155" y="1"/>
                </a:moveTo>
                <a:cubicBezTo>
                  <a:pt x="155" y="1"/>
                  <a:pt x="155" y="1"/>
                  <a:pt x="155" y="1"/>
                </a:cubicBezTo>
                <a:cubicBezTo>
                  <a:pt x="155" y="1"/>
                  <a:pt x="155" y="1"/>
                  <a:pt x="155" y="1"/>
                </a:cubicBezTo>
                <a:moveTo>
                  <a:pt x="154" y="1"/>
                </a:moveTo>
                <a:cubicBezTo>
                  <a:pt x="154" y="1"/>
                  <a:pt x="154" y="1"/>
                  <a:pt x="154" y="1"/>
                </a:cubicBezTo>
                <a:cubicBezTo>
                  <a:pt x="154" y="1"/>
                  <a:pt x="154" y="1"/>
                  <a:pt x="154" y="1"/>
                </a:cubicBezTo>
                <a:moveTo>
                  <a:pt x="154" y="1"/>
                </a:moveTo>
                <a:cubicBezTo>
                  <a:pt x="154" y="1"/>
                  <a:pt x="154" y="1"/>
                  <a:pt x="154" y="1"/>
                </a:cubicBezTo>
                <a:cubicBezTo>
                  <a:pt x="154" y="1"/>
                  <a:pt x="154" y="1"/>
                  <a:pt x="154" y="1"/>
                </a:cubicBezTo>
                <a:moveTo>
                  <a:pt x="154" y="1"/>
                </a:moveTo>
                <a:cubicBezTo>
                  <a:pt x="154" y="1"/>
                  <a:pt x="154" y="1"/>
                  <a:pt x="154" y="1"/>
                </a:cubicBezTo>
                <a:cubicBezTo>
                  <a:pt x="154" y="1"/>
                  <a:pt x="154" y="1"/>
                  <a:pt x="154" y="1"/>
                </a:cubicBezTo>
                <a:moveTo>
                  <a:pt x="153" y="1"/>
                </a:moveTo>
                <a:cubicBezTo>
                  <a:pt x="153" y="1"/>
                  <a:pt x="153" y="1"/>
                  <a:pt x="153" y="1"/>
                </a:cubicBezTo>
                <a:cubicBezTo>
                  <a:pt x="153" y="1"/>
                  <a:pt x="153" y="1"/>
                  <a:pt x="153" y="1"/>
                </a:cubicBezTo>
                <a:moveTo>
                  <a:pt x="153" y="1"/>
                </a:moveTo>
                <a:cubicBezTo>
                  <a:pt x="153" y="1"/>
                  <a:pt x="153" y="1"/>
                  <a:pt x="153" y="1"/>
                </a:cubicBezTo>
                <a:cubicBezTo>
                  <a:pt x="153" y="1"/>
                  <a:pt x="153" y="1"/>
                  <a:pt x="153" y="1"/>
                </a:cubicBezTo>
                <a:moveTo>
                  <a:pt x="153" y="1"/>
                </a:moveTo>
                <a:cubicBezTo>
                  <a:pt x="153" y="1"/>
                  <a:pt x="153" y="1"/>
                  <a:pt x="153" y="1"/>
                </a:cubicBezTo>
                <a:cubicBezTo>
                  <a:pt x="153" y="1"/>
                  <a:pt x="153" y="1"/>
                  <a:pt x="153" y="1"/>
                </a:cubicBezTo>
                <a:moveTo>
                  <a:pt x="152" y="1"/>
                </a:moveTo>
                <a:cubicBezTo>
                  <a:pt x="152" y="1"/>
                  <a:pt x="152" y="1"/>
                  <a:pt x="152" y="1"/>
                </a:cubicBezTo>
                <a:cubicBezTo>
                  <a:pt x="152" y="1"/>
                  <a:pt x="152" y="1"/>
                  <a:pt x="152" y="1"/>
                </a:cubicBezTo>
                <a:moveTo>
                  <a:pt x="152" y="1"/>
                </a:moveTo>
                <a:cubicBezTo>
                  <a:pt x="152" y="1"/>
                  <a:pt x="152" y="1"/>
                  <a:pt x="152" y="1"/>
                </a:cubicBezTo>
                <a:cubicBezTo>
                  <a:pt x="152" y="1"/>
                  <a:pt x="152" y="1"/>
                  <a:pt x="152" y="1"/>
                </a:cubicBezTo>
                <a:moveTo>
                  <a:pt x="152" y="1"/>
                </a:moveTo>
                <a:cubicBezTo>
                  <a:pt x="152" y="1"/>
                  <a:pt x="152" y="1"/>
                  <a:pt x="152" y="1"/>
                </a:cubicBezTo>
                <a:cubicBezTo>
                  <a:pt x="152" y="1"/>
                  <a:pt x="152" y="1"/>
                  <a:pt x="152" y="1"/>
                </a:cubicBezTo>
                <a:moveTo>
                  <a:pt x="152" y="1"/>
                </a:moveTo>
                <a:cubicBezTo>
                  <a:pt x="152" y="1"/>
                  <a:pt x="152" y="1"/>
                  <a:pt x="152" y="1"/>
                </a:cubicBezTo>
                <a:cubicBezTo>
                  <a:pt x="152" y="1"/>
                  <a:pt x="152" y="1"/>
                  <a:pt x="152" y="1"/>
                </a:cubicBezTo>
                <a:moveTo>
                  <a:pt x="151" y="1"/>
                </a:moveTo>
                <a:cubicBezTo>
                  <a:pt x="151" y="1"/>
                  <a:pt x="151" y="1"/>
                  <a:pt x="151" y="1"/>
                </a:cubicBezTo>
                <a:cubicBezTo>
                  <a:pt x="151" y="1"/>
                  <a:pt x="151" y="1"/>
                  <a:pt x="151" y="1"/>
                </a:cubicBezTo>
                <a:moveTo>
                  <a:pt x="151" y="1"/>
                </a:moveTo>
                <a:cubicBezTo>
                  <a:pt x="151" y="1"/>
                  <a:pt x="151" y="1"/>
                  <a:pt x="151" y="1"/>
                </a:cubicBezTo>
                <a:cubicBezTo>
                  <a:pt x="151" y="1"/>
                  <a:pt x="151" y="1"/>
                  <a:pt x="151" y="1"/>
                </a:cubicBezTo>
                <a:moveTo>
                  <a:pt x="150" y="1"/>
                </a:moveTo>
                <a:cubicBezTo>
                  <a:pt x="151" y="1"/>
                  <a:pt x="151" y="1"/>
                  <a:pt x="151" y="1"/>
                </a:cubicBezTo>
                <a:cubicBezTo>
                  <a:pt x="151" y="1"/>
                  <a:pt x="151" y="1"/>
                  <a:pt x="150" y="1"/>
                </a:cubicBezTo>
                <a:moveTo>
                  <a:pt x="150" y="1"/>
                </a:moveTo>
                <a:cubicBezTo>
                  <a:pt x="150" y="1"/>
                  <a:pt x="150" y="1"/>
                  <a:pt x="150" y="1"/>
                </a:cubicBezTo>
                <a:cubicBezTo>
                  <a:pt x="150" y="1"/>
                  <a:pt x="150" y="1"/>
                  <a:pt x="150" y="1"/>
                </a:cubicBezTo>
                <a:moveTo>
                  <a:pt x="150" y="1"/>
                </a:moveTo>
                <a:cubicBezTo>
                  <a:pt x="150" y="1"/>
                  <a:pt x="150" y="1"/>
                  <a:pt x="150" y="1"/>
                </a:cubicBezTo>
                <a:cubicBezTo>
                  <a:pt x="150" y="1"/>
                  <a:pt x="150" y="1"/>
                  <a:pt x="150" y="1"/>
                </a:cubicBezTo>
                <a:moveTo>
                  <a:pt x="150" y="1"/>
                </a:moveTo>
                <a:cubicBezTo>
                  <a:pt x="150" y="1"/>
                  <a:pt x="150" y="1"/>
                  <a:pt x="150" y="1"/>
                </a:cubicBezTo>
                <a:cubicBezTo>
                  <a:pt x="150" y="1"/>
                  <a:pt x="150" y="1"/>
                  <a:pt x="150" y="1"/>
                </a:cubicBezTo>
                <a:moveTo>
                  <a:pt x="149" y="1"/>
                </a:move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moveTo>
                  <a:pt x="149" y="1"/>
                </a:move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moveTo>
                  <a:pt x="149" y="1"/>
                </a:moveTo>
                <a:cubicBezTo>
                  <a:pt x="149" y="1"/>
                  <a:pt x="149" y="1"/>
                  <a:pt x="149" y="1"/>
                </a:cubicBezTo>
                <a:cubicBezTo>
                  <a:pt x="149" y="1"/>
                  <a:pt x="149" y="1"/>
                  <a:pt x="149" y="1"/>
                </a:cubicBezTo>
                <a:moveTo>
                  <a:pt x="148" y="1"/>
                </a:move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moveTo>
                  <a:pt x="148" y="1"/>
                </a:move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moveTo>
                  <a:pt x="148" y="1"/>
                </a:move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moveTo>
                  <a:pt x="148" y="1"/>
                </a:moveTo>
                <a:cubicBezTo>
                  <a:pt x="148" y="1"/>
                  <a:pt x="148" y="1"/>
                  <a:pt x="148" y="1"/>
                </a:cubicBezTo>
                <a:cubicBezTo>
                  <a:pt x="148" y="1"/>
                  <a:pt x="148" y="1"/>
                  <a:pt x="148" y="1"/>
                </a:cubicBezTo>
                <a:moveTo>
                  <a:pt x="147" y="1"/>
                </a:moveTo>
                <a:cubicBezTo>
                  <a:pt x="147" y="1"/>
                  <a:pt x="147" y="1"/>
                  <a:pt x="147" y="1"/>
                </a:cubicBezTo>
                <a:cubicBezTo>
                  <a:pt x="147" y="1"/>
                  <a:pt x="147" y="1"/>
                  <a:pt x="147" y="1"/>
                </a:cubicBezTo>
                <a:moveTo>
                  <a:pt x="147" y="1"/>
                </a:moveTo>
                <a:cubicBezTo>
                  <a:pt x="147" y="1"/>
                  <a:pt x="147" y="1"/>
                  <a:pt x="147" y="1"/>
                </a:cubicBezTo>
                <a:cubicBezTo>
                  <a:pt x="147" y="1"/>
                  <a:pt x="147" y="1"/>
                  <a:pt x="147" y="1"/>
                </a:cubicBezTo>
                <a:moveTo>
                  <a:pt x="147" y="1"/>
                </a:moveTo>
                <a:cubicBezTo>
                  <a:pt x="147" y="1"/>
                  <a:pt x="147" y="1"/>
                  <a:pt x="147" y="1"/>
                </a:cubicBezTo>
                <a:cubicBezTo>
                  <a:pt x="147" y="1"/>
                  <a:pt x="147" y="1"/>
                  <a:pt x="147" y="1"/>
                </a:cubicBezTo>
                <a:moveTo>
                  <a:pt x="146" y="1"/>
                </a:moveTo>
                <a:cubicBezTo>
                  <a:pt x="146" y="1"/>
                  <a:pt x="146" y="1"/>
                  <a:pt x="147" y="1"/>
                </a:cubicBezTo>
                <a:cubicBezTo>
                  <a:pt x="146" y="1"/>
                  <a:pt x="146" y="1"/>
                  <a:pt x="146" y="1"/>
                </a:cubicBezTo>
                <a:moveTo>
                  <a:pt x="146" y="1"/>
                </a:move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moveTo>
                  <a:pt x="146" y="1"/>
                </a:move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moveTo>
                  <a:pt x="146" y="1"/>
                </a:moveTo>
                <a:cubicBezTo>
                  <a:pt x="146" y="1"/>
                  <a:pt x="146" y="1"/>
                  <a:pt x="146" y="1"/>
                </a:cubicBezTo>
                <a:cubicBezTo>
                  <a:pt x="146" y="1"/>
                  <a:pt x="146" y="1"/>
                  <a:pt x="146" y="1"/>
                </a:cubicBezTo>
                <a:moveTo>
                  <a:pt x="145" y="1"/>
                </a:move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moveTo>
                  <a:pt x="145" y="1"/>
                </a:moveTo>
                <a:cubicBezTo>
                  <a:pt x="145" y="1"/>
                  <a:pt x="145" y="1"/>
                  <a:pt x="145" y="1"/>
                </a:cubicBezTo>
                <a:cubicBezTo>
                  <a:pt x="145" y="1"/>
                  <a:pt x="145" y="1"/>
                  <a:pt x="145" y="1"/>
                </a:cubicBezTo>
                <a:moveTo>
                  <a:pt x="145" y="0"/>
                </a:moveTo>
                <a:cubicBezTo>
                  <a:pt x="145" y="0"/>
                  <a:pt x="145" y="0"/>
                  <a:pt x="145" y="0"/>
                </a:cubicBezTo>
                <a:cubicBezTo>
                  <a:pt x="145" y="0"/>
                  <a:pt x="145" y="0"/>
                  <a:pt x="145" y="0"/>
                </a:cubicBezTo>
                <a:moveTo>
                  <a:pt x="144" y="0"/>
                </a:moveTo>
                <a:cubicBezTo>
                  <a:pt x="145" y="0"/>
                  <a:pt x="145" y="0"/>
                  <a:pt x="145" y="0"/>
                </a:cubicBezTo>
                <a:cubicBezTo>
                  <a:pt x="145" y="0"/>
                  <a:pt x="145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1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</a:path>
            </a:pathLst>
          </a:custGeom>
          <a:solidFill>
            <a:srgbClr val="B0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88058" y="2076444"/>
            <a:ext cx="11168" cy="11168"/>
          </a:xfrm>
          <a:custGeom>
            <a:avLst/>
            <a:gdLst>
              <a:gd name="T0" fmla="*/ 1 w 4"/>
              <a:gd name="T1" fmla="*/ 1 h 4"/>
              <a:gd name="T2" fmla="*/ 4 w 4"/>
              <a:gd name="T3" fmla="*/ 4 h 4"/>
              <a:gd name="T4" fmla="*/ 4 w 4"/>
              <a:gd name="T5" fmla="*/ 4 h 4"/>
              <a:gd name="T6" fmla="*/ 1 w 4"/>
              <a:gd name="T7" fmla="*/ 1 h 4"/>
              <a:gd name="T8" fmla="*/ 1 w 4"/>
              <a:gd name="T9" fmla="*/ 0 h 4"/>
              <a:gd name="T10" fmla="*/ 1 w 4"/>
              <a:gd name="T11" fmla="*/ 1 h 4"/>
              <a:gd name="T12" fmla="*/ 1 w 4"/>
              <a:gd name="T13" fmla="*/ 0 h 4"/>
              <a:gd name="T14" fmla="*/ 1 w 4"/>
              <a:gd name="T15" fmla="*/ 0 h 4"/>
              <a:gd name="T16" fmla="*/ 1 w 4"/>
              <a:gd name="T17" fmla="*/ 0 h 4"/>
              <a:gd name="T18" fmla="*/ 1 w 4"/>
              <a:gd name="T19" fmla="*/ 0 h 4"/>
              <a:gd name="T20" fmla="*/ 1 w 4"/>
              <a:gd name="T21" fmla="*/ 0 h 4"/>
              <a:gd name="T22" fmla="*/ 1 w 4"/>
              <a:gd name="T23" fmla="*/ 0 h 4"/>
              <a:gd name="T24" fmla="*/ 1 w 4"/>
              <a:gd name="T25" fmla="*/ 0 h 4"/>
              <a:gd name="T26" fmla="*/ 1 w 4"/>
              <a:gd name="T27" fmla="*/ 0 h 4"/>
              <a:gd name="T28" fmla="*/ 1 w 4"/>
              <a:gd name="T29" fmla="*/ 0 h 4"/>
              <a:gd name="T30" fmla="*/ 1 w 4"/>
              <a:gd name="T31" fmla="*/ 0 h 4"/>
              <a:gd name="T32" fmla="*/ 1 w 4"/>
              <a:gd name="T33" fmla="*/ 0 h 4"/>
              <a:gd name="T34" fmla="*/ 1 w 4"/>
              <a:gd name="T35" fmla="*/ 0 h 4"/>
              <a:gd name="T36" fmla="*/ 1 w 4"/>
              <a:gd name="T37" fmla="*/ 0 h 4"/>
              <a:gd name="T38" fmla="*/ 0 w 4"/>
              <a:gd name="T39" fmla="*/ 0 h 4"/>
              <a:gd name="T40" fmla="*/ 0 w 4"/>
              <a:gd name="T41" fmla="*/ 0 h 4"/>
              <a:gd name="T42" fmla="*/ 0 w 4"/>
              <a:gd name="T4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" h="4">
                <a:moveTo>
                  <a:pt x="1" y="1"/>
                </a:moveTo>
                <a:cubicBezTo>
                  <a:pt x="2" y="2"/>
                  <a:pt x="3" y="3"/>
                  <a:pt x="4" y="4"/>
                </a:cubicBezTo>
                <a:cubicBezTo>
                  <a:pt x="4" y="4"/>
                  <a:pt x="4" y="4"/>
                  <a:pt x="4" y="4"/>
                </a:cubicBezTo>
                <a:cubicBezTo>
                  <a:pt x="3" y="3"/>
                  <a:pt x="2" y="2"/>
                  <a:pt x="1" y="1"/>
                </a:cubicBezTo>
                <a:moveTo>
                  <a:pt x="1" y="0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0"/>
                </a:cubicBezTo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C5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grpSp>
        <p:nvGrpSpPr>
          <p:cNvPr id="3" name="Group 2出自【趣你的PPT】(微信:qunideppt)：最优质的PPT资源库出自【趣你的PPT】(微信:qunideppt)：最优质的PPT资源库"/>
          <p:cNvGrpSpPr/>
          <p:nvPr/>
        </p:nvGrpSpPr>
        <p:grpSpPr>
          <a:xfrm>
            <a:off x="4494616" y="1924150"/>
            <a:ext cx="776696" cy="776696"/>
            <a:chOff x="5992821" y="2565533"/>
            <a:chExt cx="1035594" cy="1035594"/>
          </a:xfrm>
          <a:solidFill>
            <a:schemeClr val="tx2"/>
          </a:solidFill>
        </p:grpSpPr>
        <p:sp>
          <p:nvSpPr>
            <p:cNvPr id="7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92821" y="2565533"/>
              <a:ext cx="1035594" cy="10355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93" name="出自【趣你的PPT】(微信:qunideppt)：最优质的PPT资源库"/>
            <p:cNvSpPr/>
            <p:nvPr/>
          </p:nvSpPr>
          <p:spPr bwMode="auto">
            <a:xfrm>
              <a:off x="5992821" y="2565533"/>
              <a:ext cx="939480" cy="943542"/>
            </a:xfrm>
            <a:custGeom>
              <a:avLst/>
              <a:gdLst>
                <a:gd name="T0" fmla="*/ 0 w 254"/>
                <a:gd name="T1" fmla="*/ 141 h 255"/>
                <a:gd name="T2" fmla="*/ 0 w 254"/>
                <a:gd name="T3" fmla="*/ 141 h 255"/>
                <a:gd name="T4" fmla="*/ 0 w 254"/>
                <a:gd name="T5" fmla="*/ 142 h 255"/>
                <a:gd name="T6" fmla="*/ 0 w 254"/>
                <a:gd name="T7" fmla="*/ 142 h 255"/>
                <a:gd name="T8" fmla="*/ 0 w 254"/>
                <a:gd name="T9" fmla="*/ 143 h 255"/>
                <a:gd name="T10" fmla="*/ 0 w 254"/>
                <a:gd name="T11" fmla="*/ 143 h 255"/>
                <a:gd name="T12" fmla="*/ 0 w 254"/>
                <a:gd name="T13" fmla="*/ 144 h 255"/>
                <a:gd name="T14" fmla="*/ 0 w 254"/>
                <a:gd name="T15" fmla="*/ 145 h 255"/>
                <a:gd name="T16" fmla="*/ 0 w 254"/>
                <a:gd name="T17" fmla="*/ 145 h 255"/>
                <a:gd name="T18" fmla="*/ 0 w 254"/>
                <a:gd name="T19" fmla="*/ 146 h 255"/>
                <a:gd name="T20" fmla="*/ 0 w 254"/>
                <a:gd name="T21" fmla="*/ 146 h 255"/>
                <a:gd name="T22" fmla="*/ 0 w 254"/>
                <a:gd name="T23" fmla="*/ 147 h 255"/>
                <a:gd name="T24" fmla="*/ 0 w 254"/>
                <a:gd name="T25" fmla="*/ 147 h 255"/>
                <a:gd name="T26" fmla="*/ 0 w 254"/>
                <a:gd name="T27" fmla="*/ 148 h 255"/>
                <a:gd name="T28" fmla="*/ 0 w 254"/>
                <a:gd name="T29" fmla="*/ 148 h 255"/>
                <a:gd name="T30" fmla="*/ 0 w 254"/>
                <a:gd name="T31" fmla="*/ 149 h 255"/>
                <a:gd name="T32" fmla="*/ 0 w 254"/>
                <a:gd name="T33" fmla="*/ 150 h 255"/>
                <a:gd name="T34" fmla="*/ 0 w 254"/>
                <a:gd name="T35" fmla="*/ 151 h 255"/>
                <a:gd name="T36" fmla="*/ 0 w 254"/>
                <a:gd name="T37" fmla="*/ 151 h 255"/>
                <a:gd name="T38" fmla="*/ 0 w 254"/>
                <a:gd name="T39" fmla="*/ 152 h 255"/>
                <a:gd name="T40" fmla="*/ 0 w 254"/>
                <a:gd name="T41" fmla="*/ 152 h 255"/>
                <a:gd name="T42" fmla="*/ 0 w 254"/>
                <a:gd name="T43" fmla="*/ 154 h 255"/>
                <a:gd name="T44" fmla="*/ 33 w 254"/>
                <a:gd name="T45" fmla="*/ 174 h 255"/>
                <a:gd name="T46" fmla="*/ 251 w 254"/>
                <a:gd name="T47" fmla="*/ 56 h 255"/>
                <a:gd name="T48" fmla="*/ 251 w 254"/>
                <a:gd name="T49" fmla="*/ 55 h 255"/>
                <a:gd name="T50" fmla="*/ 251 w 254"/>
                <a:gd name="T51" fmla="*/ 55 h 255"/>
                <a:gd name="T52" fmla="*/ 163 w 254"/>
                <a:gd name="T53" fmla="*/ 2 h 255"/>
                <a:gd name="T54" fmla="*/ 161 w 254"/>
                <a:gd name="T55" fmla="*/ 2 h 255"/>
                <a:gd name="T56" fmla="*/ 160 w 254"/>
                <a:gd name="T57" fmla="*/ 2 h 255"/>
                <a:gd name="T58" fmla="*/ 159 w 254"/>
                <a:gd name="T59" fmla="*/ 2 h 255"/>
                <a:gd name="T60" fmla="*/ 159 w 254"/>
                <a:gd name="T61" fmla="*/ 2 h 255"/>
                <a:gd name="T62" fmla="*/ 158 w 254"/>
                <a:gd name="T63" fmla="*/ 2 h 255"/>
                <a:gd name="T64" fmla="*/ 157 w 254"/>
                <a:gd name="T65" fmla="*/ 1 h 255"/>
                <a:gd name="T66" fmla="*/ 156 w 254"/>
                <a:gd name="T67" fmla="*/ 1 h 255"/>
                <a:gd name="T68" fmla="*/ 155 w 254"/>
                <a:gd name="T69" fmla="*/ 1 h 255"/>
                <a:gd name="T70" fmla="*/ 155 w 254"/>
                <a:gd name="T71" fmla="*/ 1 h 255"/>
                <a:gd name="T72" fmla="*/ 154 w 254"/>
                <a:gd name="T73" fmla="*/ 1 h 255"/>
                <a:gd name="T74" fmla="*/ 154 w 254"/>
                <a:gd name="T75" fmla="*/ 1 h 255"/>
                <a:gd name="T76" fmla="*/ 153 w 254"/>
                <a:gd name="T77" fmla="*/ 1 h 255"/>
                <a:gd name="T78" fmla="*/ 152 w 254"/>
                <a:gd name="T79" fmla="*/ 1 h 255"/>
                <a:gd name="T80" fmla="*/ 152 w 254"/>
                <a:gd name="T81" fmla="*/ 1 h 255"/>
                <a:gd name="T82" fmla="*/ 151 w 254"/>
                <a:gd name="T83" fmla="*/ 1 h 255"/>
                <a:gd name="T84" fmla="*/ 151 w 254"/>
                <a:gd name="T85" fmla="*/ 1 h 255"/>
                <a:gd name="T86" fmla="*/ 150 w 254"/>
                <a:gd name="T87" fmla="*/ 1 h 255"/>
                <a:gd name="T88" fmla="*/ 149 w 254"/>
                <a:gd name="T89" fmla="*/ 1 h 255"/>
                <a:gd name="T90" fmla="*/ 149 w 254"/>
                <a:gd name="T91" fmla="*/ 1 h 255"/>
                <a:gd name="T92" fmla="*/ 148 w 254"/>
                <a:gd name="T93" fmla="*/ 1 h 255"/>
                <a:gd name="T94" fmla="*/ 148 w 254"/>
                <a:gd name="T95" fmla="*/ 1 h 255"/>
                <a:gd name="T96" fmla="*/ 147 w 254"/>
                <a:gd name="T97" fmla="*/ 1 h 255"/>
                <a:gd name="T98" fmla="*/ 147 w 254"/>
                <a:gd name="T99" fmla="*/ 1 h 255"/>
                <a:gd name="T100" fmla="*/ 146 w 254"/>
                <a:gd name="T101" fmla="*/ 1 h 255"/>
                <a:gd name="T102" fmla="*/ 145 w 254"/>
                <a:gd name="T103" fmla="*/ 1 h 255"/>
                <a:gd name="T104" fmla="*/ 145 w 254"/>
                <a:gd name="T105" fmla="*/ 0 h 255"/>
                <a:gd name="T106" fmla="*/ 144 w 254"/>
                <a:gd name="T107" fmla="*/ 0 h 255"/>
                <a:gd name="T108" fmla="*/ 144 w 254"/>
                <a:gd name="T109" fmla="*/ 0 h 255"/>
                <a:gd name="T110" fmla="*/ 143 w 254"/>
                <a:gd name="T111" fmla="*/ 0 h 255"/>
                <a:gd name="T112" fmla="*/ 143 w 254"/>
                <a:gd name="T113" fmla="*/ 0 h 255"/>
                <a:gd name="T114" fmla="*/ 142 w 254"/>
                <a:gd name="T115" fmla="*/ 0 h 255"/>
                <a:gd name="T116" fmla="*/ 142 w 254"/>
                <a:gd name="T117" fmla="*/ 0 h 255"/>
                <a:gd name="T118" fmla="*/ 141 w 254"/>
                <a:gd name="T119" fmla="*/ 0 h 255"/>
                <a:gd name="T120" fmla="*/ 140 w 254"/>
                <a:gd name="T121" fmla="*/ 0 h 255"/>
                <a:gd name="T122" fmla="*/ 140 w 254"/>
                <a:gd name="T123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4" h="255">
                  <a:moveTo>
                    <a:pt x="140" y="0"/>
                  </a:moveTo>
                  <a:cubicBezTo>
                    <a:pt x="63" y="0"/>
                    <a:pt x="0" y="63"/>
                    <a:pt x="0" y="140"/>
                  </a:cubicBezTo>
                  <a:cubicBezTo>
                    <a:pt x="0" y="140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53"/>
                    <a:pt x="0" y="153"/>
                    <a:pt x="0" y="1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1" y="154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5" y="196"/>
                    <a:pt x="27" y="232"/>
                    <a:pt x="59" y="255"/>
                  </a:cubicBezTo>
                  <a:cubicBezTo>
                    <a:pt x="43" y="232"/>
                    <a:pt x="33" y="204"/>
                    <a:pt x="33" y="174"/>
                  </a:cubicBezTo>
                  <a:cubicBezTo>
                    <a:pt x="33" y="96"/>
                    <a:pt x="96" y="34"/>
                    <a:pt x="173" y="34"/>
                  </a:cubicBezTo>
                  <a:cubicBezTo>
                    <a:pt x="203" y="34"/>
                    <a:pt x="231" y="43"/>
                    <a:pt x="254" y="59"/>
                  </a:cubicBezTo>
                  <a:cubicBezTo>
                    <a:pt x="253" y="58"/>
                    <a:pt x="252" y="57"/>
                    <a:pt x="251" y="56"/>
                  </a:cubicBezTo>
                  <a:cubicBezTo>
                    <a:pt x="251" y="56"/>
                    <a:pt x="251" y="56"/>
                    <a:pt x="251" y="56"/>
                  </a:cubicBezTo>
                  <a:cubicBezTo>
                    <a:pt x="251" y="56"/>
                    <a:pt x="251" y="56"/>
                    <a:pt x="251" y="55"/>
                  </a:cubicBezTo>
                  <a:cubicBezTo>
                    <a:pt x="251" y="55"/>
                    <a:pt x="251" y="55"/>
                    <a:pt x="251" y="55"/>
                  </a:cubicBezTo>
                  <a:cubicBezTo>
                    <a:pt x="251" y="55"/>
                    <a:pt x="251" y="55"/>
                    <a:pt x="251" y="55"/>
                  </a:cubicBezTo>
                  <a:cubicBezTo>
                    <a:pt x="251" y="55"/>
                    <a:pt x="251" y="55"/>
                    <a:pt x="251" y="55"/>
                  </a:cubicBezTo>
                  <a:cubicBezTo>
                    <a:pt x="251" y="55"/>
                    <a:pt x="251" y="55"/>
                    <a:pt x="251" y="55"/>
                  </a:cubicBezTo>
                  <a:cubicBezTo>
                    <a:pt x="251" y="55"/>
                    <a:pt x="251" y="55"/>
                    <a:pt x="251" y="55"/>
                  </a:cubicBezTo>
                  <a:cubicBezTo>
                    <a:pt x="251" y="55"/>
                    <a:pt x="251" y="55"/>
                    <a:pt x="251" y="55"/>
                  </a:cubicBezTo>
                  <a:cubicBezTo>
                    <a:pt x="251" y="55"/>
                    <a:pt x="251" y="55"/>
                    <a:pt x="251" y="55"/>
                  </a:cubicBezTo>
                  <a:cubicBezTo>
                    <a:pt x="251" y="55"/>
                    <a:pt x="251" y="55"/>
                    <a:pt x="251" y="55"/>
                  </a:cubicBezTo>
                  <a:cubicBezTo>
                    <a:pt x="251" y="55"/>
                    <a:pt x="250" y="55"/>
                    <a:pt x="250" y="55"/>
                  </a:cubicBezTo>
                  <a:cubicBezTo>
                    <a:pt x="250" y="55"/>
                    <a:pt x="250" y="55"/>
                    <a:pt x="250" y="55"/>
                  </a:cubicBezTo>
                  <a:cubicBezTo>
                    <a:pt x="229" y="27"/>
                    <a:pt x="198" y="8"/>
                    <a:pt x="163" y="2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1" y="2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2"/>
                    <a:pt x="159" y="2"/>
                    <a:pt x="159" y="2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7" y="1"/>
                    <a:pt x="157" y="1"/>
                    <a:pt x="156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1"/>
                    <a:pt x="151" y="1"/>
                    <a:pt x="151" y="1"/>
                  </a:cubicBezTo>
                  <a:cubicBezTo>
                    <a:pt x="151" y="1"/>
                    <a:pt x="151" y="1"/>
                    <a:pt x="151" y="1"/>
                  </a:cubicBezTo>
                  <a:cubicBezTo>
                    <a:pt x="151" y="1"/>
                    <a:pt x="151" y="1"/>
                    <a:pt x="151" y="1"/>
                  </a:cubicBezTo>
                  <a:cubicBezTo>
                    <a:pt x="151" y="1"/>
                    <a:pt x="151" y="1"/>
                    <a:pt x="151" y="1"/>
                  </a:cubicBezTo>
                  <a:cubicBezTo>
                    <a:pt x="151" y="1"/>
                    <a:pt x="151" y="1"/>
                    <a:pt x="151" y="1"/>
                  </a:cubicBezTo>
                  <a:cubicBezTo>
                    <a:pt x="151" y="1"/>
                    <a:pt x="151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49" y="1"/>
                  </a:cubicBezTo>
                  <a:cubicBezTo>
                    <a:pt x="149" y="1"/>
                    <a:pt x="149" y="1"/>
                    <a:pt x="149" y="1"/>
                  </a:cubicBezTo>
                  <a:cubicBezTo>
                    <a:pt x="149" y="1"/>
                    <a:pt x="149" y="1"/>
                    <a:pt x="149" y="1"/>
                  </a:cubicBezTo>
                  <a:cubicBezTo>
                    <a:pt x="149" y="1"/>
                    <a:pt x="149" y="1"/>
                    <a:pt x="149" y="1"/>
                  </a:cubicBezTo>
                  <a:cubicBezTo>
                    <a:pt x="149" y="1"/>
                    <a:pt x="149" y="1"/>
                    <a:pt x="149" y="1"/>
                  </a:cubicBezTo>
                  <a:cubicBezTo>
                    <a:pt x="149" y="1"/>
                    <a:pt x="149" y="1"/>
                    <a:pt x="149" y="1"/>
                  </a:cubicBezTo>
                  <a:cubicBezTo>
                    <a:pt x="149" y="1"/>
                    <a:pt x="149" y="1"/>
                    <a:pt x="148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46" y="1"/>
                    <a:pt x="146" y="1"/>
                    <a:pt x="146" y="1"/>
                  </a:cubicBezTo>
                  <a:cubicBezTo>
                    <a:pt x="146" y="1"/>
                    <a:pt x="146" y="1"/>
                    <a:pt x="146" y="1"/>
                  </a:cubicBezTo>
                  <a:cubicBezTo>
                    <a:pt x="146" y="1"/>
                    <a:pt x="146" y="1"/>
                    <a:pt x="146" y="1"/>
                  </a:cubicBezTo>
                  <a:cubicBezTo>
                    <a:pt x="146" y="1"/>
                    <a:pt x="146" y="1"/>
                    <a:pt x="146" y="1"/>
                  </a:cubicBezTo>
                  <a:cubicBezTo>
                    <a:pt x="146" y="1"/>
                    <a:pt x="146" y="1"/>
                    <a:pt x="146" y="1"/>
                  </a:cubicBezTo>
                  <a:cubicBezTo>
                    <a:pt x="146" y="1"/>
                    <a:pt x="146" y="1"/>
                    <a:pt x="146" y="1"/>
                  </a:cubicBezTo>
                  <a:cubicBezTo>
                    <a:pt x="146" y="1"/>
                    <a:pt x="146" y="1"/>
                    <a:pt x="146" y="1"/>
                  </a:cubicBezTo>
                  <a:cubicBezTo>
                    <a:pt x="146" y="1"/>
                    <a:pt x="145" y="1"/>
                    <a:pt x="145" y="1"/>
                  </a:cubicBez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45" y="1"/>
                    <a:pt x="145" y="1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63189" y="2695769"/>
            <a:ext cx="416268" cy="544195"/>
          </a:xfrm>
          <a:custGeom>
            <a:avLst/>
            <a:gdLst>
              <a:gd name="T0" fmla="*/ 12 w 150"/>
              <a:gd name="T1" fmla="*/ 195 h 196"/>
              <a:gd name="T2" fmla="*/ 11 w 150"/>
              <a:gd name="T3" fmla="*/ 194 h 196"/>
              <a:gd name="T4" fmla="*/ 11 w 150"/>
              <a:gd name="T5" fmla="*/ 194 h 196"/>
              <a:gd name="T6" fmla="*/ 11 w 150"/>
              <a:gd name="T7" fmla="*/ 193 h 196"/>
              <a:gd name="T8" fmla="*/ 10 w 150"/>
              <a:gd name="T9" fmla="*/ 192 h 196"/>
              <a:gd name="T10" fmla="*/ 10 w 150"/>
              <a:gd name="T11" fmla="*/ 192 h 196"/>
              <a:gd name="T12" fmla="*/ 10 w 150"/>
              <a:gd name="T13" fmla="*/ 191 h 196"/>
              <a:gd name="T14" fmla="*/ 10 w 150"/>
              <a:gd name="T15" fmla="*/ 191 h 196"/>
              <a:gd name="T16" fmla="*/ 9 w 150"/>
              <a:gd name="T17" fmla="*/ 190 h 196"/>
              <a:gd name="T18" fmla="*/ 9 w 150"/>
              <a:gd name="T19" fmla="*/ 189 h 196"/>
              <a:gd name="T20" fmla="*/ 9 w 150"/>
              <a:gd name="T21" fmla="*/ 189 h 196"/>
              <a:gd name="T22" fmla="*/ 9 w 150"/>
              <a:gd name="T23" fmla="*/ 188 h 196"/>
              <a:gd name="T24" fmla="*/ 8 w 150"/>
              <a:gd name="T25" fmla="*/ 188 h 196"/>
              <a:gd name="T26" fmla="*/ 8 w 150"/>
              <a:gd name="T27" fmla="*/ 187 h 196"/>
              <a:gd name="T28" fmla="*/ 8 w 150"/>
              <a:gd name="T29" fmla="*/ 186 h 196"/>
              <a:gd name="T30" fmla="*/ 7 w 150"/>
              <a:gd name="T31" fmla="*/ 184 h 196"/>
              <a:gd name="T32" fmla="*/ 7 w 150"/>
              <a:gd name="T33" fmla="*/ 183 h 196"/>
              <a:gd name="T34" fmla="*/ 2 w 150"/>
              <a:gd name="T35" fmla="*/ 162 h 196"/>
              <a:gd name="T36" fmla="*/ 2 w 150"/>
              <a:gd name="T37" fmla="*/ 161 h 196"/>
              <a:gd name="T38" fmla="*/ 1 w 150"/>
              <a:gd name="T39" fmla="*/ 160 h 196"/>
              <a:gd name="T40" fmla="*/ 1 w 150"/>
              <a:gd name="T41" fmla="*/ 159 h 196"/>
              <a:gd name="T42" fmla="*/ 1 w 150"/>
              <a:gd name="T43" fmla="*/ 157 h 196"/>
              <a:gd name="T44" fmla="*/ 1 w 150"/>
              <a:gd name="T45" fmla="*/ 157 h 196"/>
              <a:gd name="T46" fmla="*/ 1 w 150"/>
              <a:gd name="T47" fmla="*/ 156 h 196"/>
              <a:gd name="T48" fmla="*/ 1 w 150"/>
              <a:gd name="T49" fmla="*/ 155 h 196"/>
              <a:gd name="T50" fmla="*/ 1 w 150"/>
              <a:gd name="T51" fmla="*/ 155 h 196"/>
              <a:gd name="T52" fmla="*/ 1 w 150"/>
              <a:gd name="T53" fmla="*/ 154 h 196"/>
              <a:gd name="T54" fmla="*/ 1 w 150"/>
              <a:gd name="T55" fmla="*/ 153 h 196"/>
              <a:gd name="T56" fmla="*/ 1 w 150"/>
              <a:gd name="T57" fmla="*/ 153 h 196"/>
              <a:gd name="T58" fmla="*/ 1 w 150"/>
              <a:gd name="T59" fmla="*/ 152 h 196"/>
              <a:gd name="T60" fmla="*/ 0 w 150"/>
              <a:gd name="T61" fmla="*/ 151 h 196"/>
              <a:gd name="T62" fmla="*/ 0 w 150"/>
              <a:gd name="T63" fmla="*/ 151 h 196"/>
              <a:gd name="T64" fmla="*/ 0 w 150"/>
              <a:gd name="T65" fmla="*/ 150 h 196"/>
              <a:gd name="T66" fmla="*/ 0 w 150"/>
              <a:gd name="T67" fmla="*/ 149 h 196"/>
              <a:gd name="T68" fmla="*/ 0 w 150"/>
              <a:gd name="T69" fmla="*/ 149 h 196"/>
              <a:gd name="T70" fmla="*/ 0 w 150"/>
              <a:gd name="T71" fmla="*/ 148 h 196"/>
              <a:gd name="T72" fmla="*/ 0 w 150"/>
              <a:gd name="T73" fmla="*/ 147 h 196"/>
              <a:gd name="T74" fmla="*/ 0 w 150"/>
              <a:gd name="T75" fmla="*/ 147 h 196"/>
              <a:gd name="T76" fmla="*/ 0 w 150"/>
              <a:gd name="T77" fmla="*/ 146 h 196"/>
              <a:gd name="T78" fmla="*/ 0 w 150"/>
              <a:gd name="T79" fmla="*/ 145 h 196"/>
              <a:gd name="T80" fmla="*/ 0 w 150"/>
              <a:gd name="T81" fmla="*/ 145 h 196"/>
              <a:gd name="T82" fmla="*/ 0 w 150"/>
              <a:gd name="T83" fmla="*/ 144 h 196"/>
              <a:gd name="T84" fmla="*/ 0 w 150"/>
              <a:gd name="T85" fmla="*/ 143 h 196"/>
              <a:gd name="T86" fmla="*/ 0 w 150"/>
              <a:gd name="T87" fmla="*/ 143 h 196"/>
              <a:gd name="T88" fmla="*/ 0 w 150"/>
              <a:gd name="T89" fmla="*/ 142 h 196"/>
              <a:gd name="T90" fmla="*/ 0 w 150"/>
              <a:gd name="T91" fmla="*/ 141 h 196"/>
              <a:gd name="T92" fmla="*/ 0 w 150"/>
              <a:gd name="T93" fmla="*/ 141 h 196"/>
              <a:gd name="T94" fmla="*/ 0 w 150"/>
              <a:gd name="T95" fmla="*/ 140 h 196"/>
              <a:gd name="T96" fmla="*/ 150 w 150"/>
              <a:gd name="T97" fmla="*/ 0 h 196"/>
              <a:gd name="T98" fmla="*/ 149 w 150"/>
              <a:gd name="T99" fmla="*/ 0 h 196"/>
              <a:gd name="T100" fmla="*/ 148 w 150"/>
              <a:gd name="T101" fmla="*/ 0 h 196"/>
              <a:gd name="T102" fmla="*/ 147 w 150"/>
              <a:gd name="T103" fmla="*/ 0 h 196"/>
              <a:gd name="T104" fmla="*/ 146 w 150"/>
              <a:gd name="T105" fmla="*/ 0 h 196"/>
              <a:gd name="T106" fmla="*/ 145 w 150"/>
              <a:gd name="T107" fmla="*/ 0 h 196"/>
              <a:gd name="T108" fmla="*/ 144 w 150"/>
              <a:gd name="T109" fmla="*/ 0 h 196"/>
              <a:gd name="T110" fmla="*/ 144 w 150"/>
              <a:gd name="T111" fmla="*/ 0 h 196"/>
              <a:gd name="T112" fmla="*/ 143 w 150"/>
              <a:gd name="T113" fmla="*/ 0 h 196"/>
              <a:gd name="T114" fmla="*/ 142 w 150"/>
              <a:gd name="T115" fmla="*/ 0 h 196"/>
              <a:gd name="T116" fmla="*/ 142 w 150"/>
              <a:gd name="T117" fmla="*/ 0 h 196"/>
              <a:gd name="T118" fmla="*/ 141 w 150"/>
              <a:gd name="T119" fmla="*/ 0 h 196"/>
              <a:gd name="T120" fmla="*/ 140 w 150"/>
              <a:gd name="T121" fmla="*/ 0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0" h="196">
                <a:moveTo>
                  <a:pt x="12" y="196"/>
                </a:moveTo>
                <a:cubicBezTo>
                  <a:pt x="12" y="196"/>
                  <a:pt x="12" y="196"/>
                  <a:pt x="12" y="196"/>
                </a:cubicBezTo>
                <a:cubicBezTo>
                  <a:pt x="12" y="196"/>
                  <a:pt x="12" y="196"/>
                  <a:pt x="12" y="196"/>
                </a:cubicBezTo>
                <a:moveTo>
                  <a:pt x="12" y="196"/>
                </a:moveTo>
                <a:cubicBezTo>
                  <a:pt x="12" y="196"/>
                  <a:pt x="12" y="196"/>
                  <a:pt x="12" y="196"/>
                </a:cubicBezTo>
                <a:cubicBezTo>
                  <a:pt x="12" y="196"/>
                  <a:pt x="12" y="196"/>
                  <a:pt x="12" y="196"/>
                </a:cubicBezTo>
                <a:moveTo>
                  <a:pt x="12" y="195"/>
                </a:moveTo>
                <a:cubicBezTo>
                  <a:pt x="12" y="195"/>
                  <a:pt x="12" y="195"/>
                  <a:pt x="12" y="195"/>
                </a:cubicBezTo>
                <a:cubicBezTo>
                  <a:pt x="12" y="195"/>
                  <a:pt x="12" y="195"/>
                  <a:pt x="12" y="195"/>
                </a:cubicBezTo>
                <a:moveTo>
                  <a:pt x="11" y="195"/>
                </a:moveTo>
                <a:cubicBezTo>
                  <a:pt x="11" y="195"/>
                  <a:pt x="11" y="195"/>
                  <a:pt x="11" y="195"/>
                </a:cubicBezTo>
                <a:cubicBezTo>
                  <a:pt x="11" y="195"/>
                  <a:pt x="11" y="195"/>
                  <a:pt x="11" y="195"/>
                </a:cubicBezTo>
                <a:moveTo>
                  <a:pt x="11" y="194"/>
                </a:moveTo>
                <a:cubicBezTo>
                  <a:pt x="11" y="194"/>
                  <a:pt x="11" y="194"/>
                  <a:pt x="11" y="194"/>
                </a:cubicBezTo>
                <a:cubicBezTo>
                  <a:pt x="11" y="194"/>
                  <a:pt x="11" y="194"/>
                  <a:pt x="11" y="194"/>
                </a:cubicBezTo>
                <a:moveTo>
                  <a:pt x="11" y="194"/>
                </a:moveTo>
                <a:cubicBezTo>
                  <a:pt x="11" y="194"/>
                  <a:pt x="11" y="194"/>
                  <a:pt x="11" y="194"/>
                </a:cubicBezTo>
                <a:cubicBezTo>
                  <a:pt x="11" y="194"/>
                  <a:pt x="11" y="194"/>
                  <a:pt x="11" y="194"/>
                </a:cubicBezTo>
                <a:moveTo>
                  <a:pt x="11" y="194"/>
                </a:moveTo>
                <a:cubicBezTo>
                  <a:pt x="11" y="194"/>
                  <a:pt x="11" y="194"/>
                  <a:pt x="11" y="194"/>
                </a:cubicBezTo>
                <a:cubicBezTo>
                  <a:pt x="11" y="194"/>
                  <a:pt x="11" y="194"/>
                  <a:pt x="11" y="194"/>
                </a:cubicBezTo>
                <a:moveTo>
                  <a:pt x="11" y="193"/>
                </a:moveTo>
                <a:cubicBezTo>
                  <a:pt x="11" y="193"/>
                  <a:pt x="11" y="193"/>
                  <a:pt x="11" y="193"/>
                </a:cubicBezTo>
                <a:cubicBezTo>
                  <a:pt x="11" y="193"/>
                  <a:pt x="11" y="193"/>
                  <a:pt x="11" y="193"/>
                </a:cubicBezTo>
                <a:moveTo>
                  <a:pt x="11" y="193"/>
                </a:moveTo>
                <a:cubicBezTo>
                  <a:pt x="11" y="193"/>
                  <a:pt x="11" y="193"/>
                  <a:pt x="11" y="193"/>
                </a:cubicBezTo>
                <a:cubicBezTo>
                  <a:pt x="11" y="193"/>
                  <a:pt x="11" y="193"/>
                  <a:pt x="11" y="193"/>
                </a:cubicBezTo>
                <a:moveTo>
                  <a:pt x="11" y="193"/>
                </a:moveTo>
                <a:cubicBezTo>
                  <a:pt x="11" y="193"/>
                  <a:pt x="11" y="193"/>
                  <a:pt x="11" y="193"/>
                </a:cubicBezTo>
                <a:cubicBezTo>
                  <a:pt x="11" y="193"/>
                  <a:pt x="11" y="193"/>
                  <a:pt x="11" y="193"/>
                </a:cubicBezTo>
                <a:moveTo>
                  <a:pt x="10" y="193"/>
                </a:moveTo>
                <a:cubicBezTo>
                  <a:pt x="10" y="193"/>
                  <a:pt x="10" y="193"/>
                  <a:pt x="10" y="193"/>
                </a:cubicBezTo>
                <a:cubicBezTo>
                  <a:pt x="10" y="193"/>
                  <a:pt x="10" y="193"/>
                  <a:pt x="10" y="193"/>
                </a:cubicBezTo>
                <a:moveTo>
                  <a:pt x="10" y="192"/>
                </a:moveTo>
                <a:cubicBezTo>
                  <a:pt x="10" y="192"/>
                  <a:pt x="10" y="192"/>
                  <a:pt x="10" y="192"/>
                </a:cubicBezTo>
                <a:cubicBezTo>
                  <a:pt x="10" y="192"/>
                  <a:pt x="10" y="192"/>
                  <a:pt x="10" y="192"/>
                </a:cubicBezTo>
                <a:moveTo>
                  <a:pt x="10" y="192"/>
                </a:moveTo>
                <a:cubicBezTo>
                  <a:pt x="10" y="192"/>
                  <a:pt x="10" y="192"/>
                  <a:pt x="10" y="192"/>
                </a:cubicBezTo>
                <a:cubicBezTo>
                  <a:pt x="10" y="192"/>
                  <a:pt x="10" y="192"/>
                  <a:pt x="10" y="192"/>
                </a:cubicBezTo>
                <a:moveTo>
                  <a:pt x="10" y="192"/>
                </a:moveTo>
                <a:cubicBezTo>
                  <a:pt x="10" y="192"/>
                  <a:pt x="10" y="192"/>
                  <a:pt x="10" y="192"/>
                </a:cubicBezTo>
                <a:cubicBezTo>
                  <a:pt x="10" y="192"/>
                  <a:pt x="10" y="192"/>
                  <a:pt x="10" y="192"/>
                </a:cubicBezTo>
                <a:moveTo>
                  <a:pt x="10" y="192"/>
                </a:moveTo>
                <a:cubicBezTo>
                  <a:pt x="10" y="192"/>
                  <a:pt x="10" y="192"/>
                  <a:pt x="10" y="192"/>
                </a:cubicBezTo>
                <a:cubicBezTo>
                  <a:pt x="10" y="192"/>
                  <a:pt x="10" y="192"/>
                  <a:pt x="10" y="192"/>
                </a:cubicBezTo>
                <a:moveTo>
                  <a:pt x="10" y="191"/>
                </a:moveTo>
                <a:cubicBezTo>
                  <a:pt x="10" y="191"/>
                  <a:pt x="10" y="191"/>
                  <a:pt x="10" y="191"/>
                </a:cubicBezTo>
                <a:cubicBezTo>
                  <a:pt x="10" y="191"/>
                  <a:pt x="10" y="191"/>
                  <a:pt x="10" y="191"/>
                </a:cubicBezTo>
                <a:moveTo>
                  <a:pt x="10" y="191"/>
                </a:moveTo>
                <a:cubicBezTo>
                  <a:pt x="10" y="191"/>
                  <a:pt x="10" y="191"/>
                  <a:pt x="10" y="191"/>
                </a:cubicBezTo>
                <a:cubicBezTo>
                  <a:pt x="10" y="191"/>
                  <a:pt x="10" y="191"/>
                  <a:pt x="10" y="191"/>
                </a:cubicBezTo>
                <a:moveTo>
                  <a:pt x="10" y="191"/>
                </a:moveTo>
                <a:cubicBezTo>
                  <a:pt x="10" y="191"/>
                  <a:pt x="10" y="191"/>
                  <a:pt x="10" y="191"/>
                </a:cubicBezTo>
                <a:cubicBezTo>
                  <a:pt x="10" y="191"/>
                  <a:pt x="10" y="191"/>
                  <a:pt x="10" y="191"/>
                </a:cubicBezTo>
                <a:moveTo>
                  <a:pt x="10" y="191"/>
                </a:moveTo>
                <a:cubicBezTo>
                  <a:pt x="10" y="191"/>
                  <a:pt x="10" y="191"/>
                  <a:pt x="10" y="191"/>
                </a:cubicBezTo>
                <a:cubicBezTo>
                  <a:pt x="10" y="191"/>
                  <a:pt x="10" y="191"/>
                  <a:pt x="10" y="191"/>
                </a:cubicBezTo>
                <a:moveTo>
                  <a:pt x="10" y="190"/>
                </a:moveTo>
                <a:cubicBezTo>
                  <a:pt x="10" y="190"/>
                  <a:pt x="10" y="191"/>
                  <a:pt x="10" y="191"/>
                </a:cubicBezTo>
                <a:cubicBezTo>
                  <a:pt x="10" y="191"/>
                  <a:pt x="10" y="190"/>
                  <a:pt x="10" y="190"/>
                </a:cubicBezTo>
                <a:moveTo>
                  <a:pt x="9" y="190"/>
                </a:moveTo>
                <a:cubicBezTo>
                  <a:pt x="9" y="190"/>
                  <a:pt x="9" y="190"/>
                  <a:pt x="9" y="190"/>
                </a:cubicBezTo>
                <a:cubicBezTo>
                  <a:pt x="9" y="190"/>
                  <a:pt x="9" y="190"/>
                  <a:pt x="9" y="190"/>
                </a:cubicBezTo>
                <a:moveTo>
                  <a:pt x="9" y="190"/>
                </a:moveTo>
                <a:cubicBezTo>
                  <a:pt x="9" y="190"/>
                  <a:pt x="9" y="190"/>
                  <a:pt x="9" y="190"/>
                </a:cubicBezTo>
                <a:cubicBezTo>
                  <a:pt x="9" y="190"/>
                  <a:pt x="9" y="190"/>
                  <a:pt x="9" y="190"/>
                </a:cubicBezTo>
                <a:moveTo>
                  <a:pt x="9" y="190"/>
                </a:moveTo>
                <a:cubicBezTo>
                  <a:pt x="9" y="190"/>
                  <a:pt x="9" y="190"/>
                  <a:pt x="9" y="190"/>
                </a:cubicBezTo>
                <a:cubicBezTo>
                  <a:pt x="9" y="190"/>
                  <a:pt x="9" y="190"/>
                  <a:pt x="9" y="190"/>
                </a:cubicBezTo>
                <a:moveTo>
                  <a:pt x="9" y="189"/>
                </a:moveTo>
                <a:cubicBezTo>
                  <a:pt x="9" y="189"/>
                  <a:pt x="9" y="190"/>
                  <a:pt x="9" y="190"/>
                </a:cubicBezTo>
                <a:cubicBezTo>
                  <a:pt x="9" y="190"/>
                  <a:pt x="9" y="189"/>
                  <a:pt x="9" y="189"/>
                </a:cubicBezTo>
                <a:moveTo>
                  <a:pt x="9" y="189"/>
                </a:moveTo>
                <a:cubicBezTo>
                  <a:pt x="9" y="189"/>
                  <a:pt x="9" y="189"/>
                  <a:pt x="9" y="189"/>
                </a:cubicBezTo>
                <a:cubicBezTo>
                  <a:pt x="9" y="189"/>
                  <a:pt x="9" y="189"/>
                  <a:pt x="9" y="189"/>
                </a:cubicBezTo>
                <a:moveTo>
                  <a:pt x="9" y="189"/>
                </a:moveTo>
                <a:cubicBezTo>
                  <a:pt x="9" y="189"/>
                  <a:pt x="9" y="189"/>
                  <a:pt x="9" y="189"/>
                </a:cubicBezTo>
                <a:cubicBezTo>
                  <a:pt x="9" y="189"/>
                  <a:pt x="9" y="189"/>
                  <a:pt x="9" y="189"/>
                </a:cubicBezTo>
                <a:moveTo>
                  <a:pt x="9" y="189"/>
                </a:moveTo>
                <a:cubicBezTo>
                  <a:pt x="9" y="189"/>
                  <a:pt x="9" y="189"/>
                  <a:pt x="9" y="189"/>
                </a:cubicBezTo>
                <a:cubicBezTo>
                  <a:pt x="9" y="189"/>
                  <a:pt x="9" y="189"/>
                  <a:pt x="9" y="189"/>
                </a:cubicBezTo>
                <a:moveTo>
                  <a:pt x="9" y="188"/>
                </a:moveTo>
                <a:cubicBezTo>
                  <a:pt x="9" y="188"/>
                  <a:pt x="9" y="188"/>
                  <a:pt x="9" y="189"/>
                </a:cubicBezTo>
                <a:cubicBezTo>
                  <a:pt x="9" y="188"/>
                  <a:pt x="9" y="188"/>
                  <a:pt x="9" y="188"/>
                </a:cubicBezTo>
                <a:moveTo>
                  <a:pt x="9" y="188"/>
                </a:moveTo>
                <a:cubicBezTo>
                  <a:pt x="9" y="188"/>
                  <a:pt x="9" y="188"/>
                  <a:pt x="9" y="188"/>
                </a:cubicBezTo>
                <a:cubicBezTo>
                  <a:pt x="9" y="188"/>
                  <a:pt x="9" y="188"/>
                  <a:pt x="9" y="188"/>
                </a:cubicBezTo>
                <a:moveTo>
                  <a:pt x="9" y="188"/>
                </a:moveTo>
                <a:cubicBezTo>
                  <a:pt x="9" y="188"/>
                  <a:pt x="9" y="188"/>
                  <a:pt x="9" y="188"/>
                </a:cubicBezTo>
                <a:cubicBezTo>
                  <a:pt x="9" y="188"/>
                  <a:pt x="9" y="188"/>
                  <a:pt x="9" y="188"/>
                </a:cubicBezTo>
                <a:moveTo>
                  <a:pt x="8" y="188"/>
                </a:moveTo>
                <a:cubicBezTo>
                  <a:pt x="8" y="188"/>
                  <a:pt x="8" y="188"/>
                  <a:pt x="8" y="188"/>
                </a:cubicBezTo>
                <a:cubicBezTo>
                  <a:pt x="8" y="188"/>
                  <a:pt x="8" y="188"/>
                  <a:pt x="8" y="188"/>
                </a:cubicBezTo>
                <a:moveTo>
                  <a:pt x="8" y="187"/>
                </a:moveTo>
                <a:cubicBezTo>
                  <a:pt x="8" y="187"/>
                  <a:pt x="8" y="187"/>
                  <a:pt x="8" y="187"/>
                </a:cubicBezTo>
                <a:cubicBezTo>
                  <a:pt x="8" y="187"/>
                  <a:pt x="8" y="187"/>
                  <a:pt x="8" y="187"/>
                </a:cubicBezTo>
                <a:moveTo>
                  <a:pt x="8" y="187"/>
                </a:moveTo>
                <a:cubicBezTo>
                  <a:pt x="8" y="187"/>
                  <a:pt x="8" y="187"/>
                  <a:pt x="8" y="187"/>
                </a:cubicBezTo>
                <a:cubicBezTo>
                  <a:pt x="8" y="187"/>
                  <a:pt x="8" y="187"/>
                  <a:pt x="8" y="187"/>
                </a:cubicBezTo>
                <a:moveTo>
                  <a:pt x="8" y="186"/>
                </a:moveTo>
                <a:cubicBezTo>
                  <a:pt x="8" y="187"/>
                  <a:pt x="8" y="187"/>
                  <a:pt x="8" y="187"/>
                </a:cubicBezTo>
                <a:cubicBezTo>
                  <a:pt x="8" y="187"/>
                  <a:pt x="8" y="187"/>
                  <a:pt x="8" y="186"/>
                </a:cubicBezTo>
                <a:moveTo>
                  <a:pt x="8" y="186"/>
                </a:moveTo>
                <a:cubicBezTo>
                  <a:pt x="8" y="186"/>
                  <a:pt x="8" y="186"/>
                  <a:pt x="8" y="186"/>
                </a:cubicBezTo>
                <a:cubicBezTo>
                  <a:pt x="8" y="186"/>
                  <a:pt x="8" y="186"/>
                  <a:pt x="8" y="186"/>
                </a:cubicBezTo>
                <a:moveTo>
                  <a:pt x="8" y="185"/>
                </a:moveTo>
                <a:cubicBezTo>
                  <a:pt x="8" y="186"/>
                  <a:pt x="8" y="186"/>
                  <a:pt x="8" y="186"/>
                </a:cubicBezTo>
                <a:cubicBezTo>
                  <a:pt x="8" y="186"/>
                  <a:pt x="8" y="186"/>
                  <a:pt x="8" y="185"/>
                </a:cubicBezTo>
                <a:moveTo>
                  <a:pt x="7" y="184"/>
                </a:moveTo>
                <a:cubicBezTo>
                  <a:pt x="7" y="185"/>
                  <a:pt x="8" y="185"/>
                  <a:pt x="8" y="185"/>
                </a:cubicBezTo>
                <a:cubicBezTo>
                  <a:pt x="8" y="185"/>
                  <a:pt x="7" y="185"/>
                  <a:pt x="7" y="184"/>
                </a:cubicBezTo>
                <a:moveTo>
                  <a:pt x="7" y="184"/>
                </a:moveTo>
                <a:cubicBezTo>
                  <a:pt x="7" y="184"/>
                  <a:pt x="7" y="184"/>
                  <a:pt x="7" y="184"/>
                </a:cubicBezTo>
                <a:cubicBezTo>
                  <a:pt x="7" y="184"/>
                  <a:pt x="7" y="184"/>
                  <a:pt x="7" y="184"/>
                </a:cubicBezTo>
                <a:moveTo>
                  <a:pt x="7" y="183"/>
                </a:moveTo>
                <a:cubicBezTo>
                  <a:pt x="7" y="184"/>
                  <a:pt x="7" y="184"/>
                  <a:pt x="7" y="184"/>
                </a:cubicBezTo>
                <a:cubicBezTo>
                  <a:pt x="7" y="184"/>
                  <a:pt x="7" y="184"/>
                  <a:pt x="7" y="183"/>
                </a:cubicBezTo>
                <a:moveTo>
                  <a:pt x="7" y="183"/>
                </a:moveTo>
                <a:cubicBezTo>
                  <a:pt x="7" y="183"/>
                  <a:pt x="7" y="183"/>
                  <a:pt x="7" y="183"/>
                </a:cubicBezTo>
                <a:cubicBezTo>
                  <a:pt x="7" y="183"/>
                  <a:pt x="7" y="183"/>
                  <a:pt x="7" y="183"/>
                </a:cubicBezTo>
                <a:moveTo>
                  <a:pt x="2" y="163"/>
                </a:moveTo>
                <a:cubicBezTo>
                  <a:pt x="3" y="170"/>
                  <a:pt x="5" y="177"/>
                  <a:pt x="7" y="183"/>
                </a:cubicBezTo>
                <a:cubicBezTo>
                  <a:pt x="5" y="177"/>
                  <a:pt x="3" y="170"/>
                  <a:pt x="2" y="163"/>
                </a:cubicBezTo>
                <a:moveTo>
                  <a:pt x="2" y="162"/>
                </a:moveTo>
                <a:cubicBezTo>
                  <a:pt x="2" y="163"/>
                  <a:pt x="2" y="163"/>
                  <a:pt x="2" y="163"/>
                </a:cubicBezTo>
                <a:cubicBezTo>
                  <a:pt x="2" y="163"/>
                  <a:pt x="2" y="163"/>
                  <a:pt x="2" y="162"/>
                </a:cubicBezTo>
                <a:moveTo>
                  <a:pt x="2" y="162"/>
                </a:moveTo>
                <a:cubicBezTo>
                  <a:pt x="2" y="162"/>
                  <a:pt x="2" y="162"/>
                  <a:pt x="2" y="162"/>
                </a:cubicBezTo>
                <a:cubicBezTo>
                  <a:pt x="2" y="162"/>
                  <a:pt x="2" y="162"/>
                  <a:pt x="2" y="162"/>
                </a:cubicBezTo>
                <a:moveTo>
                  <a:pt x="2" y="161"/>
                </a:moveTo>
                <a:cubicBezTo>
                  <a:pt x="2" y="162"/>
                  <a:pt x="2" y="162"/>
                  <a:pt x="2" y="162"/>
                </a:cubicBezTo>
                <a:cubicBezTo>
                  <a:pt x="2" y="162"/>
                  <a:pt x="2" y="162"/>
                  <a:pt x="2" y="161"/>
                </a:cubicBezTo>
                <a:moveTo>
                  <a:pt x="2" y="161"/>
                </a:moveTo>
                <a:cubicBezTo>
                  <a:pt x="2" y="161"/>
                  <a:pt x="2" y="161"/>
                  <a:pt x="2" y="161"/>
                </a:cubicBezTo>
                <a:cubicBezTo>
                  <a:pt x="2" y="161"/>
                  <a:pt x="2" y="161"/>
                  <a:pt x="2" y="161"/>
                </a:cubicBezTo>
                <a:moveTo>
                  <a:pt x="1" y="160"/>
                </a:moveTo>
                <a:cubicBezTo>
                  <a:pt x="2" y="160"/>
                  <a:pt x="2" y="161"/>
                  <a:pt x="2" y="161"/>
                </a:cubicBezTo>
                <a:cubicBezTo>
                  <a:pt x="2" y="161"/>
                  <a:pt x="2" y="160"/>
                  <a:pt x="1" y="160"/>
                </a:cubicBezTo>
                <a:moveTo>
                  <a:pt x="1" y="160"/>
                </a:moveTo>
                <a:cubicBezTo>
                  <a:pt x="1" y="160"/>
                  <a:pt x="1" y="160"/>
                  <a:pt x="1" y="160"/>
                </a:cubicBezTo>
                <a:cubicBezTo>
                  <a:pt x="1" y="160"/>
                  <a:pt x="1" y="160"/>
                  <a:pt x="1" y="160"/>
                </a:cubicBezTo>
                <a:moveTo>
                  <a:pt x="1" y="159"/>
                </a:moveTo>
                <a:cubicBezTo>
                  <a:pt x="1" y="159"/>
                  <a:pt x="1" y="160"/>
                  <a:pt x="1" y="160"/>
                </a:cubicBezTo>
                <a:cubicBezTo>
                  <a:pt x="1" y="159"/>
                  <a:pt x="1" y="159"/>
                  <a:pt x="1" y="159"/>
                </a:cubicBezTo>
                <a:moveTo>
                  <a:pt x="1" y="159"/>
                </a:moveTo>
                <a:cubicBezTo>
                  <a:pt x="1" y="159"/>
                  <a:pt x="1" y="159"/>
                  <a:pt x="1" y="159"/>
                </a:cubicBezTo>
                <a:cubicBezTo>
                  <a:pt x="1" y="159"/>
                  <a:pt x="1" y="159"/>
                  <a:pt x="1" y="159"/>
                </a:cubicBezTo>
                <a:moveTo>
                  <a:pt x="1" y="158"/>
                </a:moveTo>
                <a:cubicBezTo>
                  <a:pt x="1" y="159"/>
                  <a:pt x="1" y="159"/>
                  <a:pt x="1" y="159"/>
                </a:cubicBezTo>
                <a:cubicBezTo>
                  <a:pt x="1" y="159"/>
                  <a:pt x="1" y="159"/>
                  <a:pt x="1" y="158"/>
                </a:cubicBezTo>
                <a:moveTo>
                  <a:pt x="1" y="158"/>
                </a:moveTo>
                <a:cubicBezTo>
                  <a:pt x="1" y="158"/>
                  <a:pt x="1" y="158"/>
                  <a:pt x="1" y="158"/>
                </a:cubicBezTo>
                <a:cubicBezTo>
                  <a:pt x="1" y="158"/>
                  <a:pt x="1" y="158"/>
                  <a:pt x="1" y="158"/>
                </a:cubicBezTo>
                <a:moveTo>
                  <a:pt x="1" y="157"/>
                </a:moveTo>
                <a:cubicBezTo>
                  <a:pt x="1" y="157"/>
                  <a:pt x="1" y="158"/>
                  <a:pt x="1" y="158"/>
                </a:cubicBezTo>
                <a:cubicBezTo>
                  <a:pt x="1" y="158"/>
                  <a:pt x="1" y="157"/>
                  <a:pt x="1" y="157"/>
                </a:cubicBezTo>
                <a:moveTo>
                  <a:pt x="1" y="157"/>
                </a:moveTo>
                <a:cubicBezTo>
                  <a:pt x="1" y="157"/>
                  <a:pt x="1" y="157"/>
                  <a:pt x="1" y="157"/>
                </a:cubicBezTo>
                <a:cubicBezTo>
                  <a:pt x="1" y="157"/>
                  <a:pt x="1" y="157"/>
                  <a:pt x="1" y="157"/>
                </a:cubicBezTo>
                <a:moveTo>
                  <a:pt x="1" y="157"/>
                </a:moveTo>
                <a:cubicBezTo>
                  <a:pt x="1" y="157"/>
                  <a:pt x="1" y="157"/>
                  <a:pt x="1" y="157"/>
                </a:cubicBezTo>
                <a:cubicBezTo>
                  <a:pt x="1" y="157"/>
                  <a:pt x="1" y="157"/>
                  <a:pt x="1" y="157"/>
                </a:cubicBezTo>
                <a:moveTo>
                  <a:pt x="1" y="156"/>
                </a:moveTo>
                <a:cubicBezTo>
                  <a:pt x="1" y="156"/>
                  <a:pt x="1" y="156"/>
                  <a:pt x="1" y="157"/>
                </a:cubicBezTo>
                <a:cubicBezTo>
                  <a:pt x="1" y="156"/>
                  <a:pt x="1" y="156"/>
                  <a:pt x="1" y="156"/>
                </a:cubicBezTo>
                <a:moveTo>
                  <a:pt x="1" y="156"/>
                </a:moveTo>
                <a:cubicBezTo>
                  <a:pt x="1" y="156"/>
                  <a:pt x="1" y="156"/>
                  <a:pt x="1" y="156"/>
                </a:cubicBezTo>
                <a:cubicBezTo>
                  <a:pt x="1" y="156"/>
                  <a:pt x="1" y="156"/>
                  <a:pt x="1" y="156"/>
                </a:cubicBezTo>
                <a:moveTo>
                  <a:pt x="1" y="156"/>
                </a:moveTo>
                <a:cubicBezTo>
                  <a:pt x="1" y="156"/>
                  <a:pt x="1" y="156"/>
                  <a:pt x="1" y="156"/>
                </a:cubicBezTo>
                <a:cubicBezTo>
                  <a:pt x="1" y="156"/>
                  <a:pt x="1" y="156"/>
                  <a:pt x="1" y="156"/>
                </a:cubicBezTo>
                <a:moveTo>
                  <a:pt x="1" y="155"/>
                </a:moveTo>
                <a:cubicBezTo>
                  <a:pt x="1" y="156"/>
                  <a:pt x="1" y="156"/>
                  <a:pt x="1" y="156"/>
                </a:cubicBezTo>
                <a:cubicBezTo>
                  <a:pt x="1" y="156"/>
                  <a:pt x="1" y="156"/>
                  <a:pt x="1" y="155"/>
                </a:cubicBezTo>
                <a:moveTo>
                  <a:pt x="1" y="155"/>
                </a:moveTo>
                <a:cubicBezTo>
                  <a:pt x="1" y="155"/>
                  <a:pt x="1" y="155"/>
                  <a:pt x="1" y="155"/>
                </a:cubicBezTo>
                <a:cubicBezTo>
                  <a:pt x="1" y="155"/>
                  <a:pt x="1" y="155"/>
                  <a:pt x="1" y="155"/>
                </a:cubicBezTo>
                <a:moveTo>
                  <a:pt x="1" y="155"/>
                </a:moveTo>
                <a:cubicBezTo>
                  <a:pt x="1" y="155"/>
                  <a:pt x="1" y="155"/>
                  <a:pt x="1" y="155"/>
                </a:cubicBezTo>
                <a:cubicBezTo>
                  <a:pt x="1" y="155"/>
                  <a:pt x="1" y="155"/>
                  <a:pt x="1" y="155"/>
                </a:cubicBezTo>
                <a:moveTo>
                  <a:pt x="1" y="155"/>
                </a:moveTo>
                <a:cubicBezTo>
                  <a:pt x="1" y="155"/>
                  <a:pt x="1" y="155"/>
                  <a:pt x="1" y="155"/>
                </a:cubicBezTo>
                <a:cubicBezTo>
                  <a:pt x="1" y="155"/>
                  <a:pt x="1" y="155"/>
                  <a:pt x="1" y="155"/>
                </a:cubicBezTo>
                <a:moveTo>
                  <a:pt x="1" y="154"/>
                </a:moveTo>
                <a:cubicBezTo>
                  <a:pt x="1" y="154"/>
                  <a:pt x="1" y="155"/>
                  <a:pt x="1" y="155"/>
                </a:cubicBezTo>
                <a:cubicBezTo>
                  <a:pt x="1" y="155"/>
                  <a:pt x="1" y="154"/>
                  <a:pt x="1" y="154"/>
                </a:cubicBezTo>
                <a:moveTo>
                  <a:pt x="1" y="154"/>
                </a:moveTo>
                <a:cubicBezTo>
                  <a:pt x="1" y="154"/>
                  <a:pt x="1" y="154"/>
                  <a:pt x="1" y="154"/>
                </a:cubicBezTo>
                <a:cubicBezTo>
                  <a:pt x="1" y="154"/>
                  <a:pt x="1" y="154"/>
                  <a:pt x="1" y="154"/>
                </a:cubicBezTo>
                <a:moveTo>
                  <a:pt x="1" y="154"/>
                </a:moveTo>
                <a:cubicBezTo>
                  <a:pt x="1" y="154"/>
                  <a:pt x="1" y="154"/>
                  <a:pt x="1" y="154"/>
                </a:cubicBezTo>
                <a:cubicBezTo>
                  <a:pt x="1" y="154"/>
                  <a:pt x="1" y="154"/>
                  <a:pt x="1" y="154"/>
                </a:cubicBezTo>
                <a:moveTo>
                  <a:pt x="1" y="153"/>
                </a:moveTo>
                <a:cubicBezTo>
                  <a:pt x="1" y="153"/>
                  <a:pt x="1" y="154"/>
                  <a:pt x="1" y="154"/>
                </a:cubicBezTo>
                <a:cubicBezTo>
                  <a:pt x="1" y="154"/>
                  <a:pt x="1" y="153"/>
                  <a:pt x="1" y="153"/>
                </a:cubicBezTo>
                <a:moveTo>
                  <a:pt x="1" y="153"/>
                </a:moveTo>
                <a:cubicBezTo>
                  <a:pt x="1" y="153"/>
                  <a:pt x="1" y="153"/>
                  <a:pt x="1" y="153"/>
                </a:cubicBezTo>
                <a:cubicBezTo>
                  <a:pt x="1" y="153"/>
                  <a:pt x="1" y="153"/>
                  <a:pt x="1" y="153"/>
                </a:cubicBezTo>
                <a:moveTo>
                  <a:pt x="1" y="153"/>
                </a:moveTo>
                <a:cubicBezTo>
                  <a:pt x="1" y="153"/>
                  <a:pt x="1" y="153"/>
                  <a:pt x="1" y="153"/>
                </a:cubicBezTo>
                <a:cubicBezTo>
                  <a:pt x="1" y="153"/>
                  <a:pt x="1" y="153"/>
                  <a:pt x="1" y="153"/>
                </a:cubicBezTo>
                <a:moveTo>
                  <a:pt x="1" y="153"/>
                </a:moveTo>
                <a:cubicBezTo>
                  <a:pt x="1" y="153"/>
                  <a:pt x="1" y="153"/>
                  <a:pt x="1" y="153"/>
                </a:cubicBezTo>
                <a:cubicBezTo>
                  <a:pt x="1" y="153"/>
                  <a:pt x="1" y="153"/>
                  <a:pt x="1" y="153"/>
                </a:cubicBezTo>
                <a:moveTo>
                  <a:pt x="1" y="152"/>
                </a:moveTo>
                <a:cubicBezTo>
                  <a:pt x="1" y="152"/>
                  <a:pt x="1" y="152"/>
                  <a:pt x="1" y="152"/>
                </a:cubicBezTo>
                <a:cubicBezTo>
                  <a:pt x="1" y="152"/>
                  <a:pt x="1" y="152"/>
                  <a:pt x="1" y="152"/>
                </a:cubicBezTo>
                <a:moveTo>
                  <a:pt x="1" y="152"/>
                </a:moveTo>
                <a:cubicBezTo>
                  <a:pt x="1" y="152"/>
                  <a:pt x="1" y="152"/>
                  <a:pt x="1" y="152"/>
                </a:cubicBezTo>
                <a:cubicBezTo>
                  <a:pt x="1" y="152"/>
                  <a:pt x="1" y="152"/>
                  <a:pt x="1" y="152"/>
                </a:cubicBezTo>
                <a:moveTo>
                  <a:pt x="1" y="152"/>
                </a:moveTo>
                <a:cubicBezTo>
                  <a:pt x="1" y="152"/>
                  <a:pt x="1" y="152"/>
                  <a:pt x="1" y="152"/>
                </a:cubicBezTo>
                <a:cubicBezTo>
                  <a:pt x="1" y="152"/>
                  <a:pt x="1" y="152"/>
                  <a:pt x="1" y="152"/>
                </a:cubicBezTo>
                <a:moveTo>
                  <a:pt x="0" y="151"/>
                </a:moveTo>
                <a:cubicBezTo>
                  <a:pt x="0" y="151"/>
                  <a:pt x="1" y="151"/>
                  <a:pt x="1" y="151"/>
                </a:cubicBezTo>
                <a:cubicBezTo>
                  <a:pt x="1" y="151"/>
                  <a:pt x="0" y="151"/>
                  <a:pt x="0" y="151"/>
                </a:cubicBezTo>
                <a:moveTo>
                  <a:pt x="0" y="151"/>
                </a:moveTo>
                <a:cubicBezTo>
                  <a:pt x="0" y="151"/>
                  <a:pt x="0" y="151"/>
                  <a:pt x="0" y="151"/>
                </a:cubicBezTo>
                <a:cubicBezTo>
                  <a:pt x="0" y="151"/>
                  <a:pt x="0" y="151"/>
                  <a:pt x="0" y="151"/>
                </a:cubicBezTo>
                <a:moveTo>
                  <a:pt x="0" y="151"/>
                </a:moveTo>
                <a:cubicBezTo>
                  <a:pt x="0" y="151"/>
                  <a:pt x="0" y="151"/>
                  <a:pt x="0" y="151"/>
                </a:cubicBezTo>
                <a:cubicBezTo>
                  <a:pt x="0" y="151"/>
                  <a:pt x="0" y="151"/>
                  <a:pt x="0" y="151"/>
                </a:cubicBezTo>
                <a:moveTo>
                  <a:pt x="0" y="150"/>
                </a:moveTo>
                <a:cubicBezTo>
                  <a:pt x="0" y="150"/>
                  <a:pt x="0" y="151"/>
                  <a:pt x="0" y="151"/>
                </a:cubicBezTo>
                <a:cubicBezTo>
                  <a:pt x="0" y="151"/>
                  <a:pt x="0" y="150"/>
                  <a:pt x="0" y="150"/>
                </a:cubicBezTo>
                <a:moveTo>
                  <a:pt x="0" y="150"/>
                </a:move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moveTo>
                  <a:pt x="0" y="150"/>
                </a:move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moveTo>
                  <a:pt x="0" y="150"/>
                </a:move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9"/>
                </a:move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0" y="149"/>
                  <a:pt x="0" y="149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8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8"/>
                </a:cubicBezTo>
                <a:moveTo>
                  <a:pt x="0" y="147"/>
                </a:moveTo>
                <a:cubicBezTo>
                  <a:pt x="0" y="148"/>
                  <a:pt x="0" y="148"/>
                  <a:pt x="0" y="148"/>
                </a:cubicBezTo>
                <a:cubicBezTo>
                  <a:pt x="0" y="148"/>
                  <a:pt x="0" y="148"/>
                  <a:pt x="0" y="147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47"/>
                  <a:pt x="0" y="147"/>
                  <a:pt x="0" y="147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6"/>
                </a:moveTo>
                <a:cubicBezTo>
                  <a:pt x="0" y="146"/>
                  <a:pt x="0" y="146"/>
                  <a:pt x="0" y="146"/>
                </a:cubicBezTo>
                <a:cubicBezTo>
                  <a:pt x="0" y="146"/>
                  <a:pt x="0" y="146"/>
                  <a:pt x="0" y="146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moveTo>
                  <a:pt x="0" y="144"/>
                </a:moveTo>
                <a:cubicBezTo>
                  <a:pt x="0" y="144"/>
                  <a:pt x="0" y="145"/>
                  <a:pt x="0" y="145"/>
                </a:cubicBezTo>
                <a:cubicBezTo>
                  <a:pt x="0" y="145"/>
                  <a:pt x="0" y="144"/>
                  <a:pt x="0" y="144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4"/>
                </a:moveTo>
                <a:cubicBezTo>
                  <a:pt x="0" y="144"/>
                  <a:pt x="0" y="144"/>
                  <a:pt x="0" y="144"/>
                </a:cubicBezTo>
                <a:cubicBezTo>
                  <a:pt x="0" y="144"/>
                  <a:pt x="0" y="144"/>
                  <a:pt x="0" y="144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3"/>
                </a:moveTo>
                <a:cubicBezTo>
                  <a:pt x="0" y="143"/>
                  <a:pt x="0" y="143"/>
                  <a:pt x="0" y="143"/>
                </a:cubicBezTo>
                <a:cubicBezTo>
                  <a:pt x="0" y="143"/>
                  <a:pt x="0" y="143"/>
                  <a:pt x="0" y="143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142"/>
                  <a:pt x="0" y="142"/>
                  <a:pt x="0" y="142"/>
                </a:cubicBezTo>
                <a:moveTo>
                  <a:pt x="0" y="141"/>
                </a:moveTo>
                <a:cubicBezTo>
                  <a:pt x="0" y="141"/>
                  <a:pt x="0" y="142"/>
                  <a:pt x="0" y="142"/>
                </a:cubicBezTo>
                <a:cubicBezTo>
                  <a:pt x="0" y="142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1"/>
                </a:moveTo>
                <a:cubicBezTo>
                  <a:pt x="0" y="141"/>
                  <a:pt x="0" y="141"/>
                  <a:pt x="0" y="141"/>
                </a:cubicBezTo>
                <a:cubicBezTo>
                  <a:pt x="0" y="141"/>
                  <a:pt x="0" y="141"/>
                  <a:pt x="0" y="141"/>
                </a:cubicBezTo>
                <a:moveTo>
                  <a:pt x="0" y="140"/>
                </a:moveTo>
                <a:cubicBezTo>
                  <a:pt x="0" y="140"/>
                  <a:pt x="0" y="140"/>
                  <a:pt x="0" y="140"/>
                </a:cubicBezTo>
                <a:cubicBezTo>
                  <a:pt x="0" y="140"/>
                  <a:pt x="0" y="140"/>
                  <a:pt x="0" y="140"/>
                </a:cubicBezTo>
                <a:moveTo>
                  <a:pt x="0" y="140"/>
                </a:moveTo>
                <a:cubicBezTo>
                  <a:pt x="0" y="140"/>
                  <a:pt x="0" y="140"/>
                  <a:pt x="0" y="140"/>
                </a:cubicBezTo>
                <a:cubicBezTo>
                  <a:pt x="0" y="140"/>
                  <a:pt x="0" y="140"/>
                  <a:pt x="0" y="140"/>
                </a:cubicBezTo>
                <a:moveTo>
                  <a:pt x="0" y="140"/>
                </a:moveTo>
                <a:cubicBezTo>
                  <a:pt x="0" y="140"/>
                  <a:pt x="0" y="140"/>
                  <a:pt x="0" y="140"/>
                </a:cubicBezTo>
                <a:cubicBezTo>
                  <a:pt x="0" y="140"/>
                  <a:pt x="0" y="140"/>
                  <a:pt x="0" y="140"/>
                </a:cubicBezTo>
                <a:moveTo>
                  <a:pt x="150" y="0"/>
                </a:moveTo>
                <a:cubicBezTo>
                  <a:pt x="150" y="0"/>
                  <a:pt x="150" y="0"/>
                  <a:pt x="150" y="0"/>
                </a:cubicBezTo>
                <a:cubicBezTo>
                  <a:pt x="150" y="0"/>
                  <a:pt x="150" y="0"/>
                  <a:pt x="150" y="0"/>
                </a:cubicBezTo>
                <a:moveTo>
                  <a:pt x="149" y="0"/>
                </a:moveTo>
                <a:cubicBezTo>
                  <a:pt x="149" y="0"/>
                  <a:pt x="149" y="0"/>
                  <a:pt x="149" y="0"/>
                </a:cubicBezTo>
                <a:cubicBezTo>
                  <a:pt x="149" y="0"/>
                  <a:pt x="149" y="0"/>
                  <a:pt x="149" y="0"/>
                </a:cubicBezTo>
                <a:moveTo>
                  <a:pt x="149" y="0"/>
                </a:moveTo>
                <a:cubicBezTo>
                  <a:pt x="149" y="0"/>
                  <a:pt x="149" y="0"/>
                  <a:pt x="149" y="0"/>
                </a:cubicBezTo>
                <a:cubicBezTo>
                  <a:pt x="149" y="0"/>
                  <a:pt x="149" y="0"/>
                  <a:pt x="149" y="0"/>
                </a:cubicBezTo>
                <a:moveTo>
                  <a:pt x="148" y="0"/>
                </a:moveTo>
                <a:cubicBezTo>
                  <a:pt x="148" y="0"/>
                  <a:pt x="148" y="0"/>
                  <a:pt x="148" y="0"/>
                </a:cubicBezTo>
                <a:cubicBezTo>
                  <a:pt x="148" y="0"/>
                  <a:pt x="148" y="0"/>
                  <a:pt x="148" y="0"/>
                </a:cubicBezTo>
                <a:moveTo>
                  <a:pt x="148" y="0"/>
                </a:moveTo>
                <a:cubicBezTo>
                  <a:pt x="148" y="0"/>
                  <a:pt x="148" y="0"/>
                  <a:pt x="148" y="0"/>
                </a:cubicBezTo>
                <a:cubicBezTo>
                  <a:pt x="148" y="0"/>
                  <a:pt x="148" y="0"/>
                  <a:pt x="148" y="0"/>
                </a:cubicBezTo>
                <a:moveTo>
                  <a:pt x="148" y="0"/>
                </a:moveTo>
                <a:cubicBezTo>
                  <a:pt x="148" y="0"/>
                  <a:pt x="148" y="0"/>
                  <a:pt x="148" y="0"/>
                </a:cubicBezTo>
                <a:cubicBezTo>
                  <a:pt x="148" y="0"/>
                  <a:pt x="148" y="0"/>
                  <a:pt x="148" y="0"/>
                </a:cubicBezTo>
                <a:moveTo>
                  <a:pt x="14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47" y="0"/>
                  <a:pt x="147" y="0"/>
                </a:cubicBezTo>
                <a:moveTo>
                  <a:pt x="14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47" y="0"/>
                  <a:pt x="147" y="0"/>
                </a:cubicBezTo>
                <a:moveTo>
                  <a:pt x="14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47" y="0"/>
                  <a:pt x="147" y="0"/>
                </a:cubicBezTo>
                <a:moveTo>
                  <a:pt x="146" y="0"/>
                </a:moveTo>
                <a:cubicBezTo>
                  <a:pt x="146" y="0"/>
                  <a:pt x="146" y="0"/>
                  <a:pt x="146" y="0"/>
                </a:cubicBezTo>
                <a:cubicBezTo>
                  <a:pt x="146" y="0"/>
                  <a:pt x="146" y="0"/>
                  <a:pt x="146" y="0"/>
                </a:cubicBezTo>
                <a:moveTo>
                  <a:pt x="146" y="0"/>
                </a:moveTo>
                <a:cubicBezTo>
                  <a:pt x="146" y="0"/>
                  <a:pt x="146" y="0"/>
                  <a:pt x="146" y="0"/>
                </a:cubicBezTo>
                <a:cubicBezTo>
                  <a:pt x="146" y="0"/>
                  <a:pt x="146" y="0"/>
                  <a:pt x="146" y="0"/>
                </a:cubicBezTo>
                <a:moveTo>
                  <a:pt x="145" y="0"/>
                </a:moveTo>
                <a:cubicBezTo>
                  <a:pt x="146" y="0"/>
                  <a:pt x="146" y="0"/>
                  <a:pt x="146" y="0"/>
                </a:cubicBezTo>
                <a:cubicBezTo>
                  <a:pt x="146" y="0"/>
                  <a:pt x="146" y="0"/>
                  <a:pt x="145" y="0"/>
                </a:cubicBezTo>
                <a:moveTo>
                  <a:pt x="145" y="0"/>
                </a:moveTo>
                <a:cubicBezTo>
                  <a:pt x="145" y="0"/>
                  <a:pt x="145" y="0"/>
                  <a:pt x="145" y="0"/>
                </a:cubicBezTo>
                <a:cubicBezTo>
                  <a:pt x="145" y="0"/>
                  <a:pt x="145" y="0"/>
                  <a:pt x="145" y="0"/>
                </a:cubicBezTo>
                <a:moveTo>
                  <a:pt x="145" y="0"/>
                </a:moveTo>
                <a:cubicBezTo>
                  <a:pt x="145" y="0"/>
                  <a:pt x="145" y="0"/>
                  <a:pt x="145" y="0"/>
                </a:cubicBezTo>
                <a:cubicBezTo>
                  <a:pt x="145" y="0"/>
                  <a:pt x="145" y="0"/>
                  <a:pt x="145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4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3" y="0"/>
                </a:move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2" y="0"/>
                </a:move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1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</a:path>
            </a:pathLst>
          </a:custGeom>
          <a:solidFill>
            <a:srgbClr val="B0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grpSp>
        <p:nvGrpSpPr>
          <p:cNvPr id="4" name="Group 3出自【趣你的PPT】(微信:qunideppt)：最优质的PPT资源库出自【趣你的PPT】(微信:qunideppt)：最优质的PPT资源库"/>
          <p:cNvGrpSpPr/>
          <p:nvPr/>
        </p:nvGrpSpPr>
        <p:grpSpPr>
          <a:xfrm>
            <a:off x="5263189" y="2695768"/>
            <a:ext cx="776696" cy="776696"/>
            <a:chOff x="7017585" y="3594358"/>
            <a:chExt cx="1035594" cy="1035594"/>
          </a:xfrm>
          <a:solidFill>
            <a:schemeClr val="accent2"/>
          </a:solidFill>
        </p:grpSpPr>
        <p:sp>
          <p:nvSpPr>
            <p:cNvPr id="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017585" y="3594358"/>
              <a:ext cx="1035594" cy="1035594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95" name="出自【趣你的PPT】(微信:qunideppt)：最优质的PPT资源库"/>
            <p:cNvSpPr/>
            <p:nvPr/>
          </p:nvSpPr>
          <p:spPr bwMode="auto">
            <a:xfrm>
              <a:off x="7017585" y="3594358"/>
              <a:ext cx="939480" cy="939480"/>
            </a:xfrm>
            <a:custGeom>
              <a:avLst/>
              <a:gdLst>
                <a:gd name="T0" fmla="*/ 0 w 254"/>
                <a:gd name="T1" fmla="*/ 140 h 254"/>
                <a:gd name="T2" fmla="*/ 0 w 254"/>
                <a:gd name="T3" fmla="*/ 141 h 254"/>
                <a:gd name="T4" fmla="*/ 0 w 254"/>
                <a:gd name="T5" fmla="*/ 141 h 254"/>
                <a:gd name="T6" fmla="*/ 0 w 254"/>
                <a:gd name="T7" fmla="*/ 142 h 254"/>
                <a:gd name="T8" fmla="*/ 0 w 254"/>
                <a:gd name="T9" fmla="*/ 143 h 254"/>
                <a:gd name="T10" fmla="*/ 0 w 254"/>
                <a:gd name="T11" fmla="*/ 143 h 254"/>
                <a:gd name="T12" fmla="*/ 0 w 254"/>
                <a:gd name="T13" fmla="*/ 144 h 254"/>
                <a:gd name="T14" fmla="*/ 0 w 254"/>
                <a:gd name="T15" fmla="*/ 145 h 254"/>
                <a:gd name="T16" fmla="*/ 0 w 254"/>
                <a:gd name="T17" fmla="*/ 146 h 254"/>
                <a:gd name="T18" fmla="*/ 0 w 254"/>
                <a:gd name="T19" fmla="*/ 146 h 254"/>
                <a:gd name="T20" fmla="*/ 0 w 254"/>
                <a:gd name="T21" fmla="*/ 147 h 254"/>
                <a:gd name="T22" fmla="*/ 0 w 254"/>
                <a:gd name="T23" fmla="*/ 148 h 254"/>
                <a:gd name="T24" fmla="*/ 0 w 254"/>
                <a:gd name="T25" fmla="*/ 148 h 254"/>
                <a:gd name="T26" fmla="*/ 0 w 254"/>
                <a:gd name="T27" fmla="*/ 149 h 254"/>
                <a:gd name="T28" fmla="*/ 0 w 254"/>
                <a:gd name="T29" fmla="*/ 150 h 254"/>
                <a:gd name="T30" fmla="*/ 0 w 254"/>
                <a:gd name="T31" fmla="*/ 150 h 254"/>
                <a:gd name="T32" fmla="*/ 0 w 254"/>
                <a:gd name="T33" fmla="*/ 151 h 254"/>
                <a:gd name="T34" fmla="*/ 1 w 254"/>
                <a:gd name="T35" fmla="*/ 152 h 254"/>
                <a:gd name="T36" fmla="*/ 1 w 254"/>
                <a:gd name="T37" fmla="*/ 153 h 254"/>
                <a:gd name="T38" fmla="*/ 1 w 254"/>
                <a:gd name="T39" fmla="*/ 153 h 254"/>
                <a:gd name="T40" fmla="*/ 1 w 254"/>
                <a:gd name="T41" fmla="*/ 154 h 254"/>
                <a:gd name="T42" fmla="*/ 1 w 254"/>
                <a:gd name="T43" fmla="*/ 155 h 254"/>
                <a:gd name="T44" fmla="*/ 1 w 254"/>
                <a:gd name="T45" fmla="*/ 155 h 254"/>
                <a:gd name="T46" fmla="*/ 1 w 254"/>
                <a:gd name="T47" fmla="*/ 156 h 254"/>
                <a:gd name="T48" fmla="*/ 1 w 254"/>
                <a:gd name="T49" fmla="*/ 157 h 254"/>
                <a:gd name="T50" fmla="*/ 1 w 254"/>
                <a:gd name="T51" fmla="*/ 158 h 254"/>
                <a:gd name="T52" fmla="*/ 1 w 254"/>
                <a:gd name="T53" fmla="*/ 159 h 254"/>
                <a:gd name="T54" fmla="*/ 2 w 254"/>
                <a:gd name="T55" fmla="*/ 161 h 254"/>
                <a:gd name="T56" fmla="*/ 2 w 254"/>
                <a:gd name="T57" fmla="*/ 162 h 254"/>
                <a:gd name="T58" fmla="*/ 7 w 254"/>
                <a:gd name="T59" fmla="*/ 183 h 254"/>
                <a:gd name="T60" fmla="*/ 7 w 254"/>
                <a:gd name="T61" fmla="*/ 184 h 254"/>
                <a:gd name="T62" fmla="*/ 8 w 254"/>
                <a:gd name="T63" fmla="*/ 186 h 254"/>
                <a:gd name="T64" fmla="*/ 8 w 254"/>
                <a:gd name="T65" fmla="*/ 187 h 254"/>
                <a:gd name="T66" fmla="*/ 8 w 254"/>
                <a:gd name="T67" fmla="*/ 188 h 254"/>
                <a:gd name="T68" fmla="*/ 9 w 254"/>
                <a:gd name="T69" fmla="*/ 188 h 254"/>
                <a:gd name="T70" fmla="*/ 9 w 254"/>
                <a:gd name="T71" fmla="*/ 189 h 254"/>
                <a:gd name="T72" fmla="*/ 9 w 254"/>
                <a:gd name="T73" fmla="*/ 190 h 254"/>
                <a:gd name="T74" fmla="*/ 9 w 254"/>
                <a:gd name="T75" fmla="*/ 190 h 254"/>
                <a:gd name="T76" fmla="*/ 10 w 254"/>
                <a:gd name="T77" fmla="*/ 191 h 254"/>
                <a:gd name="T78" fmla="*/ 10 w 254"/>
                <a:gd name="T79" fmla="*/ 191 h 254"/>
                <a:gd name="T80" fmla="*/ 10 w 254"/>
                <a:gd name="T81" fmla="*/ 192 h 254"/>
                <a:gd name="T82" fmla="*/ 10 w 254"/>
                <a:gd name="T83" fmla="*/ 193 h 254"/>
                <a:gd name="T84" fmla="*/ 11 w 254"/>
                <a:gd name="T85" fmla="*/ 193 h 254"/>
                <a:gd name="T86" fmla="*/ 11 w 254"/>
                <a:gd name="T87" fmla="*/ 194 h 254"/>
                <a:gd name="T88" fmla="*/ 12 w 254"/>
                <a:gd name="T89" fmla="*/ 195 h 254"/>
                <a:gd name="T90" fmla="*/ 12 w 254"/>
                <a:gd name="T91" fmla="*/ 196 h 254"/>
                <a:gd name="T92" fmla="*/ 150 w 254"/>
                <a:gd name="T93" fmla="*/ 0 h 254"/>
                <a:gd name="T94" fmla="*/ 149 w 254"/>
                <a:gd name="T95" fmla="*/ 0 h 254"/>
                <a:gd name="T96" fmla="*/ 148 w 254"/>
                <a:gd name="T97" fmla="*/ 0 h 254"/>
                <a:gd name="T98" fmla="*/ 147 w 254"/>
                <a:gd name="T99" fmla="*/ 0 h 254"/>
                <a:gd name="T100" fmla="*/ 146 w 254"/>
                <a:gd name="T101" fmla="*/ 0 h 254"/>
                <a:gd name="T102" fmla="*/ 145 w 254"/>
                <a:gd name="T103" fmla="*/ 0 h 254"/>
                <a:gd name="T104" fmla="*/ 144 w 254"/>
                <a:gd name="T105" fmla="*/ 0 h 254"/>
                <a:gd name="T106" fmla="*/ 144 w 254"/>
                <a:gd name="T107" fmla="*/ 0 h 254"/>
                <a:gd name="T108" fmla="*/ 143 w 254"/>
                <a:gd name="T109" fmla="*/ 0 h 254"/>
                <a:gd name="T110" fmla="*/ 142 w 254"/>
                <a:gd name="T111" fmla="*/ 0 h 254"/>
                <a:gd name="T112" fmla="*/ 141 w 254"/>
                <a:gd name="T113" fmla="*/ 0 h 254"/>
                <a:gd name="T114" fmla="*/ 141 w 254"/>
                <a:gd name="T115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4" h="254">
                  <a:moveTo>
                    <a:pt x="140" y="0"/>
                  </a:moveTo>
                  <a:cubicBezTo>
                    <a:pt x="63" y="0"/>
                    <a:pt x="0" y="62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1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42"/>
                    <a:pt x="0" y="142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5"/>
                    <a:pt x="0" y="145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1"/>
                    <a:pt x="1" y="151"/>
                    <a:pt x="1" y="151"/>
                  </a:cubicBezTo>
                  <a:cubicBezTo>
                    <a:pt x="1" y="151"/>
                    <a:pt x="1" y="151"/>
                    <a:pt x="1" y="152"/>
                  </a:cubicBezTo>
                  <a:cubicBezTo>
                    <a:pt x="1" y="152"/>
                    <a:pt x="1" y="152"/>
                    <a:pt x="1" y="152"/>
                  </a:cubicBezTo>
                  <a:cubicBezTo>
                    <a:pt x="1" y="152"/>
                    <a:pt x="1" y="152"/>
                    <a:pt x="1" y="152"/>
                  </a:cubicBezTo>
                  <a:cubicBezTo>
                    <a:pt x="1" y="152"/>
                    <a:pt x="1" y="152"/>
                    <a:pt x="1" y="152"/>
                  </a:cubicBezTo>
                  <a:cubicBezTo>
                    <a:pt x="1" y="152"/>
                    <a:pt x="1" y="152"/>
                    <a:pt x="1" y="152"/>
                  </a:cubicBezTo>
                  <a:cubicBezTo>
                    <a:pt x="1" y="152"/>
                    <a:pt x="1" y="152"/>
                    <a:pt x="1" y="152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1" y="153"/>
                    <a:pt x="1" y="154"/>
                    <a:pt x="1" y="154"/>
                  </a:cubicBezTo>
                  <a:cubicBezTo>
                    <a:pt x="1" y="154"/>
                    <a:pt x="1" y="154"/>
                    <a:pt x="1" y="154"/>
                  </a:cubicBezTo>
                  <a:cubicBezTo>
                    <a:pt x="1" y="154"/>
                    <a:pt x="1" y="154"/>
                    <a:pt x="1" y="154"/>
                  </a:cubicBezTo>
                  <a:cubicBezTo>
                    <a:pt x="1" y="154"/>
                    <a:pt x="1" y="154"/>
                    <a:pt x="1" y="154"/>
                  </a:cubicBezTo>
                  <a:cubicBezTo>
                    <a:pt x="1" y="154"/>
                    <a:pt x="1" y="154"/>
                    <a:pt x="1" y="154"/>
                  </a:cubicBezTo>
                  <a:cubicBezTo>
                    <a:pt x="1" y="154"/>
                    <a:pt x="1" y="154"/>
                    <a:pt x="1" y="154"/>
                  </a:cubicBezTo>
                  <a:cubicBezTo>
                    <a:pt x="1" y="154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6"/>
                    <a:pt x="1" y="156"/>
                    <a:pt x="1" y="156"/>
                  </a:cubicBezTo>
                  <a:cubicBezTo>
                    <a:pt x="1" y="156"/>
                    <a:pt x="1" y="156"/>
                    <a:pt x="1" y="156"/>
                  </a:cubicBezTo>
                  <a:cubicBezTo>
                    <a:pt x="1" y="156"/>
                    <a:pt x="1" y="156"/>
                    <a:pt x="1" y="156"/>
                  </a:cubicBezTo>
                  <a:cubicBezTo>
                    <a:pt x="1" y="156"/>
                    <a:pt x="1" y="156"/>
                    <a:pt x="1" y="156"/>
                  </a:cubicBezTo>
                  <a:cubicBezTo>
                    <a:pt x="1" y="156"/>
                    <a:pt x="1" y="156"/>
                    <a:pt x="1" y="156"/>
                  </a:cubicBezTo>
                  <a:cubicBezTo>
                    <a:pt x="1" y="156"/>
                    <a:pt x="1" y="156"/>
                    <a:pt x="1" y="156"/>
                  </a:cubicBezTo>
                  <a:cubicBezTo>
                    <a:pt x="1" y="156"/>
                    <a:pt x="1" y="156"/>
                    <a:pt x="1" y="157"/>
                  </a:cubicBezTo>
                  <a:cubicBezTo>
                    <a:pt x="1" y="157"/>
                    <a:pt x="1" y="157"/>
                    <a:pt x="1" y="157"/>
                  </a:cubicBezTo>
                  <a:cubicBezTo>
                    <a:pt x="1" y="157"/>
                    <a:pt x="1" y="157"/>
                    <a:pt x="1" y="157"/>
                  </a:cubicBezTo>
                  <a:cubicBezTo>
                    <a:pt x="1" y="157"/>
                    <a:pt x="1" y="157"/>
                    <a:pt x="1" y="157"/>
                  </a:cubicBezTo>
                  <a:cubicBezTo>
                    <a:pt x="1" y="157"/>
                    <a:pt x="1" y="157"/>
                    <a:pt x="1" y="157"/>
                  </a:cubicBezTo>
                  <a:cubicBezTo>
                    <a:pt x="1" y="157"/>
                    <a:pt x="1" y="157"/>
                    <a:pt x="1" y="157"/>
                  </a:cubicBezTo>
                  <a:cubicBezTo>
                    <a:pt x="1" y="157"/>
                    <a:pt x="1" y="158"/>
                    <a:pt x="1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1" y="159"/>
                    <a:pt x="1" y="159"/>
                    <a:pt x="1" y="160"/>
                  </a:cubicBezTo>
                  <a:cubicBezTo>
                    <a:pt x="1" y="160"/>
                    <a:pt x="1" y="160"/>
                    <a:pt x="1" y="160"/>
                  </a:cubicBezTo>
                  <a:cubicBezTo>
                    <a:pt x="1" y="160"/>
                    <a:pt x="1" y="160"/>
                    <a:pt x="1" y="160"/>
                  </a:cubicBezTo>
                  <a:cubicBezTo>
                    <a:pt x="1" y="160"/>
                    <a:pt x="1" y="160"/>
                    <a:pt x="1" y="160"/>
                  </a:cubicBezTo>
                  <a:cubicBezTo>
                    <a:pt x="2" y="160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3"/>
                    <a:pt x="2" y="163"/>
                    <a:pt x="2" y="163"/>
                  </a:cubicBezTo>
                  <a:cubicBezTo>
                    <a:pt x="2" y="163"/>
                    <a:pt x="2" y="163"/>
                    <a:pt x="2" y="163"/>
                  </a:cubicBezTo>
                  <a:cubicBezTo>
                    <a:pt x="3" y="170"/>
                    <a:pt x="5" y="177"/>
                    <a:pt x="7" y="183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5"/>
                    <a:pt x="8" y="185"/>
                    <a:pt x="8" y="185"/>
                  </a:cubicBezTo>
                  <a:cubicBezTo>
                    <a:pt x="8" y="185"/>
                    <a:pt x="8" y="185"/>
                    <a:pt x="8" y="185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7"/>
                    <a:pt x="8" y="187"/>
                    <a:pt x="8" y="188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9" y="188"/>
                    <a:pt x="9" y="188"/>
                    <a:pt x="9" y="188"/>
                  </a:cubicBezTo>
                  <a:cubicBezTo>
                    <a:pt x="9" y="188"/>
                    <a:pt x="9" y="188"/>
                    <a:pt x="9" y="188"/>
                  </a:cubicBezTo>
                  <a:cubicBezTo>
                    <a:pt x="9" y="188"/>
                    <a:pt x="9" y="188"/>
                    <a:pt x="9" y="188"/>
                  </a:cubicBezTo>
                  <a:cubicBezTo>
                    <a:pt x="9" y="188"/>
                    <a:pt x="9" y="188"/>
                    <a:pt x="9" y="188"/>
                  </a:cubicBezTo>
                  <a:cubicBezTo>
                    <a:pt x="9" y="188"/>
                    <a:pt x="9" y="188"/>
                    <a:pt x="9" y="188"/>
                  </a:cubicBezTo>
                  <a:cubicBezTo>
                    <a:pt x="9" y="188"/>
                    <a:pt x="9" y="188"/>
                    <a:pt x="9" y="189"/>
                  </a:cubicBezTo>
                  <a:cubicBezTo>
                    <a:pt x="9" y="189"/>
                    <a:pt x="9" y="189"/>
                    <a:pt x="9" y="189"/>
                  </a:cubicBezTo>
                  <a:cubicBezTo>
                    <a:pt x="9" y="189"/>
                    <a:pt x="9" y="189"/>
                    <a:pt x="9" y="189"/>
                  </a:cubicBezTo>
                  <a:cubicBezTo>
                    <a:pt x="9" y="189"/>
                    <a:pt x="9" y="189"/>
                    <a:pt x="9" y="189"/>
                  </a:cubicBezTo>
                  <a:cubicBezTo>
                    <a:pt x="9" y="189"/>
                    <a:pt x="9" y="189"/>
                    <a:pt x="9" y="189"/>
                  </a:cubicBezTo>
                  <a:cubicBezTo>
                    <a:pt x="9" y="189"/>
                    <a:pt x="9" y="189"/>
                    <a:pt x="9" y="189"/>
                  </a:cubicBezTo>
                  <a:cubicBezTo>
                    <a:pt x="9" y="189"/>
                    <a:pt x="9" y="189"/>
                    <a:pt x="9" y="189"/>
                  </a:cubicBezTo>
                  <a:cubicBezTo>
                    <a:pt x="9" y="189"/>
                    <a:pt x="9" y="189"/>
                    <a:pt x="9" y="189"/>
                  </a:cubicBezTo>
                  <a:cubicBezTo>
                    <a:pt x="9" y="189"/>
                    <a:pt x="9" y="190"/>
                    <a:pt x="9" y="190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9" y="190"/>
                    <a:pt x="9" y="190"/>
                    <a:pt x="9" y="190"/>
                  </a:cubicBezTo>
                  <a:cubicBezTo>
                    <a:pt x="9" y="190"/>
                    <a:pt x="10" y="190"/>
                    <a:pt x="10" y="190"/>
                  </a:cubicBezTo>
                  <a:cubicBezTo>
                    <a:pt x="10" y="190"/>
                    <a:pt x="10" y="191"/>
                    <a:pt x="10" y="191"/>
                  </a:cubicBezTo>
                  <a:cubicBezTo>
                    <a:pt x="10" y="191"/>
                    <a:pt x="10" y="191"/>
                    <a:pt x="10" y="191"/>
                  </a:cubicBezTo>
                  <a:cubicBezTo>
                    <a:pt x="10" y="191"/>
                    <a:pt x="10" y="191"/>
                    <a:pt x="10" y="191"/>
                  </a:cubicBezTo>
                  <a:cubicBezTo>
                    <a:pt x="10" y="191"/>
                    <a:pt x="10" y="191"/>
                    <a:pt x="10" y="191"/>
                  </a:cubicBezTo>
                  <a:cubicBezTo>
                    <a:pt x="10" y="191"/>
                    <a:pt x="10" y="191"/>
                    <a:pt x="10" y="191"/>
                  </a:cubicBezTo>
                  <a:cubicBezTo>
                    <a:pt x="10" y="191"/>
                    <a:pt x="10" y="191"/>
                    <a:pt x="10" y="191"/>
                  </a:cubicBezTo>
                  <a:cubicBezTo>
                    <a:pt x="10" y="191"/>
                    <a:pt x="10" y="191"/>
                    <a:pt x="10" y="191"/>
                  </a:cubicBezTo>
                  <a:cubicBezTo>
                    <a:pt x="10" y="191"/>
                    <a:pt x="10" y="191"/>
                    <a:pt x="10" y="191"/>
                  </a:cubicBezTo>
                  <a:cubicBezTo>
                    <a:pt x="10" y="191"/>
                    <a:pt x="10" y="191"/>
                    <a:pt x="10" y="191"/>
                  </a:cubicBezTo>
                  <a:cubicBezTo>
                    <a:pt x="10" y="192"/>
                    <a:pt x="10" y="192"/>
                    <a:pt x="10" y="192"/>
                  </a:cubicBezTo>
                  <a:cubicBezTo>
                    <a:pt x="10" y="192"/>
                    <a:pt x="10" y="192"/>
                    <a:pt x="10" y="192"/>
                  </a:cubicBezTo>
                  <a:cubicBezTo>
                    <a:pt x="10" y="192"/>
                    <a:pt x="10" y="192"/>
                    <a:pt x="10" y="192"/>
                  </a:cubicBezTo>
                  <a:cubicBezTo>
                    <a:pt x="10" y="192"/>
                    <a:pt x="10" y="192"/>
                    <a:pt x="10" y="192"/>
                  </a:cubicBezTo>
                  <a:cubicBezTo>
                    <a:pt x="10" y="192"/>
                    <a:pt x="10" y="192"/>
                    <a:pt x="10" y="192"/>
                  </a:cubicBezTo>
                  <a:cubicBezTo>
                    <a:pt x="10" y="192"/>
                    <a:pt x="10" y="192"/>
                    <a:pt x="10" y="192"/>
                  </a:cubicBezTo>
                  <a:cubicBezTo>
                    <a:pt x="10" y="192"/>
                    <a:pt x="10" y="192"/>
                    <a:pt x="10" y="192"/>
                  </a:cubicBezTo>
                  <a:cubicBezTo>
                    <a:pt x="10" y="192"/>
                    <a:pt x="10" y="192"/>
                    <a:pt x="10" y="192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0" y="193"/>
                    <a:pt x="11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11" y="193"/>
                    <a:pt x="11" y="194"/>
                    <a:pt x="11" y="194"/>
                  </a:cubicBezTo>
                  <a:cubicBezTo>
                    <a:pt x="11" y="194"/>
                    <a:pt x="11" y="194"/>
                    <a:pt x="11" y="194"/>
                  </a:cubicBezTo>
                  <a:cubicBezTo>
                    <a:pt x="11" y="194"/>
                    <a:pt x="11" y="194"/>
                    <a:pt x="11" y="194"/>
                  </a:cubicBezTo>
                  <a:cubicBezTo>
                    <a:pt x="11" y="194"/>
                    <a:pt x="11" y="194"/>
                    <a:pt x="11" y="194"/>
                  </a:cubicBezTo>
                  <a:cubicBezTo>
                    <a:pt x="11" y="194"/>
                    <a:pt x="11" y="194"/>
                    <a:pt x="11" y="194"/>
                  </a:cubicBezTo>
                  <a:cubicBezTo>
                    <a:pt x="11" y="194"/>
                    <a:pt x="11" y="194"/>
                    <a:pt x="11" y="194"/>
                  </a:cubicBezTo>
                  <a:cubicBezTo>
                    <a:pt x="11" y="194"/>
                    <a:pt x="11" y="194"/>
                    <a:pt x="11" y="195"/>
                  </a:cubicBezTo>
                  <a:cubicBezTo>
                    <a:pt x="11" y="195"/>
                    <a:pt x="11" y="195"/>
                    <a:pt x="11" y="195"/>
                  </a:cubicBezTo>
                  <a:cubicBezTo>
                    <a:pt x="11" y="195"/>
                    <a:pt x="11" y="195"/>
                    <a:pt x="12" y="195"/>
                  </a:cubicBezTo>
                  <a:cubicBezTo>
                    <a:pt x="12" y="195"/>
                    <a:pt x="12" y="195"/>
                    <a:pt x="12" y="195"/>
                  </a:cubicBezTo>
                  <a:cubicBezTo>
                    <a:pt x="12" y="195"/>
                    <a:pt x="12" y="195"/>
                    <a:pt x="12" y="196"/>
                  </a:cubicBezTo>
                  <a:cubicBezTo>
                    <a:pt x="12" y="196"/>
                    <a:pt x="12" y="196"/>
                    <a:pt x="12" y="196"/>
                  </a:cubicBezTo>
                  <a:cubicBezTo>
                    <a:pt x="12" y="196"/>
                    <a:pt x="12" y="196"/>
                    <a:pt x="12" y="196"/>
                  </a:cubicBezTo>
                  <a:cubicBezTo>
                    <a:pt x="12" y="196"/>
                    <a:pt x="12" y="196"/>
                    <a:pt x="12" y="196"/>
                  </a:cubicBezTo>
                  <a:cubicBezTo>
                    <a:pt x="22" y="220"/>
                    <a:pt x="39" y="239"/>
                    <a:pt x="59" y="254"/>
                  </a:cubicBezTo>
                  <a:cubicBezTo>
                    <a:pt x="43" y="231"/>
                    <a:pt x="33" y="203"/>
                    <a:pt x="33" y="173"/>
                  </a:cubicBezTo>
                  <a:cubicBezTo>
                    <a:pt x="33" y="96"/>
                    <a:pt x="96" y="33"/>
                    <a:pt x="173" y="33"/>
                  </a:cubicBezTo>
                  <a:cubicBezTo>
                    <a:pt x="203" y="33"/>
                    <a:pt x="231" y="42"/>
                    <a:pt x="254" y="59"/>
                  </a:cubicBezTo>
                  <a:cubicBezTo>
                    <a:pt x="231" y="25"/>
                    <a:pt x="193" y="3"/>
                    <a:pt x="150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0" y="0"/>
                    <a:pt x="149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0"/>
                    <a:pt x="149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146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5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2" y="0"/>
                    <a:pt x="142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sp>
        <p:nvSpPr>
          <p:cNvPr id="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40771" y="1962731"/>
            <a:ext cx="2448875" cy="1759495"/>
          </a:xfrm>
          <a:custGeom>
            <a:avLst/>
            <a:gdLst>
              <a:gd name="T0" fmla="*/ 2412 w 2412"/>
              <a:gd name="T1" fmla="*/ 757 h 1733"/>
              <a:gd name="T2" fmla="*/ 2270 w 2412"/>
              <a:gd name="T3" fmla="*/ 757 h 1733"/>
              <a:gd name="T4" fmla="*/ 2270 w 2412"/>
              <a:gd name="T5" fmla="*/ 1591 h 1733"/>
              <a:gd name="T6" fmla="*/ 1439 w 2412"/>
              <a:gd name="T7" fmla="*/ 1591 h 1733"/>
              <a:gd name="T8" fmla="*/ 1439 w 2412"/>
              <a:gd name="T9" fmla="*/ 1733 h 1733"/>
              <a:gd name="T10" fmla="*/ 2412 w 2412"/>
              <a:gd name="T11" fmla="*/ 1733 h 1733"/>
              <a:gd name="T12" fmla="*/ 2412 w 2412"/>
              <a:gd name="T13" fmla="*/ 757 h 1733"/>
              <a:gd name="T14" fmla="*/ 142 w 2412"/>
              <a:gd name="T15" fmla="*/ 0 h 1733"/>
              <a:gd name="T16" fmla="*/ 0 w 2412"/>
              <a:gd name="T17" fmla="*/ 0 h 1733"/>
              <a:gd name="T18" fmla="*/ 0 w 2412"/>
              <a:gd name="T19" fmla="*/ 615 h 1733"/>
              <a:gd name="T20" fmla="*/ 142 w 2412"/>
              <a:gd name="T21" fmla="*/ 615 h 1733"/>
              <a:gd name="T22" fmla="*/ 142 w 2412"/>
              <a:gd name="T23" fmla="*/ 0 h 1733"/>
              <a:gd name="T24" fmla="*/ 1655 w 2412"/>
              <a:gd name="T25" fmla="*/ 0 h 1733"/>
              <a:gd name="T26" fmla="*/ 1513 w 2412"/>
              <a:gd name="T27" fmla="*/ 0 h 1733"/>
              <a:gd name="T28" fmla="*/ 1513 w 2412"/>
              <a:gd name="T29" fmla="*/ 615 h 1733"/>
              <a:gd name="T30" fmla="*/ 1655 w 2412"/>
              <a:gd name="T31" fmla="*/ 615 h 1733"/>
              <a:gd name="T32" fmla="*/ 1655 w 2412"/>
              <a:gd name="T33" fmla="*/ 0 h 17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412" h="1733">
                <a:moveTo>
                  <a:pt x="2412" y="757"/>
                </a:moveTo>
                <a:lnTo>
                  <a:pt x="2270" y="757"/>
                </a:lnTo>
                <a:lnTo>
                  <a:pt x="2270" y="1591"/>
                </a:lnTo>
                <a:lnTo>
                  <a:pt x="1439" y="1591"/>
                </a:lnTo>
                <a:lnTo>
                  <a:pt x="1439" y="1733"/>
                </a:lnTo>
                <a:lnTo>
                  <a:pt x="2412" y="1733"/>
                </a:lnTo>
                <a:lnTo>
                  <a:pt x="2412" y="757"/>
                </a:lnTo>
                <a:close/>
                <a:moveTo>
                  <a:pt x="142" y="0"/>
                </a:moveTo>
                <a:lnTo>
                  <a:pt x="0" y="0"/>
                </a:lnTo>
                <a:lnTo>
                  <a:pt x="0" y="615"/>
                </a:lnTo>
                <a:lnTo>
                  <a:pt x="142" y="615"/>
                </a:lnTo>
                <a:lnTo>
                  <a:pt x="142" y="0"/>
                </a:lnTo>
                <a:close/>
                <a:moveTo>
                  <a:pt x="1655" y="0"/>
                </a:moveTo>
                <a:lnTo>
                  <a:pt x="1513" y="0"/>
                </a:lnTo>
                <a:lnTo>
                  <a:pt x="1513" y="615"/>
                </a:lnTo>
                <a:lnTo>
                  <a:pt x="1655" y="615"/>
                </a:lnTo>
                <a:lnTo>
                  <a:pt x="1655" y="0"/>
                </a:lnTo>
                <a:close/>
              </a:path>
            </a:pathLst>
          </a:custGeom>
          <a:solidFill>
            <a:srgbClr val="C5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40771" y="1962731"/>
            <a:ext cx="2448875" cy="1759495"/>
          </a:xfrm>
          <a:custGeom>
            <a:avLst/>
            <a:gdLst>
              <a:gd name="T0" fmla="*/ 2412 w 2412"/>
              <a:gd name="T1" fmla="*/ 757 h 1733"/>
              <a:gd name="T2" fmla="*/ 2270 w 2412"/>
              <a:gd name="T3" fmla="*/ 757 h 1733"/>
              <a:gd name="T4" fmla="*/ 2270 w 2412"/>
              <a:gd name="T5" fmla="*/ 1591 h 1733"/>
              <a:gd name="T6" fmla="*/ 1439 w 2412"/>
              <a:gd name="T7" fmla="*/ 1591 h 1733"/>
              <a:gd name="T8" fmla="*/ 1439 w 2412"/>
              <a:gd name="T9" fmla="*/ 1733 h 1733"/>
              <a:gd name="T10" fmla="*/ 2412 w 2412"/>
              <a:gd name="T11" fmla="*/ 1733 h 1733"/>
              <a:gd name="T12" fmla="*/ 2412 w 2412"/>
              <a:gd name="T13" fmla="*/ 757 h 1733"/>
              <a:gd name="T14" fmla="*/ 142 w 2412"/>
              <a:gd name="T15" fmla="*/ 0 h 1733"/>
              <a:gd name="T16" fmla="*/ 0 w 2412"/>
              <a:gd name="T17" fmla="*/ 0 h 1733"/>
              <a:gd name="T18" fmla="*/ 0 w 2412"/>
              <a:gd name="T19" fmla="*/ 615 h 1733"/>
              <a:gd name="T20" fmla="*/ 142 w 2412"/>
              <a:gd name="T21" fmla="*/ 615 h 1733"/>
              <a:gd name="T22" fmla="*/ 142 w 2412"/>
              <a:gd name="T23" fmla="*/ 0 h 1733"/>
              <a:gd name="T24" fmla="*/ 1655 w 2412"/>
              <a:gd name="T25" fmla="*/ 0 h 1733"/>
              <a:gd name="T26" fmla="*/ 1513 w 2412"/>
              <a:gd name="T27" fmla="*/ 0 h 1733"/>
              <a:gd name="T28" fmla="*/ 1513 w 2412"/>
              <a:gd name="T29" fmla="*/ 615 h 1733"/>
              <a:gd name="T30" fmla="*/ 1655 w 2412"/>
              <a:gd name="T31" fmla="*/ 615 h 1733"/>
              <a:gd name="T32" fmla="*/ 1655 w 2412"/>
              <a:gd name="T33" fmla="*/ 0 h 17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412" h="1733">
                <a:moveTo>
                  <a:pt x="2412" y="757"/>
                </a:moveTo>
                <a:lnTo>
                  <a:pt x="2270" y="757"/>
                </a:lnTo>
                <a:lnTo>
                  <a:pt x="2270" y="1591"/>
                </a:lnTo>
                <a:lnTo>
                  <a:pt x="1439" y="1591"/>
                </a:lnTo>
                <a:lnTo>
                  <a:pt x="1439" y="1733"/>
                </a:lnTo>
                <a:lnTo>
                  <a:pt x="2412" y="1733"/>
                </a:lnTo>
                <a:lnTo>
                  <a:pt x="2412" y="757"/>
                </a:lnTo>
                <a:moveTo>
                  <a:pt x="142" y="0"/>
                </a:moveTo>
                <a:lnTo>
                  <a:pt x="0" y="0"/>
                </a:lnTo>
                <a:lnTo>
                  <a:pt x="0" y="615"/>
                </a:lnTo>
                <a:lnTo>
                  <a:pt x="142" y="615"/>
                </a:lnTo>
                <a:lnTo>
                  <a:pt x="142" y="0"/>
                </a:lnTo>
                <a:moveTo>
                  <a:pt x="1655" y="0"/>
                </a:moveTo>
                <a:lnTo>
                  <a:pt x="1513" y="0"/>
                </a:lnTo>
                <a:lnTo>
                  <a:pt x="1513" y="615"/>
                </a:lnTo>
                <a:lnTo>
                  <a:pt x="1655" y="615"/>
                </a:lnTo>
                <a:lnTo>
                  <a:pt x="1655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8" name="出自【趣你的PPT】(微信:qunideppt)：最优质的PPT资源库"/>
          <p:cNvSpPr/>
          <p:nvPr/>
        </p:nvSpPr>
        <p:spPr bwMode="auto">
          <a:xfrm>
            <a:off x="3765640" y="2809482"/>
            <a:ext cx="1391960" cy="912745"/>
          </a:xfrm>
          <a:custGeom>
            <a:avLst/>
            <a:gdLst>
              <a:gd name="T0" fmla="*/ 1371 w 1371"/>
              <a:gd name="T1" fmla="*/ 0 h 899"/>
              <a:gd name="T2" fmla="*/ 830 w 1371"/>
              <a:gd name="T3" fmla="*/ 0 h 899"/>
              <a:gd name="T4" fmla="*/ 830 w 1371"/>
              <a:gd name="T5" fmla="*/ 757 h 899"/>
              <a:gd name="T6" fmla="*/ 0 w 1371"/>
              <a:gd name="T7" fmla="*/ 757 h 899"/>
              <a:gd name="T8" fmla="*/ 0 w 1371"/>
              <a:gd name="T9" fmla="*/ 899 h 899"/>
              <a:gd name="T10" fmla="*/ 973 w 1371"/>
              <a:gd name="T11" fmla="*/ 899 h 899"/>
              <a:gd name="T12" fmla="*/ 973 w 1371"/>
              <a:gd name="T13" fmla="*/ 142 h 899"/>
              <a:gd name="T14" fmla="*/ 1371 w 1371"/>
              <a:gd name="T15" fmla="*/ 142 h 899"/>
              <a:gd name="T16" fmla="*/ 1371 w 1371"/>
              <a:gd name="T17" fmla="*/ 0 h 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71" h="899">
                <a:moveTo>
                  <a:pt x="1371" y="0"/>
                </a:moveTo>
                <a:lnTo>
                  <a:pt x="830" y="0"/>
                </a:lnTo>
                <a:lnTo>
                  <a:pt x="830" y="757"/>
                </a:lnTo>
                <a:lnTo>
                  <a:pt x="0" y="757"/>
                </a:lnTo>
                <a:lnTo>
                  <a:pt x="0" y="899"/>
                </a:lnTo>
                <a:lnTo>
                  <a:pt x="973" y="899"/>
                </a:lnTo>
                <a:lnTo>
                  <a:pt x="973" y="142"/>
                </a:lnTo>
                <a:lnTo>
                  <a:pt x="1371" y="142"/>
                </a:lnTo>
                <a:lnTo>
                  <a:pt x="1371" y="0"/>
                </a:lnTo>
                <a:close/>
              </a:path>
            </a:pathLst>
          </a:custGeom>
          <a:solidFill>
            <a:srgbClr val="C5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99" name="出自【趣你的PPT】(微信:qunideppt)：最优质的PPT资源库"/>
          <p:cNvSpPr/>
          <p:nvPr/>
        </p:nvSpPr>
        <p:spPr bwMode="auto">
          <a:xfrm>
            <a:off x="3765640" y="2809482"/>
            <a:ext cx="1391960" cy="912745"/>
          </a:xfrm>
          <a:custGeom>
            <a:avLst/>
            <a:gdLst>
              <a:gd name="T0" fmla="*/ 1371 w 1371"/>
              <a:gd name="T1" fmla="*/ 0 h 899"/>
              <a:gd name="T2" fmla="*/ 830 w 1371"/>
              <a:gd name="T3" fmla="*/ 0 h 899"/>
              <a:gd name="T4" fmla="*/ 830 w 1371"/>
              <a:gd name="T5" fmla="*/ 757 h 899"/>
              <a:gd name="T6" fmla="*/ 0 w 1371"/>
              <a:gd name="T7" fmla="*/ 757 h 899"/>
              <a:gd name="T8" fmla="*/ 0 w 1371"/>
              <a:gd name="T9" fmla="*/ 899 h 899"/>
              <a:gd name="T10" fmla="*/ 973 w 1371"/>
              <a:gd name="T11" fmla="*/ 899 h 899"/>
              <a:gd name="T12" fmla="*/ 973 w 1371"/>
              <a:gd name="T13" fmla="*/ 142 h 899"/>
              <a:gd name="T14" fmla="*/ 1371 w 1371"/>
              <a:gd name="T15" fmla="*/ 142 h 899"/>
              <a:gd name="T16" fmla="*/ 1371 w 1371"/>
              <a:gd name="T17" fmla="*/ 0 h 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71" h="899">
                <a:moveTo>
                  <a:pt x="1371" y="0"/>
                </a:moveTo>
                <a:lnTo>
                  <a:pt x="830" y="0"/>
                </a:lnTo>
                <a:lnTo>
                  <a:pt x="830" y="757"/>
                </a:lnTo>
                <a:lnTo>
                  <a:pt x="0" y="757"/>
                </a:lnTo>
                <a:lnTo>
                  <a:pt x="0" y="899"/>
                </a:lnTo>
                <a:lnTo>
                  <a:pt x="973" y="899"/>
                </a:lnTo>
                <a:lnTo>
                  <a:pt x="973" y="142"/>
                </a:lnTo>
                <a:lnTo>
                  <a:pt x="1371" y="142"/>
                </a:lnTo>
                <a:lnTo>
                  <a:pt x="137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0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65640" y="2809482"/>
            <a:ext cx="1391960" cy="768574"/>
          </a:xfrm>
          <a:custGeom>
            <a:avLst/>
            <a:gdLst>
              <a:gd name="T0" fmla="*/ 830 w 1371"/>
              <a:gd name="T1" fmla="*/ 757 h 757"/>
              <a:gd name="T2" fmla="*/ 830 w 1371"/>
              <a:gd name="T3" fmla="*/ 757 h 757"/>
              <a:gd name="T4" fmla="*/ 830 w 1371"/>
              <a:gd name="T5" fmla="*/ 757 h 757"/>
              <a:gd name="T6" fmla="*/ 0 w 1371"/>
              <a:gd name="T7" fmla="*/ 757 h 757"/>
              <a:gd name="T8" fmla="*/ 830 w 1371"/>
              <a:gd name="T9" fmla="*/ 757 h 757"/>
              <a:gd name="T10" fmla="*/ 1371 w 1371"/>
              <a:gd name="T11" fmla="*/ 0 h 757"/>
              <a:gd name="T12" fmla="*/ 1371 w 1371"/>
              <a:gd name="T13" fmla="*/ 0 h 757"/>
              <a:gd name="T14" fmla="*/ 830 w 1371"/>
              <a:gd name="T15" fmla="*/ 0 h 757"/>
              <a:gd name="T16" fmla="*/ 830 w 1371"/>
              <a:gd name="T17" fmla="*/ 0 h 757"/>
              <a:gd name="T18" fmla="*/ 1371 w 1371"/>
              <a:gd name="T19" fmla="*/ 0 h 757"/>
              <a:gd name="T20" fmla="*/ 1371 w 1371"/>
              <a:gd name="T21" fmla="*/ 142 h 757"/>
              <a:gd name="T22" fmla="*/ 1371 w 1371"/>
              <a:gd name="T23" fmla="*/ 0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71" h="757">
                <a:moveTo>
                  <a:pt x="830" y="757"/>
                </a:moveTo>
                <a:lnTo>
                  <a:pt x="830" y="757"/>
                </a:lnTo>
                <a:lnTo>
                  <a:pt x="830" y="757"/>
                </a:lnTo>
                <a:lnTo>
                  <a:pt x="0" y="757"/>
                </a:lnTo>
                <a:lnTo>
                  <a:pt x="830" y="757"/>
                </a:lnTo>
                <a:close/>
                <a:moveTo>
                  <a:pt x="1371" y="0"/>
                </a:moveTo>
                <a:lnTo>
                  <a:pt x="1371" y="0"/>
                </a:lnTo>
                <a:lnTo>
                  <a:pt x="830" y="0"/>
                </a:lnTo>
                <a:lnTo>
                  <a:pt x="830" y="0"/>
                </a:lnTo>
                <a:lnTo>
                  <a:pt x="1371" y="0"/>
                </a:lnTo>
                <a:lnTo>
                  <a:pt x="1371" y="142"/>
                </a:lnTo>
                <a:lnTo>
                  <a:pt x="1371" y="0"/>
                </a:lnTo>
                <a:close/>
              </a:path>
            </a:pathLst>
          </a:custGeom>
          <a:solidFill>
            <a:srgbClr val="C5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65640" y="2809482"/>
            <a:ext cx="1391960" cy="768574"/>
          </a:xfrm>
          <a:custGeom>
            <a:avLst/>
            <a:gdLst>
              <a:gd name="T0" fmla="*/ 830 w 1371"/>
              <a:gd name="T1" fmla="*/ 757 h 757"/>
              <a:gd name="T2" fmla="*/ 830 w 1371"/>
              <a:gd name="T3" fmla="*/ 757 h 757"/>
              <a:gd name="T4" fmla="*/ 830 w 1371"/>
              <a:gd name="T5" fmla="*/ 757 h 757"/>
              <a:gd name="T6" fmla="*/ 0 w 1371"/>
              <a:gd name="T7" fmla="*/ 757 h 757"/>
              <a:gd name="T8" fmla="*/ 830 w 1371"/>
              <a:gd name="T9" fmla="*/ 757 h 757"/>
              <a:gd name="T10" fmla="*/ 1371 w 1371"/>
              <a:gd name="T11" fmla="*/ 0 h 757"/>
              <a:gd name="T12" fmla="*/ 1371 w 1371"/>
              <a:gd name="T13" fmla="*/ 0 h 757"/>
              <a:gd name="T14" fmla="*/ 830 w 1371"/>
              <a:gd name="T15" fmla="*/ 0 h 757"/>
              <a:gd name="T16" fmla="*/ 830 w 1371"/>
              <a:gd name="T17" fmla="*/ 0 h 757"/>
              <a:gd name="T18" fmla="*/ 1371 w 1371"/>
              <a:gd name="T19" fmla="*/ 0 h 757"/>
              <a:gd name="T20" fmla="*/ 1371 w 1371"/>
              <a:gd name="T21" fmla="*/ 142 h 757"/>
              <a:gd name="T22" fmla="*/ 1371 w 1371"/>
              <a:gd name="T23" fmla="*/ 0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71" h="757">
                <a:moveTo>
                  <a:pt x="830" y="757"/>
                </a:moveTo>
                <a:lnTo>
                  <a:pt x="830" y="757"/>
                </a:lnTo>
                <a:lnTo>
                  <a:pt x="830" y="757"/>
                </a:lnTo>
                <a:lnTo>
                  <a:pt x="0" y="757"/>
                </a:lnTo>
                <a:lnTo>
                  <a:pt x="830" y="757"/>
                </a:lnTo>
                <a:moveTo>
                  <a:pt x="1371" y="0"/>
                </a:moveTo>
                <a:lnTo>
                  <a:pt x="1371" y="0"/>
                </a:lnTo>
                <a:lnTo>
                  <a:pt x="830" y="0"/>
                </a:lnTo>
                <a:lnTo>
                  <a:pt x="830" y="0"/>
                </a:lnTo>
                <a:lnTo>
                  <a:pt x="1371" y="0"/>
                </a:lnTo>
                <a:lnTo>
                  <a:pt x="1371" y="142"/>
                </a:lnTo>
                <a:lnTo>
                  <a:pt x="137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65640" y="2809482"/>
            <a:ext cx="1391960" cy="768574"/>
          </a:xfrm>
          <a:custGeom>
            <a:avLst/>
            <a:gdLst>
              <a:gd name="T0" fmla="*/ 830 w 1371"/>
              <a:gd name="T1" fmla="*/ 757 h 757"/>
              <a:gd name="T2" fmla="*/ 0 w 1371"/>
              <a:gd name="T3" fmla="*/ 757 h 757"/>
              <a:gd name="T4" fmla="*/ 830 w 1371"/>
              <a:gd name="T5" fmla="*/ 757 h 757"/>
              <a:gd name="T6" fmla="*/ 1371 w 1371"/>
              <a:gd name="T7" fmla="*/ 0 h 757"/>
              <a:gd name="T8" fmla="*/ 830 w 1371"/>
              <a:gd name="T9" fmla="*/ 0 h 757"/>
              <a:gd name="T10" fmla="*/ 1371 w 1371"/>
              <a:gd name="T11" fmla="*/ 0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71" h="757">
                <a:moveTo>
                  <a:pt x="830" y="757"/>
                </a:moveTo>
                <a:lnTo>
                  <a:pt x="0" y="757"/>
                </a:lnTo>
                <a:lnTo>
                  <a:pt x="830" y="757"/>
                </a:lnTo>
                <a:close/>
                <a:moveTo>
                  <a:pt x="1371" y="0"/>
                </a:moveTo>
                <a:lnTo>
                  <a:pt x="830" y="0"/>
                </a:lnTo>
                <a:lnTo>
                  <a:pt x="1371" y="0"/>
                </a:lnTo>
                <a:close/>
              </a:path>
            </a:pathLst>
          </a:custGeom>
          <a:solidFill>
            <a:srgbClr val="B0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65640" y="2809482"/>
            <a:ext cx="1391960" cy="768574"/>
          </a:xfrm>
          <a:custGeom>
            <a:avLst/>
            <a:gdLst>
              <a:gd name="T0" fmla="*/ 830 w 1371"/>
              <a:gd name="T1" fmla="*/ 757 h 757"/>
              <a:gd name="T2" fmla="*/ 0 w 1371"/>
              <a:gd name="T3" fmla="*/ 757 h 757"/>
              <a:gd name="T4" fmla="*/ 830 w 1371"/>
              <a:gd name="T5" fmla="*/ 757 h 757"/>
              <a:gd name="T6" fmla="*/ 1371 w 1371"/>
              <a:gd name="T7" fmla="*/ 0 h 757"/>
              <a:gd name="T8" fmla="*/ 830 w 1371"/>
              <a:gd name="T9" fmla="*/ 0 h 757"/>
              <a:gd name="T10" fmla="*/ 1371 w 1371"/>
              <a:gd name="T11" fmla="*/ 0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71" h="757">
                <a:moveTo>
                  <a:pt x="830" y="757"/>
                </a:moveTo>
                <a:lnTo>
                  <a:pt x="0" y="757"/>
                </a:lnTo>
                <a:lnTo>
                  <a:pt x="830" y="757"/>
                </a:lnTo>
                <a:moveTo>
                  <a:pt x="1371" y="0"/>
                </a:moveTo>
                <a:lnTo>
                  <a:pt x="830" y="0"/>
                </a:lnTo>
                <a:lnTo>
                  <a:pt x="137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0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995035" y="2809481"/>
            <a:ext cx="626433" cy="144171"/>
          </a:xfrm>
          <a:prstGeom prst="rect">
            <a:avLst/>
          </a:prstGeom>
          <a:solidFill>
            <a:srgbClr val="C5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0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995035" y="2809481"/>
            <a:ext cx="626433" cy="144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92001" y="2146498"/>
            <a:ext cx="304586" cy="341137"/>
          </a:xfrm>
          <a:custGeom>
            <a:avLst/>
            <a:gdLst>
              <a:gd name="T0" fmla="*/ 88 w 110"/>
              <a:gd name="T1" fmla="*/ 17 h 123"/>
              <a:gd name="T2" fmla="*/ 77 w 110"/>
              <a:gd name="T3" fmla="*/ 31 h 123"/>
              <a:gd name="T4" fmla="*/ 93 w 110"/>
              <a:gd name="T5" fmla="*/ 62 h 123"/>
              <a:gd name="T6" fmla="*/ 57 w 110"/>
              <a:gd name="T7" fmla="*/ 100 h 123"/>
              <a:gd name="T8" fmla="*/ 57 w 110"/>
              <a:gd name="T9" fmla="*/ 94 h 123"/>
              <a:gd name="T10" fmla="*/ 32 w 110"/>
              <a:gd name="T11" fmla="*/ 108 h 123"/>
              <a:gd name="T12" fmla="*/ 57 w 110"/>
              <a:gd name="T13" fmla="*/ 123 h 123"/>
              <a:gd name="T14" fmla="*/ 57 w 110"/>
              <a:gd name="T15" fmla="*/ 117 h 123"/>
              <a:gd name="T16" fmla="*/ 110 w 110"/>
              <a:gd name="T17" fmla="*/ 62 h 123"/>
              <a:gd name="T18" fmla="*/ 88 w 110"/>
              <a:gd name="T19" fmla="*/ 17 h 123"/>
              <a:gd name="T20" fmla="*/ 50 w 110"/>
              <a:gd name="T21" fmla="*/ 0 h 123"/>
              <a:gd name="T22" fmla="*/ 50 w 110"/>
              <a:gd name="T23" fmla="*/ 7 h 123"/>
              <a:gd name="T24" fmla="*/ 0 w 110"/>
              <a:gd name="T25" fmla="*/ 62 h 123"/>
              <a:gd name="T26" fmla="*/ 19 w 110"/>
              <a:gd name="T27" fmla="*/ 103 h 123"/>
              <a:gd name="T28" fmla="*/ 30 w 110"/>
              <a:gd name="T29" fmla="*/ 90 h 123"/>
              <a:gd name="T30" fmla="*/ 17 w 110"/>
              <a:gd name="T31" fmla="*/ 62 h 123"/>
              <a:gd name="T32" fmla="*/ 50 w 110"/>
              <a:gd name="T33" fmla="*/ 24 h 123"/>
              <a:gd name="T34" fmla="*/ 50 w 110"/>
              <a:gd name="T35" fmla="*/ 30 h 123"/>
              <a:gd name="T36" fmla="*/ 75 w 110"/>
              <a:gd name="T37" fmla="*/ 15 h 123"/>
              <a:gd name="T38" fmla="*/ 50 w 110"/>
              <a:gd name="T39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0" h="123">
                <a:moveTo>
                  <a:pt x="88" y="17"/>
                </a:moveTo>
                <a:cubicBezTo>
                  <a:pt x="77" y="31"/>
                  <a:pt x="77" y="31"/>
                  <a:pt x="77" y="31"/>
                </a:cubicBezTo>
                <a:cubicBezTo>
                  <a:pt x="87" y="38"/>
                  <a:pt x="93" y="49"/>
                  <a:pt x="93" y="62"/>
                </a:cubicBezTo>
                <a:cubicBezTo>
                  <a:pt x="93" y="82"/>
                  <a:pt x="77" y="98"/>
                  <a:pt x="57" y="100"/>
                </a:cubicBezTo>
                <a:cubicBezTo>
                  <a:pt x="57" y="94"/>
                  <a:pt x="57" y="94"/>
                  <a:pt x="57" y="94"/>
                </a:cubicBezTo>
                <a:cubicBezTo>
                  <a:pt x="32" y="108"/>
                  <a:pt x="32" y="108"/>
                  <a:pt x="32" y="108"/>
                </a:cubicBezTo>
                <a:cubicBezTo>
                  <a:pt x="57" y="123"/>
                  <a:pt x="57" y="123"/>
                  <a:pt x="57" y="123"/>
                </a:cubicBezTo>
                <a:cubicBezTo>
                  <a:pt x="57" y="117"/>
                  <a:pt x="57" y="117"/>
                  <a:pt x="57" y="117"/>
                </a:cubicBezTo>
                <a:cubicBezTo>
                  <a:pt x="86" y="116"/>
                  <a:pt x="110" y="91"/>
                  <a:pt x="110" y="62"/>
                </a:cubicBezTo>
                <a:cubicBezTo>
                  <a:pt x="110" y="44"/>
                  <a:pt x="102" y="28"/>
                  <a:pt x="88" y="17"/>
                </a:cubicBezTo>
                <a:moveTo>
                  <a:pt x="50" y="0"/>
                </a:moveTo>
                <a:cubicBezTo>
                  <a:pt x="50" y="7"/>
                  <a:pt x="50" y="7"/>
                  <a:pt x="50" y="7"/>
                </a:cubicBezTo>
                <a:cubicBezTo>
                  <a:pt x="22" y="9"/>
                  <a:pt x="0" y="33"/>
                  <a:pt x="0" y="62"/>
                </a:cubicBezTo>
                <a:cubicBezTo>
                  <a:pt x="0" y="78"/>
                  <a:pt x="7" y="93"/>
                  <a:pt x="19" y="103"/>
                </a:cubicBezTo>
                <a:cubicBezTo>
                  <a:pt x="30" y="90"/>
                  <a:pt x="30" y="90"/>
                  <a:pt x="30" y="90"/>
                </a:cubicBezTo>
                <a:cubicBezTo>
                  <a:pt x="22" y="83"/>
                  <a:pt x="17" y="73"/>
                  <a:pt x="17" y="62"/>
                </a:cubicBezTo>
                <a:cubicBezTo>
                  <a:pt x="17" y="42"/>
                  <a:pt x="31" y="26"/>
                  <a:pt x="50" y="24"/>
                </a:cubicBezTo>
                <a:cubicBezTo>
                  <a:pt x="50" y="30"/>
                  <a:pt x="50" y="30"/>
                  <a:pt x="50" y="30"/>
                </a:cubicBezTo>
                <a:cubicBezTo>
                  <a:pt x="75" y="15"/>
                  <a:pt x="75" y="15"/>
                  <a:pt x="75" y="15"/>
                </a:cubicBezTo>
                <a:cubicBezTo>
                  <a:pt x="50" y="0"/>
                  <a:pt x="50" y="0"/>
                  <a:pt x="50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35192" y="2934362"/>
            <a:ext cx="399008" cy="327938"/>
          </a:xfrm>
          <a:custGeom>
            <a:avLst/>
            <a:gdLst>
              <a:gd name="T0" fmla="*/ 19 w 144"/>
              <a:gd name="T1" fmla="*/ 67 h 118"/>
              <a:gd name="T2" fmla="*/ 85 w 144"/>
              <a:gd name="T3" fmla="*/ 67 h 118"/>
              <a:gd name="T4" fmla="*/ 60 w 144"/>
              <a:gd name="T5" fmla="*/ 15 h 118"/>
              <a:gd name="T6" fmla="*/ 44 w 144"/>
              <a:gd name="T7" fmla="*/ 24 h 118"/>
              <a:gd name="T8" fmla="*/ 21 w 144"/>
              <a:gd name="T9" fmla="*/ 24 h 118"/>
              <a:gd name="T10" fmla="*/ 16 w 144"/>
              <a:gd name="T11" fmla="*/ 42 h 118"/>
              <a:gd name="T12" fmla="*/ 0 w 144"/>
              <a:gd name="T13" fmla="*/ 58 h 118"/>
              <a:gd name="T14" fmla="*/ 10 w 144"/>
              <a:gd name="T15" fmla="*/ 75 h 118"/>
              <a:gd name="T16" fmla="*/ 10 w 144"/>
              <a:gd name="T17" fmla="*/ 98 h 118"/>
              <a:gd name="T18" fmla="*/ 28 w 144"/>
              <a:gd name="T19" fmla="*/ 102 h 118"/>
              <a:gd name="T20" fmla="*/ 44 w 144"/>
              <a:gd name="T21" fmla="*/ 118 h 118"/>
              <a:gd name="T22" fmla="*/ 60 w 144"/>
              <a:gd name="T23" fmla="*/ 109 h 118"/>
              <a:gd name="T24" fmla="*/ 83 w 144"/>
              <a:gd name="T25" fmla="*/ 109 h 118"/>
              <a:gd name="T26" fmla="*/ 88 w 144"/>
              <a:gd name="T27" fmla="*/ 91 h 118"/>
              <a:gd name="T28" fmla="*/ 104 w 144"/>
              <a:gd name="T29" fmla="*/ 75 h 118"/>
              <a:gd name="T30" fmla="*/ 94 w 144"/>
              <a:gd name="T31" fmla="*/ 58 h 118"/>
              <a:gd name="T32" fmla="*/ 95 w 144"/>
              <a:gd name="T33" fmla="*/ 36 h 118"/>
              <a:gd name="T34" fmla="*/ 76 w 144"/>
              <a:gd name="T35" fmla="*/ 31 h 118"/>
              <a:gd name="T36" fmla="*/ 60 w 144"/>
              <a:gd name="T37" fmla="*/ 15 h 118"/>
              <a:gd name="T38" fmla="*/ 106 w 144"/>
              <a:gd name="T39" fmla="*/ 25 h 118"/>
              <a:gd name="T40" fmla="*/ 132 w 144"/>
              <a:gd name="T41" fmla="*/ 25 h 118"/>
              <a:gd name="T42" fmla="*/ 123 w 144"/>
              <a:gd name="T43" fmla="*/ 0 h 118"/>
              <a:gd name="T44" fmla="*/ 115 w 144"/>
              <a:gd name="T45" fmla="*/ 4 h 118"/>
              <a:gd name="T46" fmla="*/ 104 w 144"/>
              <a:gd name="T47" fmla="*/ 4 h 118"/>
              <a:gd name="T48" fmla="*/ 102 w 144"/>
              <a:gd name="T49" fmla="*/ 13 h 118"/>
              <a:gd name="T50" fmla="*/ 94 w 144"/>
              <a:gd name="T51" fmla="*/ 21 h 118"/>
              <a:gd name="T52" fmla="*/ 99 w 144"/>
              <a:gd name="T53" fmla="*/ 29 h 118"/>
              <a:gd name="T54" fmla="*/ 99 w 144"/>
              <a:gd name="T55" fmla="*/ 40 h 118"/>
              <a:gd name="T56" fmla="*/ 107 w 144"/>
              <a:gd name="T57" fmla="*/ 42 h 118"/>
              <a:gd name="T58" fmla="*/ 115 w 144"/>
              <a:gd name="T59" fmla="*/ 50 h 118"/>
              <a:gd name="T60" fmla="*/ 123 w 144"/>
              <a:gd name="T61" fmla="*/ 45 h 118"/>
              <a:gd name="T62" fmla="*/ 134 w 144"/>
              <a:gd name="T63" fmla="*/ 45 h 118"/>
              <a:gd name="T64" fmla="*/ 136 w 144"/>
              <a:gd name="T65" fmla="*/ 36 h 118"/>
              <a:gd name="T66" fmla="*/ 144 w 144"/>
              <a:gd name="T67" fmla="*/ 29 h 118"/>
              <a:gd name="T68" fmla="*/ 139 w 144"/>
              <a:gd name="T69" fmla="*/ 21 h 118"/>
              <a:gd name="T70" fmla="*/ 139 w 144"/>
              <a:gd name="T71" fmla="*/ 10 h 118"/>
              <a:gd name="T72" fmla="*/ 131 w 144"/>
              <a:gd name="T73" fmla="*/ 8 h 118"/>
              <a:gd name="T74" fmla="*/ 123 w 144"/>
              <a:gd name="T75" fmla="*/ 0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4" h="118">
                <a:moveTo>
                  <a:pt x="52" y="99"/>
                </a:moveTo>
                <a:cubicBezTo>
                  <a:pt x="34" y="99"/>
                  <a:pt x="19" y="85"/>
                  <a:pt x="19" y="67"/>
                </a:cubicBezTo>
                <a:cubicBezTo>
                  <a:pt x="19" y="48"/>
                  <a:pt x="34" y="34"/>
                  <a:pt x="52" y="34"/>
                </a:cubicBezTo>
                <a:cubicBezTo>
                  <a:pt x="70" y="34"/>
                  <a:pt x="85" y="48"/>
                  <a:pt x="85" y="67"/>
                </a:cubicBezTo>
                <a:cubicBezTo>
                  <a:pt x="85" y="85"/>
                  <a:pt x="70" y="99"/>
                  <a:pt x="52" y="99"/>
                </a:cubicBezTo>
                <a:moveTo>
                  <a:pt x="60" y="15"/>
                </a:moveTo>
                <a:cubicBezTo>
                  <a:pt x="44" y="15"/>
                  <a:pt x="44" y="15"/>
                  <a:pt x="44" y="15"/>
                </a:cubicBezTo>
                <a:cubicBezTo>
                  <a:pt x="44" y="24"/>
                  <a:pt x="44" y="24"/>
                  <a:pt x="44" y="24"/>
                </a:cubicBezTo>
                <a:cubicBezTo>
                  <a:pt x="38" y="25"/>
                  <a:pt x="33" y="28"/>
                  <a:pt x="28" y="31"/>
                </a:cubicBezTo>
                <a:cubicBezTo>
                  <a:pt x="21" y="24"/>
                  <a:pt x="21" y="24"/>
                  <a:pt x="21" y="24"/>
                </a:cubicBezTo>
                <a:cubicBezTo>
                  <a:pt x="10" y="36"/>
                  <a:pt x="10" y="36"/>
                  <a:pt x="10" y="36"/>
                </a:cubicBezTo>
                <a:cubicBezTo>
                  <a:pt x="16" y="42"/>
                  <a:pt x="16" y="42"/>
                  <a:pt x="16" y="42"/>
                </a:cubicBezTo>
                <a:cubicBezTo>
                  <a:pt x="13" y="47"/>
                  <a:pt x="11" y="53"/>
                  <a:pt x="10" y="58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75"/>
                  <a:pt x="0" y="75"/>
                  <a:pt x="0" y="75"/>
                </a:cubicBezTo>
                <a:cubicBezTo>
                  <a:pt x="10" y="75"/>
                  <a:pt x="10" y="75"/>
                  <a:pt x="10" y="75"/>
                </a:cubicBezTo>
                <a:cubicBezTo>
                  <a:pt x="11" y="81"/>
                  <a:pt x="13" y="86"/>
                  <a:pt x="16" y="91"/>
                </a:cubicBezTo>
                <a:cubicBezTo>
                  <a:pt x="10" y="98"/>
                  <a:pt x="10" y="98"/>
                  <a:pt x="10" y="98"/>
                </a:cubicBezTo>
                <a:cubicBezTo>
                  <a:pt x="21" y="109"/>
                  <a:pt x="21" y="109"/>
                  <a:pt x="21" y="109"/>
                </a:cubicBezTo>
                <a:cubicBezTo>
                  <a:pt x="28" y="102"/>
                  <a:pt x="28" y="102"/>
                  <a:pt x="28" y="102"/>
                </a:cubicBezTo>
                <a:cubicBezTo>
                  <a:pt x="33" y="105"/>
                  <a:pt x="38" y="108"/>
                  <a:pt x="44" y="109"/>
                </a:cubicBezTo>
                <a:cubicBezTo>
                  <a:pt x="44" y="118"/>
                  <a:pt x="44" y="118"/>
                  <a:pt x="44" y="118"/>
                </a:cubicBezTo>
                <a:cubicBezTo>
                  <a:pt x="60" y="118"/>
                  <a:pt x="60" y="118"/>
                  <a:pt x="60" y="118"/>
                </a:cubicBezTo>
                <a:cubicBezTo>
                  <a:pt x="60" y="109"/>
                  <a:pt x="60" y="109"/>
                  <a:pt x="60" y="109"/>
                </a:cubicBezTo>
                <a:cubicBezTo>
                  <a:pt x="66" y="108"/>
                  <a:pt x="72" y="105"/>
                  <a:pt x="76" y="102"/>
                </a:cubicBezTo>
                <a:cubicBezTo>
                  <a:pt x="83" y="109"/>
                  <a:pt x="83" y="109"/>
                  <a:pt x="83" y="109"/>
                </a:cubicBezTo>
                <a:cubicBezTo>
                  <a:pt x="95" y="98"/>
                  <a:pt x="95" y="98"/>
                  <a:pt x="95" y="98"/>
                </a:cubicBezTo>
                <a:cubicBezTo>
                  <a:pt x="88" y="91"/>
                  <a:pt x="88" y="91"/>
                  <a:pt x="88" y="91"/>
                </a:cubicBezTo>
                <a:cubicBezTo>
                  <a:pt x="91" y="86"/>
                  <a:pt x="93" y="81"/>
                  <a:pt x="94" y="75"/>
                </a:cubicBezTo>
                <a:cubicBezTo>
                  <a:pt x="104" y="75"/>
                  <a:pt x="104" y="75"/>
                  <a:pt x="104" y="75"/>
                </a:cubicBezTo>
                <a:cubicBezTo>
                  <a:pt x="104" y="58"/>
                  <a:pt x="104" y="58"/>
                  <a:pt x="104" y="58"/>
                </a:cubicBezTo>
                <a:cubicBezTo>
                  <a:pt x="94" y="58"/>
                  <a:pt x="94" y="58"/>
                  <a:pt x="94" y="58"/>
                </a:cubicBezTo>
                <a:cubicBezTo>
                  <a:pt x="93" y="53"/>
                  <a:pt x="91" y="47"/>
                  <a:pt x="88" y="42"/>
                </a:cubicBezTo>
                <a:cubicBezTo>
                  <a:pt x="95" y="36"/>
                  <a:pt x="95" y="36"/>
                  <a:pt x="95" y="36"/>
                </a:cubicBezTo>
                <a:cubicBezTo>
                  <a:pt x="83" y="24"/>
                  <a:pt x="83" y="24"/>
                  <a:pt x="83" y="24"/>
                </a:cubicBezTo>
                <a:cubicBezTo>
                  <a:pt x="76" y="31"/>
                  <a:pt x="76" y="31"/>
                  <a:pt x="76" y="31"/>
                </a:cubicBezTo>
                <a:cubicBezTo>
                  <a:pt x="72" y="28"/>
                  <a:pt x="66" y="25"/>
                  <a:pt x="60" y="24"/>
                </a:cubicBezTo>
                <a:cubicBezTo>
                  <a:pt x="60" y="15"/>
                  <a:pt x="60" y="15"/>
                  <a:pt x="60" y="15"/>
                </a:cubicBezTo>
                <a:moveTo>
                  <a:pt x="119" y="38"/>
                </a:moveTo>
                <a:cubicBezTo>
                  <a:pt x="112" y="38"/>
                  <a:pt x="106" y="32"/>
                  <a:pt x="106" y="25"/>
                </a:cubicBezTo>
                <a:cubicBezTo>
                  <a:pt x="106" y="18"/>
                  <a:pt x="112" y="12"/>
                  <a:pt x="119" y="12"/>
                </a:cubicBezTo>
                <a:cubicBezTo>
                  <a:pt x="126" y="12"/>
                  <a:pt x="132" y="18"/>
                  <a:pt x="132" y="25"/>
                </a:cubicBezTo>
                <a:cubicBezTo>
                  <a:pt x="132" y="32"/>
                  <a:pt x="126" y="38"/>
                  <a:pt x="119" y="38"/>
                </a:cubicBezTo>
                <a:moveTo>
                  <a:pt x="123" y="0"/>
                </a:moveTo>
                <a:cubicBezTo>
                  <a:pt x="115" y="0"/>
                  <a:pt x="115" y="0"/>
                  <a:pt x="115" y="0"/>
                </a:cubicBezTo>
                <a:cubicBezTo>
                  <a:pt x="115" y="4"/>
                  <a:pt x="115" y="4"/>
                  <a:pt x="115" y="4"/>
                </a:cubicBezTo>
                <a:cubicBezTo>
                  <a:pt x="112" y="5"/>
                  <a:pt x="110" y="6"/>
                  <a:pt x="107" y="8"/>
                </a:cubicBezTo>
                <a:cubicBezTo>
                  <a:pt x="104" y="4"/>
                  <a:pt x="104" y="4"/>
                  <a:pt x="104" y="4"/>
                </a:cubicBezTo>
                <a:cubicBezTo>
                  <a:pt x="99" y="10"/>
                  <a:pt x="99" y="10"/>
                  <a:pt x="99" y="10"/>
                </a:cubicBezTo>
                <a:cubicBezTo>
                  <a:pt x="102" y="13"/>
                  <a:pt x="102" y="13"/>
                  <a:pt x="102" y="13"/>
                </a:cubicBezTo>
                <a:cubicBezTo>
                  <a:pt x="100" y="15"/>
                  <a:pt x="99" y="18"/>
                  <a:pt x="99" y="21"/>
                </a:cubicBezTo>
                <a:cubicBezTo>
                  <a:pt x="94" y="21"/>
                  <a:pt x="94" y="21"/>
                  <a:pt x="94" y="21"/>
                </a:cubicBezTo>
                <a:cubicBezTo>
                  <a:pt x="94" y="29"/>
                  <a:pt x="94" y="29"/>
                  <a:pt x="94" y="29"/>
                </a:cubicBezTo>
                <a:cubicBezTo>
                  <a:pt x="99" y="29"/>
                  <a:pt x="99" y="29"/>
                  <a:pt x="99" y="29"/>
                </a:cubicBezTo>
                <a:cubicBezTo>
                  <a:pt x="99" y="32"/>
                  <a:pt x="100" y="34"/>
                  <a:pt x="102" y="36"/>
                </a:cubicBezTo>
                <a:cubicBezTo>
                  <a:pt x="99" y="40"/>
                  <a:pt x="99" y="40"/>
                  <a:pt x="99" y="40"/>
                </a:cubicBezTo>
                <a:cubicBezTo>
                  <a:pt x="104" y="45"/>
                  <a:pt x="104" y="45"/>
                  <a:pt x="104" y="45"/>
                </a:cubicBezTo>
                <a:cubicBezTo>
                  <a:pt x="107" y="42"/>
                  <a:pt x="107" y="42"/>
                  <a:pt x="107" y="42"/>
                </a:cubicBezTo>
                <a:cubicBezTo>
                  <a:pt x="110" y="43"/>
                  <a:pt x="112" y="45"/>
                  <a:pt x="115" y="45"/>
                </a:cubicBezTo>
                <a:cubicBezTo>
                  <a:pt x="115" y="50"/>
                  <a:pt x="115" y="50"/>
                  <a:pt x="115" y="50"/>
                </a:cubicBezTo>
                <a:cubicBezTo>
                  <a:pt x="123" y="50"/>
                  <a:pt x="123" y="50"/>
                  <a:pt x="123" y="50"/>
                </a:cubicBezTo>
                <a:cubicBezTo>
                  <a:pt x="123" y="45"/>
                  <a:pt x="123" y="45"/>
                  <a:pt x="123" y="45"/>
                </a:cubicBezTo>
                <a:cubicBezTo>
                  <a:pt x="126" y="45"/>
                  <a:pt x="128" y="43"/>
                  <a:pt x="131" y="42"/>
                </a:cubicBezTo>
                <a:cubicBezTo>
                  <a:pt x="134" y="45"/>
                  <a:pt x="134" y="45"/>
                  <a:pt x="134" y="45"/>
                </a:cubicBezTo>
                <a:cubicBezTo>
                  <a:pt x="139" y="40"/>
                  <a:pt x="139" y="40"/>
                  <a:pt x="139" y="40"/>
                </a:cubicBezTo>
                <a:cubicBezTo>
                  <a:pt x="136" y="36"/>
                  <a:pt x="136" y="36"/>
                  <a:pt x="136" y="36"/>
                </a:cubicBezTo>
                <a:cubicBezTo>
                  <a:pt x="138" y="34"/>
                  <a:pt x="139" y="32"/>
                  <a:pt x="139" y="29"/>
                </a:cubicBezTo>
                <a:cubicBezTo>
                  <a:pt x="144" y="29"/>
                  <a:pt x="144" y="29"/>
                  <a:pt x="144" y="29"/>
                </a:cubicBezTo>
                <a:cubicBezTo>
                  <a:pt x="144" y="21"/>
                  <a:pt x="144" y="21"/>
                  <a:pt x="144" y="21"/>
                </a:cubicBezTo>
                <a:cubicBezTo>
                  <a:pt x="139" y="21"/>
                  <a:pt x="139" y="21"/>
                  <a:pt x="139" y="21"/>
                </a:cubicBezTo>
                <a:cubicBezTo>
                  <a:pt x="139" y="18"/>
                  <a:pt x="138" y="15"/>
                  <a:pt x="136" y="13"/>
                </a:cubicBezTo>
                <a:cubicBezTo>
                  <a:pt x="139" y="10"/>
                  <a:pt x="139" y="10"/>
                  <a:pt x="139" y="10"/>
                </a:cubicBezTo>
                <a:cubicBezTo>
                  <a:pt x="134" y="4"/>
                  <a:pt x="134" y="4"/>
                  <a:pt x="134" y="4"/>
                </a:cubicBezTo>
                <a:cubicBezTo>
                  <a:pt x="131" y="8"/>
                  <a:pt x="131" y="8"/>
                  <a:pt x="131" y="8"/>
                </a:cubicBezTo>
                <a:cubicBezTo>
                  <a:pt x="128" y="6"/>
                  <a:pt x="126" y="5"/>
                  <a:pt x="123" y="4"/>
                </a:cubicBezTo>
                <a:cubicBezTo>
                  <a:pt x="123" y="0"/>
                  <a:pt x="123" y="0"/>
                  <a:pt x="123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20011" y="2170865"/>
            <a:ext cx="321847" cy="289358"/>
          </a:xfrm>
          <a:custGeom>
            <a:avLst/>
            <a:gdLst>
              <a:gd name="T0" fmla="*/ 25 w 116"/>
              <a:gd name="T1" fmla="*/ 43 h 104"/>
              <a:gd name="T2" fmla="*/ 37 w 116"/>
              <a:gd name="T3" fmla="*/ 59 h 104"/>
              <a:gd name="T4" fmla="*/ 53 w 116"/>
              <a:gd name="T5" fmla="*/ 47 h 104"/>
              <a:gd name="T6" fmla="*/ 41 w 116"/>
              <a:gd name="T7" fmla="*/ 32 h 104"/>
              <a:gd name="T8" fmla="*/ 53 w 116"/>
              <a:gd name="T9" fmla="*/ 24 h 104"/>
              <a:gd name="T10" fmla="*/ 8 w 116"/>
              <a:gd name="T11" fmla="*/ 0 h 104"/>
              <a:gd name="T12" fmla="*/ 12 w 116"/>
              <a:gd name="T13" fmla="*/ 51 h 104"/>
              <a:gd name="T14" fmla="*/ 25 w 116"/>
              <a:gd name="T15" fmla="*/ 43 h 104"/>
              <a:gd name="T16" fmla="*/ 94 w 116"/>
              <a:gd name="T17" fmla="*/ 44 h 104"/>
              <a:gd name="T18" fmla="*/ 106 w 116"/>
              <a:gd name="T19" fmla="*/ 53 h 104"/>
              <a:gd name="T20" fmla="*/ 112 w 116"/>
              <a:gd name="T21" fmla="*/ 2 h 104"/>
              <a:gd name="T22" fmla="*/ 66 w 116"/>
              <a:gd name="T23" fmla="*/ 24 h 104"/>
              <a:gd name="T24" fmla="*/ 78 w 116"/>
              <a:gd name="T25" fmla="*/ 33 h 104"/>
              <a:gd name="T26" fmla="*/ 0 w 116"/>
              <a:gd name="T27" fmla="*/ 83 h 104"/>
              <a:gd name="T28" fmla="*/ 4 w 116"/>
              <a:gd name="T29" fmla="*/ 102 h 104"/>
              <a:gd name="T30" fmla="*/ 94 w 116"/>
              <a:gd name="T31" fmla="*/ 44 h 104"/>
              <a:gd name="T32" fmla="*/ 82 w 116"/>
              <a:gd name="T33" fmla="*/ 70 h 104"/>
              <a:gd name="T34" fmla="*/ 66 w 116"/>
              <a:gd name="T35" fmla="*/ 83 h 104"/>
              <a:gd name="T36" fmla="*/ 112 w 116"/>
              <a:gd name="T37" fmla="*/ 104 h 104"/>
              <a:gd name="T38" fmla="*/ 116 w 116"/>
              <a:gd name="T39" fmla="*/ 85 h 104"/>
              <a:gd name="T40" fmla="*/ 82 w 116"/>
              <a:gd name="T41" fmla="*/ 7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6" h="104">
                <a:moveTo>
                  <a:pt x="25" y="43"/>
                </a:moveTo>
                <a:cubicBezTo>
                  <a:pt x="28" y="48"/>
                  <a:pt x="32" y="54"/>
                  <a:pt x="37" y="59"/>
                </a:cubicBezTo>
                <a:cubicBezTo>
                  <a:pt x="42" y="55"/>
                  <a:pt x="48" y="52"/>
                  <a:pt x="53" y="47"/>
                </a:cubicBezTo>
                <a:cubicBezTo>
                  <a:pt x="49" y="42"/>
                  <a:pt x="45" y="37"/>
                  <a:pt x="41" y="32"/>
                </a:cubicBezTo>
                <a:cubicBezTo>
                  <a:pt x="53" y="24"/>
                  <a:pt x="53" y="24"/>
                  <a:pt x="53" y="24"/>
                </a:cubicBezTo>
                <a:cubicBezTo>
                  <a:pt x="8" y="0"/>
                  <a:pt x="8" y="0"/>
                  <a:pt x="8" y="0"/>
                </a:cubicBezTo>
                <a:cubicBezTo>
                  <a:pt x="12" y="51"/>
                  <a:pt x="12" y="51"/>
                  <a:pt x="12" y="51"/>
                </a:cubicBezTo>
                <a:lnTo>
                  <a:pt x="25" y="43"/>
                </a:lnTo>
                <a:close/>
                <a:moveTo>
                  <a:pt x="94" y="44"/>
                </a:moveTo>
                <a:cubicBezTo>
                  <a:pt x="106" y="53"/>
                  <a:pt x="106" y="53"/>
                  <a:pt x="106" y="53"/>
                </a:cubicBezTo>
                <a:cubicBezTo>
                  <a:pt x="112" y="2"/>
                  <a:pt x="112" y="2"/>
                  <a:pt x="112" y="2"/>
                </a:cubicBezTo>
                <a:cubicBezTo>
                  <a:pt x="66" y="24"/>
                  <a:pt x="66" y="24"/>
                  <a:pt x="66" y="24"/>
                </a:cubicBezTo>
                <a:cubicBezTo>
                  <a:pt x="78" y="33"/>
                  <a:pt x="78" y="33"/>
                  <a:pt x="78" y="33"/>
                </a:cubicBezTo>
                <a:cubicBezTo>
                  <a:pt x="49" y="73"/>
                  <a:pt x="1" y="83"/>
                  <a:pt x="0" y="83"/>
                </a:cubicBezTo>
                <a:cubicBezTo>
                  <a:pt x="4" y="102"/>
                  <a:pt x="4" y="102"/>
                  <a:pt x="4" y="102"/>
                </a:cubicBezTo>
                <a:cubicBezTo>
                  <a:pt x="6" y="102"/>
                  <a:pt x="61" y="91"/>
                  <a:pt x="94" y="44"/>
                </a:cubicBezTo>
                <a:close/>
                <a:moveTo>
                  <a:pt x="82" y="70"/>
                </a:moveTo>
                <a:cubicBezTo>
                  <a:pt x="77" y="75"/>
                  <a:pt x="71" y="80"/>
                  <a:pt x="66" y="83"/>
                </a:cubicBezTo>
                <a:cubicBezTo>
                  <a:pt x="89" y="99"/>
                  <a:pt x="110" y="104"/>
                  <a:pt x="112" y="104"/>
                </a:cubicBezTo>
                <a:cubicBezTo>
                  <a:pt x="116" y="85"/>
                  <a:pt x="116" y="85"/>
                  <a:pt x="116" y="85"/>
                </a:cubicBezTo>
                <a:cubicBezTo>
                  <a:pt x="116" y="85"/>
                  <a:pt x="100" y="81"/>
                  <a:pt x="82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85024" y="2934361"/>
            <a:ext cx="521858" cy="266006"/>
          </a:xfrm>
          <a:custGeom>
            <a:avLst/>
            <a:gdLst>
              <a:gd name="T0" fmla="*/ 26 w 188"/>
              <a:gd name="T1" fmla="*/ 37 h 96"/>
              <a:gd name="T2" fmla="*/ 17 w 188"/>
              <a:gd name="T3" fmla="*/ 46 h 96"/>
              <a:gd name="T4" fmla="*/ 20 w 188"/>
              <a:gd name="T5" fmla="*/ 53 h 96"/>
              <a:gd name="T6" fmla="*/ 4 w 188"/>
              <a:gd name="T7" fmla="*/ 78 h 96"/>
              <a:gd name="T8" fmla="*/ 6 w 188"/>
              <a:gd name="T9" fmla="*/ 79 h 96"/>
              <a:gd name="T10" fmla="*/ 16 w 188"/>
              <a:gd name="T11" fmla="*/ 70 h 96"/>
              <a:gd name="T12" fmla="*/ 11 w 188"/>
              <a:gd name="T13" fmla="*/ 96 h 96"/>
              <a:gd name="T14" fmla="*/ 20 w 188"/>
              <a:gd name="T15" fmla="*/ 96 h 96"/>
              <a:gd name="T16" fmla="*/ 26 w 188"/>
              <a:gd name="T17" fmla="*/ 85 h 96"/>
              <a:gd name="T18" fmla="*/ 32 w 188"/>
              <a:gd name="T19" fmla="*/ 96 h 96"/>
              <a:gd name="T20" fmla="*/ 40 w 188"/>
              <a:gd name="T21" fmla="*/ 96 h 96"/>
              <a:gd name="T22" fmla="*/ 36 w 188"/>
              <a:gd name="T23" fmla="*/ 70 h 96"/>
              <a:gd name="T24" fmla="*/ 46 w 188"/>
              <a:gd name="T25" fmla="*/ 79 h 96"/>
              <a:gd name="T26" fmla="*/ 48 w 188"/>
              <a:gd name="T27" fmla="*/ 78 h 96"/>
              <a:gd name="T28" fmla="*/ 31 w 188"/>
              <a:gd name="T29" fmla="*/ 53 h 96"/>
              <a:gd name="T30" fmla="*/ 35 w 188"/>
              <a:gd name="T31" fmla="*/ 46 h 96"/>
              <a:gd name="T32" fmla="*/ 26 w 188"/>
              <a:gd name="T33" fmla="*/ 37 h 96"/>
              <a:gd name="T34" fmla="*/ 163 w 188"/>
              <a:gd name="T35" fmla="*/ 37 h 96"/>
              <a:gd name="T36" fmla="*/ 154 w 188"/>
              <a:gd name="T37" fmla="*/ 46 h 96"/>
              <a:gd name="T38" fmla="*/ 157 w 188"/>
              <a:gd name="T39" fmla="*/ 53 h 96"/>
              <a:gd name="T40" fmla="*/ 141 w 188"/>
              <a:gd name="T41" fmla="*/ 78 h 96"/>
              <a:gd name="T42" fmla="*/ 143 w 188"/>
              <a:gd name="T43" fmla="*/ 79 h 96"/>
              <a:gd name="T44" fmla="*/ 153 w 188"/>
              <a:gd name="T45" fmla="*/ 70 h 96"/>
              <a:gd name="T46" fmla="*/ 148 w 188"/>
              <a:gd name="T47" fmla="*/ 96 h 96"/>
              <a:gd name="T48" fmla="*/ 157 w 188"/>
              <a:gd name="T49" fmla="*/ 96 h 96"/>
              <a:gd name="T50" fmla="*/ 163 w 188"/>
              <a:gd name="T51" fmla="*/ 85 h 96"/>
              <a:gd name="T52" fmla="*/ 169 w 188"/>
              <a:gd name="T53" fmla="*/ 96 h 96"/>
              <a:gd name="T54" fmla="*/ 177 w 188"/>
              <a:gd name="T55" fmla="*/ 96 h 96"/>
              <a:gd name="T56" fmla="*/ 173 w 188"/>
              <a:gd name="T57" fmla="*/ 70 h 96"/>
              <a:gd name="T58" fmla="*/ 183 w 188"/>
              <a:gd name="T59" fmla="*/ 79 h 96"/>
              <a:gd name="T60" fmla="*/ 185 w 188"/>
              <a:gd name="T61" fmla="*/ 78 h 96"/>
              <a:gd name="T62" fmla="*/ 169 w 188"/>
              <a:gd name="T63" fmla="*/ 53 h 96"/>
              <a:gd name="T64" fmla="*/ 172 w 188"/>
              <a:gd name="T65" fmla="*/ 46 h 96"/>
              <a:gd name="T66" fmla="*/ 163 w 188"/>
              <a:gd name="T67" fmla="*/ 37 h 96"/>
              <a:gd name="T68" fmla="*/ 96 w 188"/>
              <a:gd name="T69" fmla="*/ 0 h 96"/>
              <a:gd name="T70" fmla="*/ 81 w 188"/>
              <a:gd name="T71" fmla="*/ 15 h 96"/>
              <a:gd name="T72" fmla="*/ 87 w 188"/>
              <a:gd name="T73" fmla="*/ 26 h 96"/>
              <a:gd name="T74" fmla="*/ 60 w 188"/>
              <a:gd name="T75" fmla="*/ 67 h 96"/>
              <a:gd name="T76" fmla="*/ 63 w 188"/>
              <a:gd name="T77" fmla="*/ 68 h 96"/>
              <a:gd name="T78" fmla="*/ 80 w 188"/>
              <a:gd name="T79" fmla="*/ 53 h 96"/>
              <a:gd name="T80" fmla="*/ 72 w 188"/>
              <a:gd name="T81" fmla="*/ 96 h 96"/>
              <a:gd name="T82" fmla="*/ 86 w 188"/>
              <a:gd name="T83" fmla="*/ 96 h 96"/>
              <a:gd name="T84" fmla="*/ 96 w 188"/>
              <a:gd name="T85" fmla="*/ 78 h 96"/>
              <a:gd name="T86" fmla="*/ 106 w 188"/>
              <a:gd name="T87" fmla="*/ 96 h 96"/>
              <a:gd name="T88" fmla="*/ 120 w 188"/>
              <a:gd name="T89" fmla="*/ 96 h 96"/>
              <a:gd name="T90" fmla="*/ 112 w 188"/>
              <a:gd name="T91" fmla="*/ 53 h 96"/>
              <a:gd name="T92" fmla="*/ 129 w 188"/>
              <a:gd name="T93" fmla="*/ 68 h 96"/>
              <a:gd name="T94" fmla="*/ 132 w 188"/>
              <a:gd name="T95" fmla="*/ 67 h 96"/>
              <a:gd name="T96" fmla="*/ 105 w 188"/>
              <a:gd name="T97" fmla="*/ 26 h 96"/>
              <a:gd name="T98" fmla="*/ 111 w 188"/>
              <a:gd name="T99" fmla="*/ 15 h 96"/>
              <a:gd name="T100" fmla="*/ 96 w 188"/>
              <a:gd name="T101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88" h="96">
                <a:moveTo>
                  <a:pt x="26" y="37"/>
                </a:moveTo>
                <a:cubicBezTo>
                  <a:pt x="21" y="37"/>
                  <a:pt x="17" y="41"/>
                  <a:pt x="17" y="46"/>
                </a:cubicBezTo>
                <a:cubicBezTo>
                  <a:pt x="17" y="49"/>
                  <a:pt x="18" y="51"/>
                  <a:pt x="20" y="53"/>
                </a:cubicBezTo>
                <a:cubicBezTo>
                  <a:pt x="11" y="56"/>
                  <a:pt x="0" y="75"/>
                  <a:pt x="4" y="78"/>
                </a:cubicBezTo>
                <a:cubicBezTo>
                  <a:pt x="4" y="79"/>
                  <a:pt x="5" y="79"/>
                  <a:pt x="6" y="79"/>
                </a:cubicBezTo>
                <a:cubicBezTo>
                  <a:pt x="9" y="79"/>
                  <a:pt x="13" y="74"/>
                  <a:pt x="16" y="70"/>
                </a:cubicBezTo>
                <a:cubicBezTo>
                  <a:pt x="14" y="78"/>
                  <a:pt x="12" y="88"/>
                  <a:pt x="11" y="96"/>
                </a:cubicBezTo>
                <a:cubicBezTo>
                  <a:pt x="20" y="96"/>
                  <a:pt x="20" y="96"/>
                  <a:pt x="20" y="96"/>
                </a:cubicBezTo>
                <a:cubicBezTo>
                  <a:pt x="20" y="91"/>
                  <a:pt x="23" y="85"/>
                  <a:pt x="26" y="85"/>
                </a:cubicBezTo>
                <a:cubicBezTo>
                  <a:pt x="29" y="85"/>
                  <a:pt x="32" y="91"/>
                  <a:pt x="32" y="96"/>
                </a:cubicBezTo>
                <a:cubicBezTo>
                  <a:pt x="40" y="96"/>
                  <a:pt x="40" y="96"/>
                  <a:pt x="40" y="96"/>
                </a:cubicBezTo>
                <a:cubicBezTo>
                  <a:pt x="39" y="88"/>
                  <a:pt x="38" y="78"/>
                  <a:pt x="36" y="70"/>
                </a:cubicBezTo>
                <a:cubicBezTo>
                  <a:pt x="39" y="74"/>
                  <a:pt x="43" y="79"/>
                  <a:pt x="46" y="79"/>
                </a:cubicBezTo>
                <a:cubicBezTo>
                  <a:pt x="46" y="79"/>
                  <a:pt x="47" y="79"/>
                  <a:pt x="48" y="78"/>
                </a:cubicBezTo>
                <a:cubicBezTo>
                  <a:pt x="51" y="75"/>
                  <a:pt x="41" y="56"/>
                  <a:pt x="31" y="53"/>
                </a:cubicBezTo>
                <a:cubicBezTo>
                  <a:pt x="33" y="51"/>
                  <a:pt x="35" y="49"/>
                  <a:pt x="35" y="46"/>
                </a:cubicBezTo>
                <a:cubicBezTo>
                  <a:pt x="35" y="41"/>
                  <a:pt x="31" y="37"/>
                  <a:pt x="26" y="37"/>
                </a:cubicBezTo>
                <a:moveTo>
                  <a:pt x="163" y="37"/>
                </a:moveTo>
                <a:cubicBezTo>
                  <a:pt x="158" y="37"/>
                  <a:pt x="154" y="41"/>
                  <a:pt x="154" y="46"/>
                </a:cubicBezTo>
                <a:cubicBezTo>
                  <a:pt x="154" y="49"/>
                  <a:pt x="155" y="51"/>
                  <a:pt x="157" y="53"/>
                </a:cubicBezTo>
                <a:cubicBezTo>
                  <a:pt x="148" y="56"/>
                  <a:pt x="138" y="75"/>
                  <a:pt x="141" y="78"/>
                </a:cubicBezTo>
                <a:cubicBezTo>
                  <a:pt x="142" y="79"/>
                  <a:pt x="142" y="79"/>
                  <a:pt x="143" y="79"/>
                </a:cubicBezTo>
                <a:cubicBezTo>
                  <a:pt x="146" y="79"/>
                  <a:pt x="150" y="74"/>
                  <a:pt x="153" y="70"/>
                </a:cubicBezTo>
                <a:cubicBezTo>
                  <a:pt x="151" y="78"/>
                  <a:pt x="149" y="88"/>
                  <a:pt x="148" y="96"/>
                </a:cubicBezTo>
                <a:cubicBezTo>
                  <a:pt x="157" y="96"/>
                  <a:pt x="157" y="96"/>
                  <a:pt x="157" y="96"/>
                </a:cubicBezTo>
                <a:cubicBezTo>
                  <a:pt x="157" y="91"/>
                  <a:pt x="160" y="85"/>
                  <a:pt x="163" y="85"/>
                </a:cubicBezTo>
                <a:cubicBezTo>
                  <a:pt x="166" y="85"/>
                  <a:pt x="169" y="91"/>
                  <a:pt x="169" y="96"/>
                </a:cubicBezTo>
                <a:cubicBezTo>
                  <a:pt x="177" y="96"/>
                  <a:pt x="177" y="96"/>
                  <a:pt x="177" y="96"/>
                </a:cubicBezTo>
                <a:cubicBezTo>
                  <a:pt x="177" y="88"/>
                  <a:pt x="175" y="78"/>
                  <a:pt x="173" y="70"/>
                </a:cubicBezTo>
                <a:cubicBezTo>
                  <a:pt x="176" y="74"/>
                  <a:pt x="180" y="79"/>
                  <a:pt x="183" y="79"/>
                </a:cubicBezTo>
                <a:cubicBezTo>
                  <a:pt x="184" y="79"/>
                  <a:pt x="184" y="79"/>
                  <a:pt x="185" y="78"/>
                </a:cubicBezTo>
                <a:cubicBezTo>
                  <a:pt x="188" y="75"/>
                  <a:pt x="178" y="56"/>
                  <a:pt x="169" y="53"/>
                </a:cubicBezTo>
                <a:cubicBezTo>
                  <a:pt x="171" y="51"/>
                  <a:pt x="172" y="49"/>
                  <a:pt x="172" y="46"/>
                </a:cubicBezTo>
                <a:cubicBezTo>
                  <a:pt x="172" y="41"/>
                  <a:pt x="168" y="37"/>
                  <a:pt x="163" y="37"/>
                </a:cubicBezTo>
                <a:moveTo>
                  <a:pt x="96" y="0"/>
                </a:moveTo>
                <a:cubicBezTo>
                  <a:pt x="88" y="0"/>
                  <a:pt x="81" y="7"/>
                  <a:pt x="81" y="15"/>
                </a:cubicBezTo>
                <a:cubicBezTo>
                  <a:pt x="81" y="19"/>
                  <a:pt x="83" y="24"/>
                  <a:pt x="87" y="26"/>
                </a:cubicBezTo>
                <a:cubicBezTo>
                  <a:pt x="72" y="32"/>
                  <a:pt x="55" y="62"/>
                  <a:pt x="60" y="67"/>
                </a:cubicBezTo>
                <a:cubicBezTo>
                  <a:pt x="61" y="68"/>
                  <a:pt x="62" y="68"/>
                  <a:pt x="63" y="68"/>
                </a:cubicBezTo>
                <a:cubicBezTo>
                  <a:pt x="68" y="68"/>
                  <a:pt x="75" y="61"/>
                  <a:pt x="80" y="53"/>
                </a:cubicBezTo>
                <a:cubicBezTo>
                  <a:pt x="77" y="67"/>
                  <a:pt x="74" y="83"/>
                  <a:pt x="72" y="96"/>
                </a:cubicBezTo>
                <a:cubicBezTo>
                  <a:pt x="86" y="96"/>
                  <a:pt x="86" y="96"/>
                  <a:pt x="86" y="96"/>
                </a:cubicBezTo>
                <a:cubicBezTo>
                  <a:pt x="86" y="88"/>
                  <a:pt x="91" y="78"/>
                  <a:pt x="96" y="78"/>
                </a:cubicBezTo>
                <a:cubicBezTo>
                  <a:pt x="101" y="78"/>
                  <a:pt x="106" y="88"/>
                  <a:pt x="106" y="96"/>
                </a:cubicBezTo>
                <a:cubicBezTo>
                  <a:pt x="120" y="96"/>
                  <a:pt x="120" y="96"/>
                  <a:pt x="120" y="96"/>
                </a:cubicBezTo>
                <a:cubicBezTo>
                  <a:pt x="118" y="83"/>
                  <a:pt x="115" y="67"/>
                  <a:pt x="112" y="53"/>
                </a:cubicBezTo>
                <a:cubicBezTo>
                  <a:pt x="117" y="61"/>
                  <a:pt x="124" y="68"/>
                  <a:pt x="129" y="68"/>
                </a:cubicBezTo>
                <a:cubicBezTo>
                  <a:pt x="130" y="68"/>
                  <a:pt x="131" y="68"/>
                  <a:pt x="132" y="67"/>
                </a:cubicBezTo>
                <a:cubicBezTo>
                  <a:pt x="137" y="62"/>
                  <a:pt x="120" y="32"/>
                  <a:pt x="105" y="26"/>
                </a:cubicBezTo>
                <a:cubicBezTo>
                  <a:pt x="109" y="24"/>
                  <a:pt x="111" y="19"/>
                  <a:pt x="111" y="15"/>
                </a:cubicBezTo>
                <a:cubicBezTo>
                  <a:pt x="111" y="7"/>
                  <a:pt x="104" y="0"/>
                  <a:pt x="9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sp>
        <p:nvSpPr>
          <p:cNvPr id="146" name="出自【趣你的PPT】(微信:qunideppt)：最优质的PPT资源库"/>
          <p:cNvSpPr txBox="1"/>
          <p:nvPr/>
        </p:nvSpPr>
        <p:spPr>
          <a:xfrm>
            <a:off x="3099728" y="1350498"/>
            <a:ext cx="53732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01</a:t>
            </a:r>
            <a:endParaRPr lang="zh-CN" altLang="en-US" sz="30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148" name="出自【趣你的PPT】(微信:qunideppt)：最优质的PPT资源库"/>
          <p:cNvSpPr txBox="1"/>
          <p:nvPr/>
        </p:nvSpPr>
        <p:spPr>
          <a:xfrm>
            <a:off x="4604075" y="1350498"/>
            <a:ext cx="5950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03</a:t>
            </a:r>
            <a:endParaRPr lang="zh-CN" altLang="en-US" sz="30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152" name="出自【趣你的PPT】(微信:qunideppt)：最优质的PPT资源库"/>
          <p:cNvSpPr txBox="1"/>
          <p:nvPr/>
        </p:nvSpPr>
        <p:spPr>
          <a:xfrm>
            <a:off x="3961358" y="3733286"/>
            <a:ext cx="5838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02</a:t>
            </a:r>
            <a:endParaRPr lang="zh-CN" altLang="en-US" sz="30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sp>
        <p:nvSpPr>
          <p:cNvPr id="154" name="出自【趣你的PPT】(微信:qunideppt)：最优质的PPT资源库"/>
          <p:cNvSpPr txBox="1"/>
          <p:nvPr/>
        </p:nvSpPr>
        <p:spPr>
          <a:xfrm>
            <a:off x="5465705" y="3733286"/>
            <a:ext cx="5838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rgbClr val="605E5E"/>
                </a:solidFill>
                <a:latin typeface="Impact" pitchFamily="34" charset="0"/>
                <a:cs typeface="Aharoni" panose="02010803020104030203" pitchFamily="2" charset="-79"/>
              </a:rPr>
              <a:t>04</a:t>
            </a:r>
            <a:endParaRPr lang="zh-CN" altLang="en-US" sz="3000" dirty="0">
              <a:solidFill>
                <a:srgbClr val="605E5E"/>
              </a:solidFill>
              <a:latin typeface="Impact" pitchFamily="34" charset="0"/>
              <a:cs typeface="Aharoni" panose="02010803020104030203" pitchFamily="2" charset="-79"/>
            </a:endParaRPr>
          </a:p>
        </p:txBody>
      </p:sp>
      <p:grpSp>
        <p:nvGrpSpPr>
          <p:cNvPr id="57" name="Group 56出自【趣你的PPT】(微信:qunideppt)：最优质的PPT资源库出自【趣你的PPT】(微信:qunideppt)：最优质的PPT资源库"/>
          <p:cNvGrpSpPr/>
          <p:nvPr/>
        </p:nvGrpSpPr>
        <p:grpSpPr>
          <a:xfrm>
            <a:off x="858884" y="1434106"/>
            <a:ext cx="7396842" cy="2843785"/>
            <a:chOff x="1145179" y="1912141"/>
            <a:chExt cx="9862456" cy="3791713"/>
          </a:xfrm>
        </p:grpSpPr>
        <p:grpSp>
          <p:nvGrpSpPr>
            <p:cNvPr id="58" name="组合 57"/>
            <p:cNvGrpSpPr/>
            <p:nvPr/>
          </p:nvGrpSpPr>
          <p:grpSpPr>
            <a:xfrm>
              <a:off x="1145179" y="1919398"/>
              <a:ext cx="2583542" cy="1157375"/>
              <a:chOff x="1146629" y="1849438"/>
              <a:chExt cx="2583542" cy="1157375"/>
            </a:xfrm>
          </p:grpSpPr>
          <p:sp>
            <p:nvSpPr>
              <p:cNvPr id="68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86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764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8424093" y="1912141"/>
              <a:ext cx="2583542" cy="1171889"/>
              <a:chOff x="1146629" y="1834924"/>
              <a:chExt cx="2583542" cy="1171889"/>
            </a:xfrm>
          </p:grpSpPr>
          <p:sp>
            <p:nvSpPr>
              <p:cNvPr id="66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67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8764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8424093" y="4531965"/>
              <a:ext cx="2583542" cy="1171889"/>
              <a:chOff x="1146629" y="1834924"/>
              <a:chExt cx="2583542" cy="1171889"/>
            </a:xfrm>
          </p:grpSpPr>
          <p:sp>
            <p:nvSpPr>
              <p:cNvPr id="64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65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8764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1145179" y="4539222"/>
              <a:ext cx="2583542" cy="1157375"/>
              <a:chOff x="1146629" y="1849438"/>
              <a:chExt cx="2583542" cy="1157375"/>
            </a:xfrm>
          </p:grpSpPr>
          <p:sp>
            <p:nvSpPr>
              <p:cNvPr id="62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63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764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87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8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457332398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5194242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397766" y="551228"/>
            <a:ext cx="14524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03</a:t>
            </a:r>
            <a:endParaRPr lang="zh-CN" altLang="en-US" sz="6600" dirty="0">
              <a:solidFill>
                <a:srgbClr val="44546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4253865" y="2130992"/>
            <a:ext cx="4800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defRPr>
            </a:lvl1pPr>
          </a:lstStyle>
          <a:p>
            <a:r>
              <a:rPr lang="zh-CN" altLang="en-US" dirty="0"/>
              <a:t>研究方法</a:t>
            </a: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287465" y="165925"/>
            <a:ext cx="8569070" cy="4811650"/>
            <a:chOff x="226315" y="134146"/>
            <a:chExt cx="8569070" cy="4811650"/>
          </a:xfrm>
        </p:grpSpPr>
        <p:cxnSp>
          <p:nvCxnSpPr>
            <p:cNvPr id="7" name="出自【趣你的PPT】(微信:qunideppt)：最优质的PPT资源库"/>
            <p:cNvCxnSpPr/>
            <p:nvPr/>
          </p:nvCxnSpPr>
          <p:spPr>
            <a:xfrm>
              <a:off x="312040" y="4945796"/>
              <a:ext cx="8483345" cy="0"/>
            </a:xfrm>
            <a:prstGeom prst="line">
              <a:avLst/>
            </a:prstGeom>
            <a:ln w="25400">
              <a:solidFill>
                <a:srgbClr val="44546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出自【趣你的PPT】(微信:qunideppt)：最优质的PPT资源库"/>
            <p:cNvCxnSpPr/>
            <p:nvPr/>
          </p:nvCxnSpPr>
          <p:spPr>
            <a:xfrm>
              <a:off x="226315" y="134146"/>
              <a:ext cx="8569070" cy="0"/>
            </a:xfrm>
            <a:prstGeom prst="line">
              <a:avLst/>
            </a:prstGeom>
            <a:ln w="25400">
              <a:solidFill>
                <a:srgbClr val="44546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343097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604478" y="1379787"/>
            <a:ext cx="7935046" cy="2901919"/>
            <a:chOff x="698737" y="1839716"/>
            <a:chExt cx="10580061" cy="3869225"/>
          </a:xfrm>
        </p:grpSpPr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1662" y="3043990"/>
              <a:ext cx="2558254" cy="2557427"/>
            </a:xfrm>
            <a:custGeom>
              <a:avLst/>
              <a:gdLst/>
              <a:ahLst/>
              <a:cxnLst/>
              <a:rect l="0" t="0" r="r" b="b"/>
              <a:pathLst>
                <a:path w="21243" h="21600">
                  <a:moveTo>
                    <a:pt x="1072" y="17401"/>
                  </a:moveTo>
                  <a:cubicBezTo>
                    <a:pt x="-357" y="15948"/>
                    <a:pt x="-357" y="13584"/>
                    <a:pt x="1072" y="12132"/>
                  </a:cubicBezTo>
                  <a:lnTo>
                    <a:pt x="11931" y="1089"/>
                  </a:lnTo>
                  <a:cubicBezTo>
                    <a:pt x="12622" y="387"/>
                    <a:pt x="13542" y="0"/>
                    <a:pt x="14522" y="0"/>
                  </a:cubicBezTo>
                  <a:cubicBezTo>
                    <a:pt x="15502" y="0"/>
                    <a:pt x="16423" y="387"/>
                    <a:pt x="17113" y="1089"/>
                  </a:cubicBezTo>
                  <a:lnTo>
                    <a:pt x="21243" y="5288"/>
                  </a:lnTo>
                  <a:lnTo>
                    <a:pt x="20236" y="6313"/>
                  </a:lnTo>
                  <a:lnTo>
                    <a:pt x="16106" y="2113"/>
                  </a:lnTo>
                  <a:cubicBezTo>
                    <a:pt x="15684" y="1684"/>
                    <a:pt x="15121" y="1447"/>
                    <a:pt x="14522" y="1447"/>
                  </a:cubicBezTo>
                  <a:cubicBezTo>
                    <a:pt x="13924" y="1447"/>
                    <a:pt x="13361" y="1684"/>
                    <a:pt x="12939" y="2113"/>
                  </a:cubicBezTo>
                  <a:lnTo>
                    <a:pt x="2079" y="13156"/>
                  </a:lnTo>
                  <a:cubicBezTo>
                    <a:pt x="1205" y="14044"/>
                    <a:pt x="1205" y="15489"/>
                    <a:pt x="2079" y="16377"/>
                  </a:cubicBezTo>
                  <a:lnTo>
                    <a:pt x="6208" y="20576"/>
                  </a:lnTo>
                  <a:lnTo>
                    <a:pt x="5201" y="21600"/>
                  </a:lnTo>
                  <a:lnTo>
                    <a:pt x="1072" y="17401"/>
                  </a:lnTo>
                  <a:close/>
                  <a:moveTo>
                    <a:pt x="1072" y="17401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grpSp>
          <p:nvGrpSpPr>
            <p:cNvPr id="5" name="Group 5出自【趣你的PPT】(微信:qunideppt)：最优质的PPT资源库"/>
            <p:cNvGrpSpPr>
              <a:grpSpLocks/>
            </p:cNvGrpSpPr>
            <p:nvPr/>
          </p:nvGrpSpPr>
          <p:grpSpPr bwMode="auto">
            <a:xfrm>
              <a:off x="4118216" y="1839716"/>
              <a:ext cx="3869225" cy="3869225"/>
              <a:chOff x="0" y="0"/>
              <a:chExt cx="4678" cy="4678"/>
            </a:xfrm>
            <a:solidFill>
              <a:schemeClr val="accent1"/>
            </a:solidFill>
          </p:grpSpPr>
          <p:sp>
            <p:nvSpPr>
              <p:cNvPr id="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0"/>
                <a:ext cx="3223" cy="3223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7435" y="21600"/>
                    </a:moveTo>
                    <a:cubicBezTo>
                      <a:pt x="6479" y="21600"/>
                      <a:pt x="5581" y="21229"/>
                      <a:pt x="4907" y="20555"/>
                    </a:cubicBezTo>
                    <a:lnTo>
                      <a:pt x="0" y="15648"/>
                    </a:lnTo>
                    <a:lnTo>
                      <a:pt x="982" y="14665"/>
                    </a:lnTo>
                    <a:lnTo>
                      <a:pt x="5890" y="19573"/>
                    </a:lnTo>
                    <a:cubicBezTo>
                      <a:pt x="6302" y="19985"/>
                      <a:pt x="6851" y="20212"/>
                      <a:pt x="7435" y="20212"/>
                    </a:cubicBezTo>
                    <a:cubicBezTo>
                      <a:pt x="8019" y="20212"/>
                      <a:pt x="8568" y="19985"/>
                      <a:pt x="8980" y="19573"/>
                    </a:cubicBezTo>
                    <a:lnTo>
                      <a:pt x="19573" y="8980"/>
                    </a:lnTo>
                    <a:cubicBezTo>
                      <a:pt x="20424" y="8128"/>
                      <a:pt x="20424" y="6742"/>
                      <a:pt x="19573" y="5890"/>
                    </a:cubicBezTo>
                    <a:lnTo>
                      <a:pt x="14665" y="982"/>
                    </a:lnTo>
                    <a:lnTo>
                      <a:pt x="15647" y="0"/>
                    </a:lnTo>
                    <a:lnTo>
                      <a:pt x="20555" y="4908"/>
                    </a:lnTo>
                    <a:cubicBezTo>
                      <a:pt x="21229" y="5581"/>
                      <a:pt x="21600" y="6479"/>
                      <a:pt x="21600" y="7435"/>
                    </a:cubicBezTo>
                    <a:cubicBezTo>
                      <a:pt x="21600" y="8391"/>
                      <a:pt x="21229" y="9288"/>
                      <a:pt x="20555" y="9962"/>
                    </a:cubicBezTo>
                    <a:lnTo>
                      <a:pt x="9962" y="20555"/>
                    </a:lnTo>
                    <a:cubicBezTo>
                      <a:pt x="9288" y="21229"/>
                      <a:pt x="8391" y="21600"/>
                      <a:pt x="7435" y="21600"/>
                    </a:cubicBezTo>
                    <a:close/>
                    <a:moveTo>
                      <a:pt x="7435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0" y="1456"/>
                <a:ext cx="3222" cy="3222"/>
              </a:xfrm>
              <a:custGeom>
                <a:avLst/>
                <a:gdLst/>
                <a:ahLst/>
                <a:cxnLst/>
                <a:rect l="0" t="0" r="r" b="b"/>
                <a:pathLst>
                  <a:path w="21257" h="21600">
                    <a:moveTo>
                      <a:pt x="14476" y="20617"/>
                    </a:moveTo>
                    <a:lnTo>
                      <a:pt x="19261" y="15755"/>
                    </a:lnTo>
                    <a:cubicBezTo>
                      <a:pt x="19667" y="15343"/>
                      <a:pt x="19890" y="14794"/>
                      <a:pt x="19890" y="14209"/>
                    </a:cubicBezTo>
                    <a:cubicBezTo>
                      <a:pt x="19890" y="13625"/>
                      <a:pt x="19667" y="13076"/>
                      <a:pt x="19261" y="12663"/>
                    </a:cubicBezTo>
                    <a:lnTo>
                      <a:pt x="8794" y="2028"/>
                    </a:lnTo>
                    <a:cubicBezTo>
                      <a:pt x="8389" y="1616"/>
                      <a:pt x="7848" y="1389"/>
                      <a:pt x="7273" y="1389"/>
                    </a:cubicBezTo>
                    <a:cubicBezTo>
                      <a:pt x="6698" y="1389"/>
                      <a:pt x="6158" y="1616"/>
                      <a:pt x="5752" y="2028"/>
                    </a:cubicBezTo>
                    <a:lnTo>
                      <a:pt x="967" y="6890"/>
                    </a:lnTo>
                    <a:lnTo>
                      <a:pt x="0" y="5908"/>
                    </a:lnTo>
                    <a:lnTo>
                      <a:pt x="4785" y="1045"/>
                    </a:lnTo>
                    <a:cubicBezTo>
                      <a:pt x="5448" y="371"/>
                      <a:pt x="6332" y="0"/>
                      <a:pt x="7273" y="0"/>
                    </a:cubicBezTo>
                    <a:cubicBezTo>
                      <a:pt x="8215" y="0"/>
                      <a:pt x="9098" y="371"/>
                      <a:pt x="9762" y="1045"/>
                    </a:cubicBezTo>
                    <a:lnTo>
                      <a:pt x="20228" y="11681"/>
                    </a:lnTo>
                    <a:cubicBezTo>
                      <a:pt x="21600" y="13075"/>
                      <a:pt x="21600" y="15344"/>
                      <a:pt x="20228" y="16738"/>
                    </a:cubicBezTo>
                    <a:lnTo>
                      <a:pt x="15443" y="21600"/>
                    </a:lnTo>
                    <a:lnTo>
                      <a:pt x="14476" y="20617"/>
                    </a:lnTo>
                    <a:close/>
                    <a:moveTo>
                      <a:pt x="14476" y="20617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  <p:sp>
            <p:nvSpPr>
              <p:cNvPr id="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455" y="0"/>
                <a:ext cx="3223" cy="3222"/>
              </a:xfrm>
              <a:custGeom>
                <a:avLst/>
                <a:gdLst/>
                <a:ahLst/>
                <a:cxnLst/>
                <a:rect l="0" t="0" r="r" b="b"/>
                <a:pathLst>
                  <a:path w="21257" h="21600">
                    <a:moveTo>
                      <a:pt x="13984" y="21600"/>
                    </a:moveTo>
                    <a:cubicBezTo>
                      <a:pt x="13042" y="21600"/>
                      <a:pt x="12159" y="21229"/>
                      <a:pt x="11495" y="20555"/>
                    </a:cubicBezTo>
                    <a:lnTo>
                      <a:pt x="1029" y="9919"/>
                    </a:lnTo>
                    <a:cubicBezTo>
                      <a:pt x="-343" y="8525"/>
                      <a:pt x="-343" y="6257"/>
                      <a:pt x="1029" y="4862"/>
                    </a:cubicBezTo>
                    <a:lnTo>
                      <a:pt x="5814" y="0"/>
                    </a:lnTo>
                    <a:lnTo>
                      <a:pt x="6781" y="983"/>
                    </a:lnTo>
                    <a:lnTo>
                      <a:pt x="1996" y="5845"/>
                    </a:lnTo>
                    <a:cubicBezTo>
                      <a:pt x="1158" y="6697"/>
                      <a:pt x="1158" y="8084"/>
                      <a:pt x="1996" y="8936"/>
                    </a:cubicBezTo>
                    <a:lnTo>
                      <a:pt x="12463" y="19572"/>
                    </a:lnTo>
                    <a:cubicBezTo>
                      <a:pt x="12868" y="19984"/>
                      <a:pt x="13409" y="20211"/>
                      <a:pt x="13984" y="20211"/>
                    </a:cubicBezTo>
                    <a:cubicBezTo>
                      <a:pt x="14559" y="20211"/>
                      <a:pt x="15099" y="19984"/>
                      <a:pt x="15505" y="19572"/>
                    </a:cubicBezTo>
                    <a:lnTo>
                      <a:pt x="20290" y="14710"/>
                    </a:lnTo>
                    <a:lnTo>
                      <a:pt x="21257" y="15692"/>
                    </a:lnTo>
                    <a:lnTo>
                      <a:pt x="16472" y="20555"/>
                    </a:lnTo>
                    <a:cubicBezTo>
                      <a:pt x="15809" y="21229"/>
                      <a:pt x="14925" y="21600"/>
                      <a:pt x="13984" y="21600"/>
                    </a:cubicBezTo>
                    <a:close/>
                    <a:moveTo>
                      <a:pt x="13984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13" dirty="0">
                  <a:solidFill>
                    <a:prstClr val="black"/>
                  </a:solidFill>
                  <a:latin typeface="Roboto Condensed Light" charset="0"/>
                  <a:ea typeface="Roboto Condensed Light" charset="0"/>
                  <a:cs typeface="Roboto Condensed Light" charset="0"/>
                </a:endParaRPr>
              </a:p>
            </p:txBody>
          </p:sp>
        </p:grpSp>
        <p:sp>
          <p:nvSpPr>
            <p:cNvPr id="21" name="出自【趣你的PPT】(微信:qunideppt)：最优质的PPT资源库"/>
            <p:cNvSpPr txBox="1"/>
            <p:nvPr/>
          </p:nvSpPr>
          <p:spPr>
            <a:xfrm>
              <a:off x="5829356" y="2485460"/>
              <a:ext cx="50270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2</a:t>
              </a:r>
              <a:endParaRPr lang="en-US" sz="2700" dirty="0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6852323" y="3497567"/>
              <a:ext cx="50270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3</a:t>
              </a:r>
              <a:endParaRPr lang="en-US" sz="2700" dirty="0">
                <a:solidFill>
                  <a:prstClr val="black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5903429" y="4504666"/>
              <a:ext cx="50270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  <a:latin typeface="linea-basic-10" charset="0"/>
                  <a:ea typeface="linea-basic-10" charset="0"/>
                  <a:cs typeface="linea-basic-10" charset="0"/>
                </a:rPr>
                <a:t>4</a:t>
              </a:r>
              <a:endParaRPr lang="en-US" sz="2700" dirty="0">
                <a:solidFill>
                  <a:prstClr val="black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4801032" y="3463133"/>
              <a:ext cx="479192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dirty="0">
                  <a:solidFill>
                    <a:prstClr val="black"/>
                  </a:solidFill>
                </a:rPr>
                <a:t>1</a:t>
              </a: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754604" y="2702561"/>
              <a:ext cx="2914609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834578" y="4038824"/>
              <a:ext cx="284209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02.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698737" y="4351974"/>
              <a:ext cx="297793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754604" y="2390315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r"/>
              <a:r>
                <a:rPr lang="id-ID" altLang="zh-CN" sz="1200" b="1" dirty="0">
                  <a:solidFill>
                    <a:srgbClr val="1E1E1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01.</a:t>
              </a:r>
              <a:r>
                <a:rPr lang="zh-CN" altLang="en-US" sz="1200" b="1" dirty="0">
                  <a:solidFill>
                    <a:srgbClr val="1E1E1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1E1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8364189" y="2702561"/>
              <a:ext cx="2914609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8364189" y="2390315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3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8364189" y="4249041"/>
              <a:ext cx="2914609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3" name="出自【趣你的PPT】(微信:qunideppt)：最优质的PPT资源库"/>
            <p:cNvSpPr txBox="1"/>
            <p:nvPr/>
          </p:nvSpPr>
          <p:spPr>
            <a:xfrm>
              <a:off x="8364189" y="3936794"/>
              <a:ext cx="2914609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4</a:t>
              </a:r>
              <a:r>
                <a:rPr lang="id-ID" altLang="zh-CN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  <a:sym typeface="Arial" panose="020B0604020202020204" pitchFamily="34" charset="0"/>
              </a:endParaRPr>
            </a:p>
          </p:txBody>
        </p:sp>
      </p:grp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3550215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898207" y="611666"/>
            <a:ext cx="7347587" cy="3962837"/>
            <a:chOff x="1137074" y="815554"/>
            <a:chExt cx="9796783" cy="5283782"/>
          </a:xfrm>
        </p:grpSpPr>
        <p:sp>
          <p:nvSpPr>
            <p:cNvPr id="6" name="出自【趣你的PPT】(微信:qunideppt)：最优质的PPT资源库"/>
            <p:cNvSpPr>
              <a:spLocks noChangeAspect="1" noChangeArrowheads="1" noTextEdit="1"/>
            </p:cNvSpPr>
            <p:nvPr/>
          </p:nvSpPr>
          <p:spPr bwMode="auto">
            <a:xfrm rot="766448">
              <a:off x="4833326" y="2149196"/>
              <a:ext cx="2693988" cy="269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404356" y="2117180"/>
              <a:ext cx="1512888" cy="776287"/>
            </a:xfrm>
            <a:custGeom>
              <a:avLst/>
              <a:gdLst>
                <a:gd name="T0" fmla="*/ 743 w 1198"/>
                <a:gd name="T1" fmla="*/ 506 h 615"/>
                <a:gd name="T2" fmla="*/ 789 w 1198"/>
                <a:gd name="T3" fmla="*/ 491 h 615"/>
                <a:gd name="T4" fmla="*/ 748 w 1198"/>
                <a:gd name="T5" fmla="*/ 443 h 615"/>
                <a:gd name="T6" fmla="*/ 711 w 1198"/>
                <a:gd name="T7" fmla="*/ 386 h 615"/>
                <a:gd name="T8" fmla="*/ 640 w 1198"/>
                <a:gd name="T9" fmla="*/ 259 h 615"/>
                <a:gd name="T10" fmla="*/ 572 w 1198"/>
                <a:gd name="T11" fmla="*/ 127 h 615"/>
                <a:gd name="T12" fmla="*/ 873 w 1198"/>
                <a:gd name="T13" fmla="*/ 108 h 615"/>
                <a:gd name="T14" fmla="*/ 1158 w 1198"/>
                <a:gd name="T15" fmla="*/ 172 h 615"/>
                <a:gd name="T16" fmla="*/ 1159 w 1198"/>
                <a:gd name="T17" fmla="*/ 170 h 615"/>
                <a:gd name="T18" fmla="*/ 1162 w 1198"/>
                <a:gd name="T19" fmla="*/ 172 h 615"/>
                <a:gd name="T20" fmla="*/ 1198 w 1198"/>
                <a:gd name="T21" fmla="*/ 78 h 615"/>
                <a:gd name="T22" fmla="*/ 914 w 1198"/>
                <a:gd name="T23" fmla="*/ 11 h 615"/>
                <a:gd name="T24" fmla="*/ 612 w 1198"/>
                <a:gd name="T25" fmla="*/ 18 h 615"/>
                <a:gd name="T26" fmla="*/ 345 w 1198"/>
                <a:gd name="T27" fmla="*/ 99 h 615"/>
                <a:gd name="T28" fmla="*/ 118 w 1198"/>
                <a:gd name="T29" fmla="*/ 239 h 615"/>
                <a:gd name="T30" fmla="*/ 0 w 1198"/>
                <a:gd name="T31" fmla="*/ 342 h 615"/>
                <a:gd name="T32" fmla="*/ 69 w 1198"/>
                <a:gd name="T33" fmla="*/ 410 h 615"/>
                <a:gd name="T34" fmla="*/ 71 w 1198"/>
                <a:gd name="T35" fmla="*/ 412 h 615"/>
                <a:gd name="T36" fmla="*/ 165 w 1198"/>
                <a:gd name="T37" fmla="*/ 329 h 615"/>
                <a:gd name="T38" fmla="*/ 271 w 1198"/>
                <a:gd name="T39" fmla="*/ 253 h 615"/>
                <a:gd name="T40" fmla="*/ 352 w 1198"/>
                <a:gd name="T41" fmla="*/ 206 h 615"/>
                <a:gd name="T42" fmla="*/ 506 w 1198"/>
                <a:gd name="T43" fmla="*/ 448 h 615"/>
                <a:gd name="T44" fmla="*/ 578 w 1198"/>
                <a:gd name="T45" fmla="*/ 551 h 615"/>
                <a:gd name="T46" fmla="*/ 578 w 1198"/>
                <a:gd name="T47" fmla="*/ 551 h 615"/>
                <a:gd name="T48" fmla="*/ 639 w 1198"/>
                <a:gd name="T49" fmla="*/ 615 h 615"/>
                <a:gd name="T50" fmla="*/ 743 w 1198"/>
                <a:gd name="T51" fmla="*/ 506 h 615"/>
                <a:gd name="T52" fmla="*/ 743 w 1198"/>
                <a:gd name="T53" fmla="*/ 506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8" h="615">
                  <a:moveTo>
                    <a:pt x="743" y="506"/>
                  </a:moveTo>
                  <a:cubicBezTo>
                    <a:pt x="762" y="495"/>
                    <a:pt x="777" y="491"/>
                    <a:pt x="789" y="491"/>
                  </a:cubicBezTo>
                  <a:cubicBezTo>
                    <a:pt x="775" y="476"/>
                    <a:pt x="760" y="460"/>
                    <a:pt x="748" y="443"/>
                  </a:cubicBezTo>
                  <a:cubicBezTo>
                    <a:pt x="735" y="425"/>
                    <a:pt x="723" y="405"/>
                    <a:pt x="711" y="386"/>
                  </a:cubicBezTo>
                  <a:cubicBezTo>
                    <a:pt x="686" y="344"/>
                    <a:pt x="663" y="302"/>
                    <a:pt x="640" y="259"/>
                  </a:cubicBezTo>
                  <a:cubicBezTo>
                    <a:pt x="617" y="215"/>
                    <a:pt x="594" y="171"/>
                    <a:pt x="572" y="127"/>
                  </a:cubicBezTo>
                  <a:cubicBezTo>
                    <a:pt x="670" y="105"/>
                    <a:pt x="772" y="99"/>
                    <a:pt x="873" y="108"/>
                  </a:cubicBezTo>
                  <a:cubicBezTo>
                    <a:pt x="970" y="116"/>
                    <a:pt x="1067" y="137"/>
                    <a:pt x="1158" y="172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60" y="171"/>
                    <a:pt x="1161" y="171"/>
                    <a:pt x="1162" y="172"/>
                  </a:cubicBezTo>
                  <a:cubicBezTo>
                    <a:pt x="1198" y="78"/>
                    <a:pt x="1198" y="78"/>
                    <a:pt x="1198" y="78"/>
                  </a:cubicBezTo>
                  <a:cubicBezTo>
                    <a:pt x="1107" y="43"/>
                    <a:pt x="1011" y="22"/>
                    <a:pt x="914" y="11"/>
                  </a:cubicBezTo>
                  <a:cubicBezTo>
                    <a:pt x="814" y="0"/>
                    <a:pt x="712" y="2"/>
                    <a:pt x="612" y="18"/>
                  </a:cubicBezTo>
                  <a:cubicBezTo>
                    <a:pt x="520" y="33"/>
                    <a:pt x="430" y="60"/>
                    <a:pt x="345" y="99"/>
                  </a:cubicBezTo>
                  <a:cubicBezTo>
                    <a:pt x="264" y="136"/>
                    <a:pt x="188" y="184"/>
                    <a:pt x="118" y="239"/>
                  </a:cubicBezTo>
                  <a:cubicBezTo>
                    <a:pt x="77" y="271"/>
                    <a:pt x="36" y="305"/>
                    <a:pt x="0" y="342"/>
                  </a:cubicBezTo>
                  <a:cubicBezTo>
                    <a:pt x="69" y="410"/>
                    <a:pt x="69" y="410"/>
                    <a:pt x="69" y="410"/>
                  </a:cubicBezTo>
                  <a:cubicBezTo>
                    <a:pt x="71" y="412"/>
                    <a:pt x="71" y="412"/>
                    <a:pt x="71" y="412"/>
                  </a:cubicBezTo>
                  <a:cubicBezTo>
                    <a:pt x="100" y="382"/>
                    <a:pt x="133" y="355"/>
                    <a:pt x="165" y="329"/>
                  </a:cubicBezTo>
                  <a:cubicBezTo>
                    <a:pt x="199" y="302"/>
                    <a:pt x="234" y="276"/>
                    <a:pt x="271" y="253"/>
                  </a:cubicBezTo>
                  <a:cubicBezTo>
                    <a:pt x="297" y="236"/>
                    <a:pt x="324" y="220"/>
                    <a:pt x="352" y="206"/>
                  </a:cubicBezTo>
                  <a:cubicBezTo>
                    <a:pt x="402" y="288"/>
                    <a:pt x="453" y="369"/>
                    <a:pt x="506" y="448"/>
                  </a:cubicBezTo>
                  <a:cubicBezTo>
                    <a:pt x="529" y="483"/>
                    <a:pt x="551" y="518"/>
                    <a:pt x="578" y="551"/>
                  </a:cubicBezTo>
                  <a:cubicBezTo>
                    <a:pt x="578" y="551"/>
                    <a:pt x="578" y="551"/>
                    <a:pt x="578" y="551"/>
                  </a:cubicBezTo>
                  <a:cubicBezTo>
                    <a:pt x="596" y="574"/>
                    <a:pt x="618" y="595"/>
                    <a:pt x="639" y="615"/>
                  </a:cubicBezTo>
                  <a:cubicBezTo>
                    <a:pt x="658" y="555"/>
                    <a:pt x="715" y="521"/>
                    <a:pt x="743" y="506"/>
                  </a:cubicBezTo>
                  <a:cubicBezTo>
                    <a:pt x="762" y="495"/>
                    <a:pt x="715" y="521"/>
                    <a:pt x="743" y="5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319342" y="3187124"/>
              <a:ext cx="638175" cy="619125"/>
            </a:xfrm>
            <a:custGeom>
              <a:avLst/>
              <a:gdLst>
                <a:gd name="T0" fmla="*/ 144 w 505"/>
                <a:gd name="T1" fmla="*/ 37 h 490"/>
                <a:gd name="T2" fmla="*/ 74 w 505"/>
                <a:gd name="T3" fmla="*/ 68 h 490"/>
                <a:gd name="T4" fmla="*/ 30 w 505"/>
                <a:gd name="T5" fmla="*/ 87 h 490"/>
                <a:gd name="T6" fmla="*/ 0 w 505"/>
                <a:gd name="T7" fmla="*/ 100 h 490"/>
                <a:gd name="T8" fmla="*/ 103 w 505"/>
                <a:gd name="T9" fmla="*/ 191 h 490"/>
                <a:gd name="T10" fmla="*/ 129 w 505"/>
                <a:gd name="T11" fmla="*/ 336 h 490"/>
                <a:gd name="T12" fmla="*/ 149 w 505"/>
                <a:gd name="T13" fmla="*/ 355 h 490"/>
                <a:gd name="T14" fmla="*/ 188 w 505"/>
                <a:gd name="T15" fmla="*/ 391 h 490"/>
                <a:gd name="T16" fmla="*/ 223 w 505"/>
                <a:gd name="T17" fmla="*/ 423 h 490"/>
                <a:gd name="T18" fmla="*/ 279 w 505"/>
                <a:gd name="T19" fmla="*/ 475 h 490"/>
                <a:gd name="T20" fmla="*/ 336 w 505"/>
                <a:gd name="T21" fmla="*/ 482 h 490"/>
                <a:gd name="T22" fmla="*/ 352 w 505"/>
                <a:gd name="T23" fmla="*/ 465 h 490"/>
                <a:gd name="T24" fmla="*/ 354 w 505"/>
                <a:gd name="T25" fmla="*/ 441 h 490"/>
                <a:gd name="T26" fmla="*/ 361 w 505"/>
                <a:gd name="T27" fmla="*/ 429 h 490"/>
                <a:gd name="T28" fmla="*/ 383 w 505"/>
                <a:gd name="T29" fmla="*/ 422 h 490"/>
                <a:gd name="T30" fmla="*/ 403 w 505"/>
                <a:gd name="T31" fmla="*/ 404 h 490"/>
                <a:gd name="T32" fmla="*/ 404 w 505"/>
                <a:gd name="T33" fmla="*/ 379 h 490"/>
                <a:gd name="T34" fmla="*/ 442 w 505"/>
                <a:gd name="T35" fmla="*/ 357 h 490"/>
                <a:gd name="T36" fmla="*/ 456 w 505"/>
                <a:gd name="T37" fmla="*/ 339 h 490"/>
                <a:gd name="T38" fmla="*/ 457 w 505"/>
                <a:gd name="T39" fmla="*/ 315 h 490"/>
                <a:gd name="T40" fmla="*/ 462 w 505"/>
                <a:gd name="T41" fmla="*/ 300 h 490"/>
                <a:gd name="T42" fmla="*/ 480 w 505"/>
                <a:gd name="T43" fmla="*/ 295 h 490"/>
                <a:gd name="T44" fmla="*/ 500 w 505"/>
                <a:gd name="T45" fmla="*/ 249 h 490"/>
                <a:gd name="T46" fmla="*/ 484 w 505"/>
                <a:gd name="T47" fmla="*/ 221 h 490"/>
                <a:gd name="T48" fmla="*/ 448 w 505"/>
                <a:gd name="T49" fmla="*/ 187 h 490"/>
                <a:gd name="T50" fmla="*/ 458 w 505"/>
                <a:gd name="T51" fmla="*/ 152 h 490"/>
                <a:gd name="T52" fmla="*/ 428 w 505"/>
                <a:gd name="T53" fmla="*/ 110 h 490"/>
                <a:gd name="T54" fmla="*/ 333 w 505"/>
                <a:gd name="T55" fmla="*/ 52 h 490"/>
                <a:gd name="T56" fmla="*/ 303 w 505"/>
                <a:gd name="T57" fmla="*/ 46 h 490"/>
                <a:gd name="T58" fmla="*/ 303 w 505"/>
                <a:gd name="T59" fmla="*/ 45 h 490"/>
                <a:gd name="T60" fmla="*/ 237 w 505"/>
                <a:gd name="T61" fmla="*/ 56 h 490"/>
                <a:gd name="T62" fmla="*/ 225 w 505"/>
                <a:gd name="T63" fmla="*/ 46 h 490"/>
                <a:gd name="T64" fmla="*/ 225 w 505"/>
                <a:gd name="T65" fmla="*/ 46 h 490"/>
                <a:gd name="T66" fmla="*/ 172 w 505"/>
                <a:gd name="T67" fmla="*/ 0 h 490"/>
                <a:gd name="T68" fmla="*/ 144 w 505"/>
                <a:gd name="T69" fmla="*/ 37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5" h="490">
                  <a:moveTo>
                    <a:pt x="144" y="37"/>
                  </a:moveTo>
                  <a:cubicBezTo>
                    <a:pt x="74" y="68"/>
                    <a:pt x="74" y="68"/>
                    <a:pt x="74" y="68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4" y="131"/>
                    <a:pt x="69" y="161"/>
                    <a:pt x="103" y="191"/>
                  </a:cubicBezTo>
                  <a:cubicBezTo>
                    <a:pt x="81" y="238"/>
                    <a:pt x="88" y="299"/>
                    <a:pt x="129" y="336"/>
                  </a:cubicBezTo>
                  <a:cubicBezTo>
                    <a:pt x="149" y="355"/>
                    <a:pt x="149" y="355"/>
                    <a:pt x="149" y="355"/>
                  </a:cubicBezTo>
                  <a:cubicBezTo>
                    <a:pt x="188" y="391"/>
                    <a:pt x="188" y="391"/>
                    <a:pt x="188" y="391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79" y="475"/>
                    <a:pt x="279" y="475"/>
                    <a:pt x="279" y="475"/>
                  </a:cubicBezTo>
                  <a:cubicBezTo>
                    <a:pt x="294" y="489"/>
                    <a:pt x="319" y="490"/>
                    <a:pt x="336" y="482"/>
                  </a:cubicBezTo>
                  <a:cubicBezTo>
                    <a:pt x="344" y="478"/>
                    <a:pt x="350" y="473"/>
                    <a:pt x="352" y="465"/>
                  </a:cubicBezTo>
                  <a:cubicBezTo>
                    <a:pt x="354" y="457"/>
                    <a:pt x="353" y="449"/>
                    <a:pt x="354" y="441"/>
                  </a:cubicBezTo>
                  <a:cubicBezTo>
                    <a:pt x="354" y="435"/>
                    <a:pt x="355" y="431"/>
                    <a:pt x="361" y="429"/>
                  </a:cubicBezTo>
                  <a:cubicBezTo>
                    <a:pt x="368" y="426"/>
                    <a:pt x="375" y="425"/>
                    <a:pt x="383" y="422"/>
                  </a:cubicBezTo>
                  <a:cubicBezTo>
                    <a:pt x="391" y="419"/>
                    <a:pt x="400" y="413"/>
                    <a:pt x="403" y="404"/>
                  </a:cubicBezTo>
                  <a:cubicBezTo>
                    <a:pt x="406" y="396"/>
                    <a:pt x="404" y="387"/>
                    <a:pt x="404" y="379"/>
                  </a:cubicBezTo>
                  <a:cubicBezTo>
                    <a:pt x="406" y="359"/>
                    <a:pt x="428" y="363"/>
                    <a:pt x="442" y="357"/>
                  </a:cubicBezTo>
                  <a:cubicBezTo>
                    <a:pt x="450" y="353"/>
                    <a:pt x="454" y="347"/>
                    <a:pt x="456" y="339"/>
                  </a:cubicBezTo>
                  <a:cubicBezTo>
                    <a:pt x="458" y="331"/>
                    <a:pt x="457" y="323"/>
                    <a:pt x="457" y="315"/>
                  </a:cubicBezTo>
                  <a:cubicBezTo>
                    <a:pt x="458" y="310"/>
                    <a:pt x="457" y="303"/>
                    <a:pt x="462" y="300"/>
                  </a:cubicBezTo>
                  <a:cubicBezTo>
                    <a:pt x="467" y="296"/>
                    <a:pt x="474" y="297"/>
                    <a:pt x="480" y="295"/>
                  </a:cubicBezTo>
                  <a:cubicBezTo>
                    <a:pt x="498" y="287"/>
                    <a:pt x="505" y="268"/>
                    <a:pt x="500" y="249"/>
                  </a:cubicBezTo>
                  <a:cubicBezTo>
                    <a:pt x="498" y="239"/>
                    <a:pt x="492" y="228"/>
                    <a:pt x="484" y="221"/>
                  </a:cubicBezTo>
                  <a:cubicBezTo>
                    <a:pt x="448" y="187"/>
                    <a:pt x="448" y="187"/>
                    <a:pt x="448" y="187"/>
                  </a:cubicBezTo>
                  <a:cubicBezTo>
                    <a:pt x="466" y="185"/>
                    <a:pt x="463" y="164"/>
                    <a:pt x="458" y="152"/>
                  </a:cubicBezTo>
                  <a:cubicBezTo>
                    <a:pt x="451" y="136"/>
                    <a:pt x="440" y="122"/>
                    <a:pt x="428" y="110"/>
                  </a:cubicBezTo>
                  <a:cubicBezTo>
                    <a:pt x="402" y="82"/>
                    <a:pt x="369" y="62"/>
                    <a:pt x="333" y="52"/>
                  </a:cubicBezTo>
                  <a:cubicBezTo>
                    <a:pt x="323" y="49"/>
                    <a:pt x="313" y="47"/>
                    <a:pt x="303" y="46"/>
                  </a:cubicBezTo>
                  <a:cubicBezTo>
                    <a:pt x="303" y="46"/>
                    <a:pt x="303" y="45"/>
                    <a:pt x="303" y="45"/>
                  </a:cubicBezTo>
                  <a:cubicBezTo>
                    <a:pt x="282" y="44"/>
                    <a:pt x="259" y="47"/>
                    <a:pt x="237" y="56"/>
                  </a:cubicBezTo>
                  <a:cubicBezTo>
                    <a:pt x="237" y="56"/>
                    <a:pt x="232" y="53"/>
                    <a:pt x="225" y="46"/>
                  </a:cubicBezTo>
                  <a:cubicBezTo>
                    <a:pt x="225" y="46"/>
                    <a:pt x="225" y="46"/>
                    <a:pt x="225" y="46"/>
                  </a:cubicBezTo>
                  <a:cubicBezTo>
                    <a:pt x="213" y="36"/>
                    <a:pt x="195" y="20"/>
                    <a:pt x="172" y="0"/>
                  </a:cubicBezTo>
                  <a:cubicBezTo>
                    <a:pt x="168" y="16"/>
                    <a:pt x="158" y="31"/>
                    <a:pt x="144" y="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4868505" y="2462307"/>
              <a:ext cx="738188" cy="1495425"/>
            </a:xfrm>
            <a:custGeom>
              <a:avLst/>
              <a:gdLst>
                <a:gd name="T0" fmla="*/ 531 w 585"/>
                <a:gd name="T1" fmla="*/ 460 h 1183"/>
                <a:gd name="T2" fmla="*/ 533 w 585"/>
                <a:gd name="T3" fmla="*/ 404 h 1183"/>
                <a:gd name="T4" fmla="*/ 426 w 585"/>
                <a:gd name="T5" fmla="*/ 439 h 1183"/>
                <a:gd name="T6" fmla="*/ 316 w 585"/>
                <a:gd name="T7" fmla="*/ 454 h 1183"/>
                <a:gd name="T8" fmla="*/ 121 w 585"/>
                <a:gd name="T9" fmla="*/ 470 h 1183"/>
                <a:gd name="T10" fmla="*/ 212 w 585"/>
                <a:gd name="T11" fmla="*/ 203 h 1183"/>
                <a:gd name="T12" fmla="*/ 303 w 585"/>
                <a:gd name="T13" fmla="*/ 60 h 1183"/>
                <a:gd name="T14" fmla="*/ 224 w 585"/>
                <a:gd name="T15" fmla="*/ 0 h 1183"/>
                <a:gd name="T16" fmla="*/ 86 w 585"/>
                <a:gd name="T17" fmla="*/ 239 h 1183"/>
                <a:gd name="T18" fmla="*/ 12 w 585"/>
                <a:gd name="T19" fmla="*/ 519 h 1183"/>
                <a:gd name="T20" fmla="*/ 20 w 585"/>
                <a:gd name="T21" fmla="*/ 828 h 1183"/>
                <a:gd name="T22" fmla="*/ 106 w 585"/>
                <a:gd name="T23" fmla="*/ 1102 h 1183"/>
                <a:gd name="T24" fmla="*/ 149 w 585"/>
                <a:gd name="T25" fmla="*/ 1183 h 1183"/>
                <a:gd name="T26" fmla="*/ 235 w 585"/>
                <a:gd name="T27" fmla="*/ 1132 h 1183"/>
                <a:gd name="T28" fmla="*/ 130 w 585"/>
                <a:gd name="T29" fmla="*/ 867 h 1183"/>
                <a:gd name="T30" fmla="*/ 106 w 585"/>
                <a:gd name="T31" fmla="*/ 699 h 1183"/>
                <a:gd name="T32" fmla="*/ 381 w 585"/>
                <a:gd name="T33" fmla="*/ 655 h 1183"/>
                <a:gd name="T34" fmla="*/ 471 w 585"/>
                <a:gd name="T35" fmla="*/ 634 h 1183"/>
                <a:gd name="T36" fmla="*/ 582 w 585"/>
                <a:gd name="T37" fmla="*/ 592 h 1183"/>
                <a:gd name="T38" fmla="*/ 585 w 585"/>
                <a:gd name="T39" fmla="*/ 591 h 1183"/>
                <a:gd name="T40" fmla="*/ 531 w 585"/>
                <a:gd name="T41" fmla="*/ 460 h 1183"/>
                <a:gd name="T42" fmla="*/ 531 w 585"/>
                <a:gd name="T43" fmla="*/ 460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5" h="1183">
                  <a:moveTo>
                    <a:pt x="531" y="460"/>
                  </a:moveTo>
                  <a:cubicBezTo>
                    <a:pt x="528" y="434"/>
                    <a:pt x="529" y="416"/>
                    <a:pt x="533" y="404"/>
                  </a:cubicBezTo>
                  <a:cubicBezTo>
                    <a:pt x="498" y="418"/>
                    <a:pt x="463" y="432"/>
                    <a:pt x="426" y="439"/>
                  </a:cubicBezTo>
                  <a:cubicBezTo>
                    <a:pt x="389" y="446"/>
                    <a:pt x="353" y="450"/>
                    <a:pt x="316" y="454"/>
                  </a:cubicBezTo>
                  <a:cubicBezTo>
                    <a:pt x="251" y="461"/>
                    <a:pt x="186" y="466"/>
                    <a:pt x="121" y="470"/>
                  </a:cubicBezTo>
                  <a:cubicBezTo>
                    <a:pt x="138" y="377"/>
                    <a:pt x="169" y="287"/>
                    <a:pt x="212" y="203"/>
                  </a:cubicBezTo>
                  <a:cubicBezTo>
                    <a:pt x="238" y="153"/>
                    <a:pt x="269" y="105"/>
                    <a:pt x="303" y="6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8" y="73"/>
                    <a:pt x="121" y="153"/>
                    <a:pt x="86" y="239"/>
                  </a:cubicBezTo>
                  <a:cubicBezTo>
                    <a:pt x="49" y="328"/>
                    <a:pt x="24" y="423"/>
                    <a:pt x="12" y="519"/>
                  </a:cubicBezTo>
                  <a:cubicBezTo>
                    <a:pt x="0" y="622"/>
                    <a:pt x="3" y="726"/>
                    <a:pt x="20" y="828"/>
                  </a:cubicBezTo>
                  <a:cubicBezTo>
                    <a:pt x="36" y="923"/>
                    <a:pt x="65" y="1015"/>
                    <a:pt x="106" y="1102"/>
                  </a:cubicBezTo>
                  <a:cubicBezTo>
                    <a:pt x="119" y="1130"/>
                    <a:pt x="134" y="1156"/>
                    <a:pt x="149" y="1183"/>
                  </a:cubicBezTo>
                  <a:cubicBezTo>
                    <a:pt x="235" y="1132"/>
                    <a:pt x="235" y="1132"/>
                    <a:pt x="235" y="1132"/>
                  </a:cubicBezTo>
                  <a:cubicBezTo>
                    <a:pt x="187" y="1050"/>
                    <a:pt x="152" y="960"/>
                    <a:pt x="130" y="867"/>
                  </a:cubicBezTo>
                  <a:cubicBezTo>
                    <a:pt x="117" y="812"/>
                    <a:pt x="109" y="756"/>
                    <a:pt x="106" y="699"/>
                  </a:cubicBezTo>
                  <a:cubicBezTo>
                    <a:pt x="198" y="686"/>
                    <a:pt x="290" y="672"/>
                    <a:pt x="381" y="655"/>
                  </a:cubicBezTo>
                  <a:cubicBezTo>
                    <a:pt x="411" y="649"/>
                    <a:pt x="442" y="643"/>
                    <a:pt x="471" y="634"/>
                  </a:cubicBezTo>
                  <a:cubicBezTo>
                    <a:pt x="509" y="624"/>
                    <a:pt x="546" y="607"/>
                    <a:pt x="582" y="592"/>
                  </a:cubicBezTo>
                  <a:cubicBezTo>
                    <a:pt x="583" y="592"/>
                    <a:pt x="584" y="591"/>
                    <a:pt x="585" y="591"/>
                  </a:cubicBezTo>
                  <a:cubicBezTo>
                    <a:pt x="548" y="565"/>
                    <a:pt x="540" y="532"/>
                    <a:pt x="531" y="460"/>
                  </a:cubicBezTo>
                  <a:cubicBezTo>
                    <a:pt x="528" y="434"/>
                    <a:pt x="540" y="532"/>
                    <a:pt x="531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039088" y="2783580"/>
              <a:ext cx="595313" cy="504825"/>
            </a:xfrm>
            <a:custGeom>
              <a:avLst/>
              <a:gdLst>
                <a:gd name="T0" fmla="*/ 20 w 471"/>
                <a:gd name="T1" fmla="*/ 294 h 400"/>
                <a:gd name="T2" fmla="*/ 23 w 471"/>
                <a:gd name="T3" fmla="*/ 341 h 400"/>
                <a:gd name="T4" fmla="*/ 26 w 471"/>
                <a:gd name="T5" fmla="*/ 384 h 400"/>
                <a:gd name="T6" fmla="*/ 111 w 471"/>
                <a:gd name="T7" fmla="*/ 344 h 400"/>
                <a:gd name="T8" fmla="*/ 254 w 471"/>
                <a:gd name="T9" fmla="*/ 378 h 400"/>
                <a:gd name="T10" fmla="*/ 297 w 471"/>
                <a:gd name="T11" fmla="*/ 358 h 400"/>
                <a:gd name="T12" fmla="*/ 327 w 471"/>
                <a:gd name="T13" fmla="*/ 345 h 400"/>
                <a:gd name="T14" fmla="*/ 371 w 471"/>
                <a:gd name="T15" fmla="*/ 326 h 400"/>
                <a:gd name="T16" fmla="*/ 441 w 471"/>
                <a:gd name="T17" fmla="*/ 295 h 400"/>
                <a:gd name="T18" fmla="*/ 470 w 471"/>
                <a:gd name="T19" fmla="*/ 244 h 400"/>
                <a:gd name="T20" fmla="*/ 459 w 471"/>
                <a:gd name="T21" fmla="*/ 223 h 400"/>
                <a:gd name="T22" fmla="*/ 439 w 471"/>
                <a:gd name="T23" fmla="*/ 213 h 400"/>
                <a:gd name="T24" fmla="*/ 431 w 471"/>
                <a:gd name="T25" fmla="*/ 201 h 400"/>
                <a:gd name="T26" fmla="*/ 434 w 471"/>
                <a:gd name="T27" fmla="*/ 172 h 400"/>
                <a:gd name="T28" fmla="*/ 421 w 471"/>
                <a:gd name="T29" fmla="*/ 150 h 400"/>
                <a:gd name="T30" fmla="*/ 401 w 471"/>
                <a:gd name="T31" fmla="*/ 141 h 400"/>
                <a:gd name="T32" fmla="*/ 397 w 471"/>
                <a:gd name="T33" fmla="*/ 96 h 400"/>
                <a:gd name="T34" fmla="*/ 364 w 471"/>
                <a:gd name="T35" fmla="*/ 67 h 400"/>
                <a:gd name="T36" fmla="*/ 353 w 471"/>
                <a:gd name="T37" fmla="*/ 57 h 400"/>
                <a:gd name="T38" fmla="*/ 355 w 471"/>
                <a:gd name="T39" fmla="*/ 40 h 400"/>
                <a:gd name="T40" fmla="*/ 328 w 471"/>
                <a:gd name="T41" fmla="*/ 4 h 400"/>
                <a:gd name="T42" fmla="*/ 289 w 471"/>
                <a:gd name="T43" fmla="*/ 5 h 400"/>
                <a:gd name="T44" fmla="*/ 229 w 471"/>
                <a:gd name="T45" fmla="*/ 32 h 400"/>
                <a:gd name="T46" fmla="*/ 207 w 471"/>
                <a:gd name="T47" fmla="*/ 5 h 400"/>
                <a:gd name="T48" fmla="*/ 150 w 471"/>
                <a:gd name="T49" fmla="*/ 19 h 400"/>
                <a:gd name="T50" fmla="*/ 78 w 471"/>
                <a:gd name="T51" fmla="*/ 74 h 400"/>
                <a:gd name="T52" fmla="*/ 40 w 471"/>
                <a:gd name="T53" fmla="*/ 167 h 400"/>
                <a:gd name="T54" fmla="*/ 0 w 471"/>
                <a:gd name="T55" fmla="*/ 187 h 400"/>
                <a:gd name="T56" fmla="*/ 15 w 471"/>
                <a:gd name="T57" fmla="*/ 218 h 400"/>
                <a:gd name="T58" fmla="*/ 20 w 471"/>
                <a:gd name="T59" fmla="*/ 29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71" h="400">
                  <a:moveTo>
                    <a:pt x="20" y="294"/>
                  </a:moveTo>
                  <a:cubicBezTo>
                    <a:pt x="23" y="341"/>
                    <a:pt x="23" y="341"/>
                    <a:pt x="23" y="341"/>
                  </a:cubicBezTo>
                  <a:cubicBezTo>
                    <a:pt x="26" y="384"/>
                    <a:pt x="26" y="384"/>
                    <a:pt x="26" y="384"/>
                  </a:cubicBezTo>
                  <a:cubicBezTo>
                    <a:pt x="77" y="360"/>
                    <a:pt x="111" y="344"/>
                    <a:pt x="111" y="344"/>
                  </a:cubicBezTo>
                  <a:cubicBezTo>
                    <a:pt x="145" y="382"/>
                    <a:pt x="203" y="400"/>
                    <a:pt x="254" y="378"/>
                  </a:cubicBezTo>
                  <a:cubicBezTo>
                    <a:pt x="297" y="358"/>
                    <a:pt x="297" y="358"/>
                    <a:pt x="297" y="358"/>
                  </a:cubicBezTo>
                  <a:cubicBezTo>
                    <a:pt x="327" y="345"/>
                    <a:pt x="327" y="345"/>
                    <a:pt x="327" y="345"/>
                  </a:cubicBezTo>
                  <a:cubicBezTo>
                    <a:pt x="371" y="326"/>
                    <a:pt x="371" y="326"/>
                    <a:pt x="371" y="326"/>
                  </a:cubicBezTo>
                  <a:cubicBezTo>
                    <a:pt x="441" y="295"/>
                    <a:pt x="441" y="295"/>
                    <a:pt x="441" y="295"/>
                  </a:cubicBezTo>
                  <a:cubicBezTo>
                    <a:pt x="460" y="287"/>
                    <a:pt x="471" y="264"/>
                    <a:pt x="470" y="244"/>
                  </a:cubicBezTo>
                  <a:cubicBezTo>
                    <a:pt x="470" y="235"/>
                    <a:pt x="467" y="228"/>
                    <a:pt x="459" y="223"/>
                  </a:cubicBezTo>
                  <a:cubicBezTo>
                    <a:pt x="453" y="219"/>
                    <a:pt x="446" y="216"/>
                    <a:pt x="439" y="213"/>
                  </a:cubicBezTo>
                  <a:cubicBezTo>
                    <a:pt x="434" y="210"/>
                    <a:pt x="431" y="208"/>
                    <a:pt x="431" y="201"/>
                  </a:cubicBezTo>
                  <a:cubicBezTo>
                    <a:pt x="432" y="191"/>
                    <a:pt x="435" y="182"/>
                    <a:pt x="434" y="172"/>
                  </a:cubicBezTo>
                  <a:cubicBezTo>
                    <a:pt x="433" y="163"/>
                    <a:pt x="429" y="155"/>
                    <a:pt x="421" y="150"/>
                  </a:cubicBezTo>
                  <a:cubicBezTo>
                    <a:pt x="414" y="146"/>
                    <a:pt x="407" y="144"/>
                    <a:pt x="401" y="141"/>
                  </a:cubicBezTo>
                  <a:cubicBezTo>
                    <a:pt x="385" y="131"/>
                    <a:pt x="399" y="110"/>
                    <a:pt x="397" y="96"/>
                  </a:cubicBezTo>
                  <a:cubicBezTo>
                    <a:pt x="395" y="79"/>
                    <a:pt x="378" y="74"/>
                    <a:pt x="364" y="67"/>
                  </a:cubicBezTo>
                  <a:cubicBezTo>
                    <a:pt x="360" y="65"/>
                    <a:pt x="354" y="63"/>
                    <a:pt x="353" y="57"/>
                  </a:cubicBezTo>
                  <a:cubicBezTo>
                    <a:pt x="352" y="52"/>
                    <a:pt x="355" y="46"/>
                    <a:pt x="355" y="40"/>
                  </a:cubicBezTo>
                  <a:cubicBezTo>
                    <a:pt x="356" y="22"/>
                    <a:pt x="344" y="8"/>
                    <a:pt x="328" y="4"/>
                  </a:cubicBezTo>
                  <a:cubicBezTo>
                    <a:pt x="316" y="0"/>
                    <a:pt x="301" y="0"/>
                    <a:pt x="289" y="5"/>
                  </a:cubicBezTo>
                  <a:cubicBezTo>
                    <a:pt x="229" y="32"/>
                    <a:pt x="229" y="32"/>
                    <a:pt x="229" y="32"/>
                  </a:cubicBezTo>
                  <a:cubicBezTo>
                    <a:pt x="233" y="18"/>
                    <a:pt x="219" y="7"/>
                    <a:pt x="207" y="5"/>
                  </a:cubicBezTo>
                  <a:cubicBezTo>
                    <a:pt x="187" y="1"/>
                    <a:pt x="167" y="10"/>
                    <a:pt x="150" y="19"/>
                  </a:cubicBezTo>
                  <a:cubicBezTo>
                    <a:pt x="124" y="34"/>
                    <a:pt x="98" y="51"/>
                    <a:pt x="78" y="74"/>
                  </a:cubicBezTo>
                  <a:cubicBezTo>
                    <a:pt x="55" y="100"/>
                    <a:pt x="41" y="133"/>
                    <a:pt x="40" y="167"/>
                  </a:cubicBezTo>
                  <a:cubicBezTo>
                    <a:pt x="40" y="167"/>
                    <a:pt x="25" y="175"/>
                    <a:pt x="0" y="187"/>
                  </a:cubicBezTo>
                  <a:cubicBezTo>
                    <a:pt x="8" y="195"/>
                    <a:pt x="14" y="207"/>
                    <a:pt x="15" y="218"/>
                  </a:cubicBezTo>
                  <a:lnTo>
                    <a:pt x="20" y="2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554292" y="3923989"/>
              <a:ext cx="6350" cy="7937"/>
            </a:xfrm>
            <a:custGeom>
              <a:avLst/>
              <a:gdLst>
                <a:gd name="T0" fmla="*/ 5 w 5"/>
                <a:gd name="T1" fmla="*/ 1 h 6"/>
                <a:gd name="T2" fmla="*/ 0 w 5"/>
                <a:gd name="T3" fmla="*/ 0 h 6"/>
                <a:gd name="T4" fmla="*/ 0 w 5"/>
                <a:gd name="T5" fmla="*/ 6 h 6"/>
                <a:gd name="T6" fmla="*/ 5 w 5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2" y="4"/>
                    <a:pt x="3" y="2"/>
                    <a:pt x="5" y="1"/>
                  </a:cubicBezTo>
                  <a:close/>
                </a:path>
              </a:pathLst>
            </a:custGeom>
            <a:solidFill>
              <a:srgbClr val="EA7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545141" y="2880403"/>
              <a:ext cx="477838" cy="692150"/>
            </a:xfrm>
            <a:custGeom>
              <a:avLst/>
              <a:gdLst>
                <a:gd name="T0" fmla="*/ 150 w 379"/>
                <a:gd name="T1" fmla="*/ 525 h 548"/>
                <a:gd name="T2" fmla="*/ 226 w 379"/>
                <a:gd name="T3" fmla="*/ 536 h 548"/>
                <a:gd name="T4" fmla="*/ 273 w 379"/>
                <a:gd name="T5" fmla="*/ 543 h 548"/>
                <a:gd name="T6" fmla="*/ 309 w 379"/>
                <a:gd name="T7" fmla="*/ 548 h 548"/>
                <a:gd name="T8" fmla="*/ 294 w 379"/>
                <a:gd name="T9" fmla="*/ 374 h 548"/>
                <a:gd name="T10" fmla="*/ 375 w 379"/>
                <a:gd name="T11" fmla="*/ 252 h 548"/>
                <a:gd name="T12" fmla="*/ 373 w 379"/>
                <a:gd name="T13" fmla="*/ 214 h 548"/>
                <a:gd name="T14" fmla="*/ 370 w 379"/>
                <a:gd name="T15" fmla="*/ 171 h 548"/>
                <a:gd name="T16" fmla="*/ 367 w 379"/>
                <a:gd name="T17" fmla="*/ 124 h 548"/>
                <a:gd name="T18" fmla="*/ 362 w 379"/>
                <a:gd name="T19" fmla="*/ 48 h 548"/>
                <a:gd name="T20" fmla="*/ 322 w 379"/>
                <a:gd name="T21" fmla="*/ 2 h 548"/>
                <a:gd name="T22" fmla="*/ 299 w 379"/>
                <a:gd name="T23" fmla="*/ 7 h 548"/>
                <a:gd name="T24" fmla="*/ 282 w 379"/>
                <a:gd name="T25" fmla="*/ 23 h 548"/>
                <a:gd name="T26" fmla="*/ 268 w 379"/>
                <a:gd name="T27" fmla="*/ 23 h 548"/>
                <a:gd name="T28" fmla="*/ 247 w 379"/>
                <a:gd name="T29" fmla="*/ 13 h 548"/>
                <a:gd name="T30" fmla="*/ 222 w 379"/>
                <a:gd name="T31" fmla="*/ 14 h 548"/>
                <a:gd name="T32" fmla="*/ 206 w 379"/>
                <a:gd name="T33" fmla="*/ 30 h 548"/>
                <a:gd name="T34" fmla="*/ 188 w 379"/>
                <a:gd name="T35" fmla="*/ 35 h 548"/>
                <a:gd name="T36" fmla="*/ 170 w 379"/>
                <a:gd name="T37" fmla="*/ 24 h 548"/>
                <a:gd name="T38" fmla="*/ 146 w 379"/>
                <a:gd name="T39" fmla="*/ 20 h 548"/>
                <a:gd name="T40" fmla="*/ 128 w 379"/>
                <a:gd name="T41" fmla="*/ 35 h 548"/>
                <a:gd name="T42" fmla="*/ 112 w 379"/>
                <a:gd name="T43" fmla="*/ 48 h 548"/>
                <a:gd name="T44" fmla="*/ 100 w 379"/>
                <a:gd name="T45" fmla="*/ 44 h 548"/>
                <a:gd name="T46" fmla="*/ 56 w 379"/>
                <a:gd name="T47" fmla="*/ 46 h 548"/>
                <a:gd name="T48" fmla="*/ 38 w 379"/>
                <a:gd name="T49" fmla="*/ 90 h 548"/>
                <a:gd name="T50" fmla="*/ 42 w 379"/>
                <a:gd name="T51" fmla="*/ 148 h 548"/>
                <a:gd name="T52" fmla="*/ 20 w 379"/>
                <a:gd name="T53" fmla="*/ 149 h 548"/>
                <a:gd name="T54" fmla="*/ 1 w 379"/>
                <a:gd name="T55" fmla="*/ 189 h 548"/>
                <a:gd name="T56" fmla="*/ 7 w 379"/>
                <a:gd name="T57" fmla="*/ 254 h 548"/>
                <a:gd name="T58" fmla="*/ 18 w 379"/>
                <a:gd name="T59" fmla="*/ 304 h 548"/>
                <a:gd name="T60" fmla="*/ 43 w 379"/>
                <a:gd name="T61" fmla="*/ 345 h 548"/>
                <a:gd name="T62" fmla="*/ 104 w 379"/>
                <a:gd name="T63" fmla="*/ 380 h 548"/>
                <a:gd name="T64" fmla="*/ 118 w 379"/>
                <a:gd name="T65" fmla="*/ 532 h 548"/>
                <a:gd name="T66" fmla="*/ 150 w 379"/>
                <a:gd name="T67" fmla="*/ 525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9" h="548">
                  <a:moveTo>
                    <a:pt x="150" y="525"/>
                  </a:moveTo>
                  <a:cubicBezTo>
                    <a:pt x="226" y="536"/>
                    <a:pt x="226" y="536"/>
                    <a:pt x="226" y="536"/>
                  </a:cubicBezTo>
                  <a:cubicBezTo>
                    <a:pt x="273" y="543"/>
                    <a:pt x="273" y="543"/>
                    <a:pt x="273" y="543"/>
                  </a:cubicBezTo>
                  <a:cubicBezTo>
                    <a:pt x="309" y="548"/>
                    <a:pt x="309" y="548"/>
                    <a:pt x="309" y="548"/>
                  </a:cubicBezTo>
                  <a:cubicBezTo>
                    <a:pt x="301" y="451"/>
                    <a:pt x="294" y="374"/>
                    <a:pt x="294" y="374"/>
                  </a:cubicBezTo>
                  <a:cubicBezTo>
                    <a:pt x="342" y="355"/>
                    <a:pt x="379" y="307"/>
                    <a:pt x="375" y="252"/>
                  </a:cubicBezTo>
                  <a:cubicBezTo>
                    <a:pt x="373" y="214"/>
                    <a:pt x="373" y="214"/>
                    <a:pt x="373" y="214"/>
                  </a:cubicBezTo>
                  <a:cubicBezTo>
                    <a:pt x="370" y="171"/>
                    <a:pt x="370" y="171"/>
                    <a:pt x="370" y="171"/>
                  </a:cubicBezTo>
                  <a:cubicBezTo>
                    <a:pt x="367" y="124"/>
                    <a:pt x="367" y="124"/>
                    <a:pt x="367" y="124"/>
                  </a:cubicBezTo>
                  <a:cubicBezTo>
                    <a:pt x="362" y="48"/>
                    <a:pt x="362" y="48"/>
                    <a:pt x="362" y="48"/>
                  </a:cubicBezTo>
                  <a:cubicBezTo>
                    <a:pt x="361" y="26"/>
                    <a:pt x="342" y="7"/>
                    <a:pt x="322" y="2"/>
                  </a:cubicBezTo>
                  <a:cubicBezTo>
                    <a:pt x="313" y="0"/>
                    <a:pt x="306" y="1"/>
                    <a:pt x="299" y="7"/>
                  </a:cubicBezTo>
                  <a:cubicBezTo>
                    <a:pt x="293" y="12"/>
                    <a:pt x="288" y="18"/>
                    <a:pt x="282" y="23"/>
                  </a:cubicBezTo>
                  <a:cubicBezTo>
                    <a:pt x="277" y="27"/>
                    <a:pt x="274" y="26"/>
                    <a:pt x="268" y="23"/>
                  </a:cubicBezTo>
                  <a:cubicBezTo>
                    <a:pt x="261" y="19"/>
                    <a:pt x="254" y="15"/>
                    <a:pt x="247" y="13"/>
                  </a:cubicBezTo>
                  <a:cubicBezTo>
                    <a:pt x="238" y="10"/>
                    <a:pt x="229" y="10"/>
                    <a:pt x="222" y="14"/>
                  </a:cubicBezTo>
                  <a:cubicBezTo>
                    <a:pt x="215" y="19"/>
                    <a:pt x="211" y="25"/>
                    <a:pt x="206" y="30"/>
                  </a:cubicBezTo>
                  <a:cubicBezTo>
                    <a:pt x="201" y="35"/>
                    <a:pt x="195" y="37"/>
                    <a:pt x="188" y="35"/>
                  </a:cubicBezTo>
                  <a:cubicBezTo>
                    <a:pt x="181" y="33"/>
                    <a:pt x="176" y="28"/>
                    <a:pt x="170" y="24"/>
                  </a:cubicBezTo>
                  <a:cubicBezTo>
                    <a:pt x="163" y="20"/>
                    <a:pt x="154" y="18"/>
                    <a:pt x="146" y="20"/>
                  </a:cubicBezTo>
                  <a:cubicBezTo>
                    <a:pt x="139" y="23"/>
                    <a:pt x="133" y="30"/>
                    <a:pt x="128" y="35"/>
                  </a:cubicBezTo>
                  <a:cubicBezTo>
                    <a:pt x="123" y="39"/>
                    <a:pt x="118" y="46"/>
                    <a:pt x="112" y="48"/>
                  </a:cubicBezTo>
                  <a:cubicBezTo>
                    <a:pt x="108" y="50"/>
                    <a:pt x="103" y="46"/>
                    <a:pt x="100" y="44"/>
                  </a:cubicBezTo>
                  <a:cubicBezTo>
                    <a:pt x="86" y="35"/>
                    <a:pt x="69" y="35"/>
                    <a:pt x="56" y="46"/>
                  </a:cubicBezTo>
                  <a:cubicBezTo>
                    <a:pt x="45" y="56"/>
                    <a:pt x="37" y="74"/>
                    <a:pt x="38" y="90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35" y="146"/>
                    <a:pt x="27" y="146"/>
                    <a:pt x="20" y="149"/>
                  </a:cubicBezTo>
                  <a:cubicBezTo>
                    <a:pt x="6" y="156"/>
                    <a:pt x="2" y="174"/>
                    <a:pt x="1" y="189"/>
                  </a:cubicBezTo>
                  <a:cubicBezTo>
                    <a:pt x="0" y="210"/>
                    <a:pt x="3" y="232"/>
                    <a:pt x="7" y="254"/>
                  </a:cubicBezTo>
                  <a:cubicBezTo>
                    <a:pt x="9" y="271"/>
                    <a:pt x="12" y="288"/>
                    <a:pt x="18" y="304"/>
                  </a:cubicBezTo>
                  <a:cubicBezTo>
                    <a:pt x="23" y="319"/>
                    <a:pt x="31" y="334"/>
                    <a:pt x="43" y="345"/>
                  </a:cubicBezTo>
                  <a:cubicBezTo>
                    <a:pt x="60" y="361"/>
                    <a:pt x="83" y="371"/>
                    <a:pt x="104" y="380"/>
                  </a:cubicBezTo>
                  <a:cubicBezTo>
                    <a:pt x="104" y="380"/>
                    <a:pt x="111" y="446"/>
                    <a:pt x="118" y="532"/>
                  </a:cubicBezTo>
                  <a:cubicBezTo>
                    <a:pt x="128" y="526"/>
                    <a:pt x="140" y="523"/>
                    <a:pt x="150" y="5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4868944" y="3969271"/>
              <a:ext cx="1376363" cy="760412"/>
            </a:xfrm>
            <a:custGeom>
              <a:avLst/>
              <a:gdLst>
                <a:gd name="T0" fmla="*/ 582 w 1090"/>
                <a:gd name="T1" fmla="*/ 33 h 601"/>
                <a:gd name="T2" fmla="*/ 467 w 1090"/>
                <a:gd name="T3" fmla="*/ 0 h 601"/>
                <a:gd name="T4" fmla="*/ 452 w 1090"/>
                <a:gd name="T5" fmla="*/ 89 h 601"/>
                <a:gd name="T6" fmla="*/ 419 w 1090"/>
                <a:gd name="T7" fmla="*/ 218 h 601"/>
                <a:gd name="T8" fmla="*/ 378 w 1090"/>
                <a:gd name="T9" fmla="*/ 360 h 601"/>
                <a:gd name="T10" fmla="*/ 82 w 1090"/>
                <a:gd name="T11" fmla="*/ 82 h 601"/>
                <a:gd name="T12" fmla="*/ 80 w 1090"/>
                <a:gd name="T13" fmla="*/ 84 h 601"/>
                <a:gd name="T14" fmla="*/ 0 w 1090"/>
                <a:gd name="T15" fmla="*/ 139 h 601"/>
                <a:gd name="T16" fmla="*/ 163 w 1090"/>
                <a:gd name="T17" fmla="*/ 324 h 601"/>
                <a:gd name="T18" fmla="*/ 359 w 1090"/>
                <a:gd name="T19" fmla="*/ 464 h 601"/>
                <a:gd name="T20" fmla="*/ 581 w 1090"/>
                <a:gd name="T21" fmla="*/ 556 h 601"/>
                <a:gd name="T22" fmla="*/ 818 w 1090"/>
                <a:gd name="T23" fmla="*/ 597 h 601"/>
                <a:gd name="T24" fmla="*/ 1090 w 1090"/>
                <a:gd name="T25" fmla="*/ 576 h 601"/>
                <a:gd name="T26" fmla="*/ 1070 w 1090"/>
                <a:gd name="T27" fmla="*/ 478 h 601"/>
                <a:gd name="T28" fmla="*/ 1066 w 1090"/>
                <a:gd name="T29" fmla="*/ 479 h 601"/>
                <a:gd name="T30" fmla="*/ 1066 w 1090"/>
                <a:gd name="T31" fmla="*/ 478 h 601"/>
                <a:gd name="T32" fmla="*/ 758 w 1090"/>
                <a:gd name="T33" fmla="*/ 491 h 601"/>
                <a:gd name="T34" fmla="*/ 591 w 1090"/>
                <a:gd name="T35" fmla="*/ 455 h 601"/>
                <a:gd name="T36" fmla="*/ 644 w 1090"/>
                <a:gd name="T37" fmla="*/ 187 h 601"/>
                <a:gd name="T38" fmla="*/ 664 w 1090"/>
                <a:gd name="T39" fmla="*/ 28 h 601"/>
                <a:gd name="T40" fmla="*/ 582 w 1090"/>
                <a:gd name="T41" fmla="*/ 33 h 601"/>
                <a:gd name="T42" fmla="*/ 582 w 1090"/>
                <a:gd name="T43" fmla="*/ 33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90" h="601">
                  <a:moveTo>
                    <a:pt x="582" y="33"/>
                  </a:moveTo>
                  <a:cubicBezTo>
                    <a:pt x="506" y="28"/>
                    <a:pt x="476" y="14"/>
                    <a:pt x="467" y="0"/>
                  </a:cubicBezTo>
                  <a:cubicBezTo>
                    <a:pt x="466" y="30"/>
                    <a:pt x="459" y="60"/>
                    <a:pt x="452" y="89"/>
                  </a:cubicBezTo>
                  <a:cubicBezTo>
                    <a:pt x="442" y="133"/>
                    <a:pt x="431" y="176"/>
                    <a:pt x="419" y="218"/>
                  </a:cubicBezTo>
                  <a:cubicBezTo>
                    <a:pt x="406" y="266"/>
                    <a:pt x="392" y="313"/>
                    <a:pt x="378" y="360"/>
                  </a:cubicBezTo>
                  <a:cubicBezTo>
                    <a:pt x="263" y="291"/>
                    <a:pt x="162" y="197"/>
                    <a:pt x="82" y="82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47" y="207"/>
                    <a:pt x="102" y="269"/>
                    <a:pt x="163" y="324"/>
                  </a:cubicBezTo>
                  <a:cubicBezTo>
                    <a:pt x="223" y="378"/>
                    <a:pt x="289" y="425"/>
                    <a:pt x="359" y="464"/>
                  </a:cubicBezTo>
                  <a:cubicBezTo>
                    <a:pt x="429" y="503"/>
                    <a:pt x="504" y="534"/>
                    <a:pt x="581" y="556"/>
                  </a:cubicBezTo>
                  <a:cubicBezTo>
                    <a:pt x="658" y="579"/>
                    <a:pt x="738" y="592"/>
                    <a:pt x="818" y="597"/>
                  </a:cubicBezTo>
                  <a:cubicBezTo>
                    <a:pt x="909" y="601"/>
                    <a:pt x="1001" y="595"/>
                    <a:pt x="1090" y="576"/>
                  </a:cubicBezTo>
                  <a:cubicBezTo>
                    <a:pt x="1070" y="478"/>
                    <a:pt x="1070" y="478"/>
                    <a:pt x="1070" y="478"/>
                  </a:cubicBezTo>
                  <a:cubicBezTo>
                    <a:pt x="1069" y="479"/>
                    <a:pt x="1067" y="479"/>
                    <a:pt x="1066" y="479"/>
                  </a:cubicBezTo>
                  <a:cubicBezTo>
                    <a:pt x="1066" y="478"/>
                    <a:pt x="1066" y="478"/>
                    <a:pt x="1066" y="478"/>
                  </a:cubicBezTo>
                  <a:cubicBezTo>
                    <a:pt x="965" y="499"/>
                    <a:pt x="860" y="503"/>
                    <a:pt x="758" y="491"/>
                  </a:cubicBezTo>
                  <a:cubicBezTo>
                    <a:pt x="701" y="484"/>
                    <a:pt x="645" y="472"/>
                    <a:pt x="591" y="455"/>
                  </a:cubicBezTo>
                  <a:cubicBezTo>
                    <a:pt x="610" y="366"/>
                    <a:pt x="628" y="277"/>
                    <a:pt x="644" y="187"/>
                  </a:cubicBezTo>
                  <a:cubicBezTo>
                    <a:pt x="653" y="135"/>
                    <a:pt x="663" y="81"/>
                    <a:pt x="664" y="28"/>
                  </a:cubicBezTo>
                  <a:cubicBezTo>
                    <a:pt x="632" y="35"/>
                    <a:pt x="601" y="34"/>
                    <a:pt x="582" y="33"/>
                  </a:cubicBezTo>
                  <a:cubicBezTo>
                    <a:pt x="506" y="28"/>
                    <a:pt x="601" y="34"/>
                    <a:pt x="582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5511752" y="3566032"/>
              <a:ext cx="641350" cy="495300"/>
            </a:xfrm>
            <a:custGeom>
              <a:avLst/>
              <a:gdLst>
                <a:gd name="T0" fmla="*/ 462 w 507"/>
                <a:gd name="T1" fmla="*/ 244 h 393"/>
                <a:gd name="T2" fmla="*/ 483 w 507"/>
                <a:gd name="T3" fmla="*/ 202 h 393"/>
                <a:gd name="T4" fmla="*/ 507 w 507"/>
                <a:gd name="T5" fmla="*/ 154 h 393"/>
                <a:gd name="T6" fmla="*/ 379 w 507"/>
                <a:gd name="T7" fmla="*/ 138 h 393"/>
                <a:gd name="T8" fmla="*/ 276 w 507"/>
                <a:gd name="T9" fmla="*/ 33 h 393"/>
                <a:gd name="T10" fmla="*/ 233 w 507"/>
                <a:gd name="T11" fmla="*/ 26 h 393"/>
                <a:gd name="T12" fmla="*/ 197 w 507"/>
                <a:gd name="T13" fmla="*/ 21 h 393"/>
                <a:gd name="T14" fmla="*/ 150 w 507"/>
                <a:gd name="T15" fmla="*/ 14 h 393"/>
                <a:gd name="T16" fmla="*/ 74 w 507"/>
                <a:gd name="T17" fmla="*/ 3 h 393"/>
                <a:gd name="T18" fmla="*/ 21 w 507"/>
                <a:gd name="T19" fmla="*/ 32 h 393"/>
                <a:gd name="T20" fmla="*/ 21 w 507"/>
                <a:gd name="T21" fmla="*/ 56 h 393"/>
                <a:gd name="T22" fmla="*/ 33 w 507"/>
                <a:gd name="T23" fmla="*/ 76 h 393"/>
                <a:gd name="T24" fmla="*/ 31 w 507"/>
                <a:gd name="T25" fmla="*/ 89 h 393"/>
                <a:gd name="T26" fmla="*/ 17 w 507"/>
                <a:gd name="T27" fmla="*/ 106 h 393"/>
                <a:gd name="T28" fmla="*/ 12 w 507"/>
                <a:gd name="T29" fmla="*/ 131 h 393"/>
                <a:gd name="T30" fmla="*/ 24 w 507"/>
                <a:gd name="T31" fmla="*/ 152 h 393"/>
                <a:gd name="T32" fmla="*/ 25 w 507"/>
                <a:gd name="T33" fmla="*/ 171 h 393"/>
                <a:gd name="T34" fmla="*/ 11 w 507"/>
                <a:gd name="T35" fmla="*/ 186 h 393"/>
                <a:gd name="T36" fmla="*/ 2 w 507"/>
                <a:gd name="T37" fmla="*/ 207 h 393"/>
                <a:gd name="T38" fmla="*/ 12 w 507"/>
                <a:gd name="T39" fmla="*/ 229 h 393"/>
                <a:gd name="T40" fmla="*/ 22 w 507"/>
                <a:gd name="T41" fmla="*/ 246 h 393"/>
                <a:gd name="T42" fmla="*/ 16 w 507"/>
                <a:gd name="T43" fmla="*/ 258 h 393"/>
                <a:gd name="T44" fmla="*/ 9 w 507"/>
                <a:gd name="T45" fmla="*/ 302 h 393"/>
                <a:gd name="T46" fmla="*/ 48 w 507"/>
                <a:gd name="T47" fmla="*/ 329 h 393"/>
                <a:gd name="T48" fmla="*/ 58 w 507"/>
                <a:gd name="T49" fmla="*/ 330 h 393"/>
                <a:gd name="T50" fmla="*/ 63 w 507"/>
                <a:gd name="T51" fmla="*/ 331 h 393"/>
                <a:gd name="T52" fmla="*/ 58 w 507"/>
                <a:gd name="T53" fmla="*/ 358 h 393"/>
                <a:gd name="T54" fmla="*/ 64 w 507"/>
                <a:gd name="T55" fmla="*/ 365 h 393"/>
                <a:gd name="T56" fmla="*/ 92 w 507"/>
                <a:gd name="T57" fmla="*/ 379 h 393"/>
                <a:gd name="T58" fmla="*/ 143 w 507"/>
                <a:gd name="T59" fmla="*/ 389 h 393"/>
                <a:gd name="T60" fmla="*/ 207 w 507"/>
                <a:gd name="T61" fmla="*/ 392 h 393"/>
                <a:gd name="T62" fmla="*/ 286 w 507"/>
                <a:gd name="T63" fmla="*/ 375 h 393"/>
                <a:gd name="T64" fmla="*/ 345 w 507"/>
                <a:gd name="T65" fmla="*/ 324 h 393"/>
                <a:gd name="T66" fmla="*/ 424 w 507"/>
                <a:gd name="T67" fmla="*/ 334 h 393"/>
                <a:gd name="T68" fmla="*/ 428 w 507"/>
                <a:gd name="T69" fmla="*/ 313 h 393"/>
                <a:gd name="T70" fmla="*/ 462 w 507"/>
                <a:gd name="T71" fmla="*/ 24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07" h="393">
                  <a:moveTo>
                    <a:pt x="462" y="244"/>
                  </a:moveTo>
                  <a:cubicBezTo>
                    <a:pt x="483" y="202"/>
                    <a:pt x="483" y="202"/>
                    <a:pt x="483" y="202"/>
                  </a:cubicBezTo>
                  <a:cubicBezTo>
                    <a:pt x="507" y="154"/>
                    <a:pt x="507" y="154"/>
                    <a:pt x="507" y="154"/>
                  </a:cubicBezTo>
                  <a:cubicBezTo>
                    <a:pt x="433" y="144"/>
                    <a:pt x="379" y="138"/>
                    <a:pt x="379" y="138"/>
                  </a:cubicBezTo>
                  <a:cubicBezTo>
                    <a:pt x="371" y="87"/>
                    <a:pt x="331" y="41"/>
                    <a:pt x="276" y="33"/>
                  </a:cubicBezTo>
                  <a:cubicBezTo>
                    <a:pt x="233" y="26"/>
                    <a:pt x="233" y="26"/>
                    <a:pt x="233" y="26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50" y="14"/>
                    <a:pt x="150" y="14"/>
                    <a:pt x="150" y="1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53" y="0"/>
                    <a:pt x="30" y="14"/>
                    <a:pt x="21" y="32"/>
                  </a:cubicBezTo>
                  <a:cubicBezTo>
                    <a:pt x="17" y="40"/>
                    <a:pt x="17" y="47"/>
                    <a:pt x="21" y="56"/>
                  </a:cubicBezTo>
                  <a:cubicBezTo>
                    <a:pt x="24" y="63"/>
                    <a:pt x="30" y="69"/>
                    <a:pt x="33" y="76"/>
                  </a:cubicBezTo>
                  <a:cubicBezTo>
                    <a:pt x="36" y="81"/>
                    <a:pt x="35" y="84"/>
                    <a:pt x="31" y="89"/>
                  </a:cubicBezTo>
                  <a:cubicBezTo>
                    <a:pt x="26" y="95"/>
                    <a:pt x="21" y="100"/>
                    <a:pt x="17" y="106"/>
                  </a:cubicBezTo>
                  <a:cubicBezTo>
                    <a:pt x="13" y="114"/>
                    <a:pt x="9" y="123"/>
                    <a:pt x="12" y="131"/>
                  </a:cubicBezTo>
                  <a:cubicBezTo>
                    <a:pt x="14" y="139"/>
                    <a:pt x="20" y="145"/>
                    <a:pt x="24" y="152"/>
                  </a:cubicBezTo>
                  <a:cubicBezTo>
                    <a:pt x="28" y="158"/>
                    <a:pt x="29" y="164"/>
                    <a:pt x="25" y="171"/>
                  </a:cubicBezTo>
                  <a:cubicBezTo>
                    <a:pt x="22" y="176"/>
                    <a:pt x="16" y="181"/>
                    <a:pt x="11" y="186"/>
                  </a:cubicBezTo>
                  <a:cubicBezTo>
                    <a:pt x="6" y="192"/>
                    <a:pt x="2" y="199"/>
                    <a:pt x="2" y="207"/>
                  </a:cubicBezTo>
                  <a:cubicBezTo>
                    <a:pt x="3" y="215"/>
                    <a:pt x="8" y="222"/>
                    <a:pt x="12" y="229"/>
                  </a:cubicBezTo>
                  <a:cubicBezTo>
                    <a:pt x="16" y="234"/>
                    <a:pt x="21" y="240"/>
                    <a:pt x="22" y="246"/>
                  </a:cubicBezTo>
                  <a:cubicBezTo>
                    <a:pt x="23" y="251"/>
                    <a:pt x="19" y="255"/>
                    <a:pt x="16" y="258"/>
                  </a:cubicBezTo>
                  <a:cubicBezTo>
                    <a:pt x="4" y="270"/>
                    <a:pt x="0" y="287"/>
                    <a:pt x="9" y="302"/>
                  </a:cubicBezTo>
                  <a:cubicBezTo>
                    <a:pt x="16" y="315"/>
                    <a:pt x="32" y="326"/>
                    <a:pt x="48" y="329"/>
                  </a:cubicBezTo>
                  <a:cubicBezTo>
                    <a:pt x="58" y="330"/>
                    <a:pt x="58" y="330"/>
                    <a:pt x="58" y="330"/>
                  </a:cubicBezTo>
                  <a:cubicBezTo>
                    <a:pt x="63" y="331"/>
                    <a:pt x="63" y="331"/>
                    <a:pt x="63" y="331"/>
                  </a:cubicBezTo>
                  <a:cubicBezTo>
                    <a:pt x="55" y="338"/>
                    <a:pt x="52" y="349"/>
                    <a:pt x="58" y="358"/>
                  </a:cubicBezTo>
                  <a:cubicBezTo>
                    <a:pt x="59" y="361"/>
                    <a:pt x="62" y="363"/>
                    <a:pt x="64" y="365"/>
                  </a:cubicBezTo>
                  <a:cubicBezTo>
                    <a:pt x="72" y="372"/>
                    <a:pt x="82" y="376"/>
                    <a:pt x="92" y="379"/>
                  </a:cubicBezTo>
                  <a:cubicBezTo>
                    <a:pt x="108" y="384"/>
                    <a:pt x="126" y="387"/>
                    <a:pt x="143" y="389"/>
                  </a:cubicBezTo>
                  <a:cubicBezTo>
                    <a:pt x="164" y="391"/>
                    <a:pt x="186" y="393"/>
                    <a:pt x="207" y="392"/>
                  </a:cubicBezTo>
                  <a:cubicBezTo>
                    <a:pt x="234" y="391"/>
                    <a:pt x="261" y="386"/>
                    <a:pt x="286" y="375"/>
                  </a:cubicBezTo>
                  <a:cubicBezTo>
                    <a:pt x="310" y="364"/>
                    <a:pt x="330" y="346"/>
                    <a:pt x="345" y="324"/>
                  </a:cubicBezTo>
                  <a:cubicBezTo>
                    <a:pt x="345" y="324"/>
                    <a:pt x="377" y="328"/>
                    <a:pt x="424" y="334"/>
                  </a:cubicBezTo>
                  <a:cubicBezTo>
                    <a:pt x="424" y="326"/>
                    <a:pt x="425" y="319"/>
                    <a:pt x="428" y="313"/>
                  </a:cubicBezTo>
                  <a:lnTo>
                    <a:pt x="462" y="2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802932" y="2521361"/>
              <a:ext cx="830263" cy="1166812"/>
            </a:xfrm>
            <a:custGeom>
              <a:avLst/>
              <a:gdLst>
                <a:gd name="T0" fmla="*/ 114 w 657"/>
                <a:gd name="T1" fmla="*/ 720 h 923"/>
                <a:gd name="T2" fmla="*/ 158 w 657"/>
                <a:gd name="T3" fmla="*/ 783 h 923"/>
                <a:gd name="T4" fmla="*/ 186 w 657"/>
                <a:gd name="T5" fmla="*/ 742 h 923"/>
                <a:gd name="T6" fmla="*/ 216 w 657"/>
                <a:gd name="T7" fmla="*/ 707 h 923"/>
                <a:gd name="T8" fmla="*/ 302 w 657"/>
                <a:gd name="T9" fmla="*/ 617 h 923"/>
                <a:gd name="T10" fmla="*/ 440 w 657"/>
                <a:gd name="T11" fmla="*/ 484 h 923"/>
                <a:gd name="T12" fmla="*/ 539 w 657"/>
                <a:gd name="T13" fmla="*/ 755 h 923"/>
                <a:gd name="T14" fmla="*/ 557 w 657"/>
                <a:gd name="T15" fmla="*/ 923 h 923"/>
                <a:gd name="T16" fmla="*/ 657 w 657"/>
                <a:gd name="T17" fmla="*/ 920 h 923"/>
                <a:gd name="T18" fmla="*/ 608 w 657"/>
                <a:gd name="T19" fmla="*/ 622 h 923"/>
                <a:gd name="T20" fmla="*/ 486 w 657"/>
                <a:gd name="T21" fmla="*/ 364 h 923"/>
                <a:gd name="T22" fmla="*/ 301 w 657"/>
                <a:gd name="T23" fmla="*/ 149 h 923"/>
                <a:gd name="T24" fmla="*/ 84 w 657"/>
                <a:gd name="T25" fmla="*/ 0 h 923"/>
                <a:gd name="T26" fmla="*/ 38 w 657"/>
                <a:gd name="T27" fmla="*/ 88 h 923"/>
                <a:gd name="T28" fmla="*/ 304 w 657"/>
                <a:gd name="T29" fmla="*/ 293 h 923"/>
                <a:gd name="T30" fmla="*/ 127 w 657"/>
                <a:gd name="T31" fmla="*/ 494 h 923"/>
                <a:gd name="T32" fmla="*/ 10 w 657"/>
                <a:gd name="T33" fmla="*/ 649 h 923"/>
                <a:gd name="T34" fmla="*/ 0 w 657"/>
                <a:gd name="T35" fmla="*/ 667 h 923"/>
                <a:gd name="T36" fmla="*/ 114 w 657"/>
                <a:gd name="T37" fmla="*/ 720 h 923"/>
                <a:gd name="T38" fmla="*/ 114 w 657"/>
                <a:gd name="T39" fmla="*/ 72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57" h="923">
                  <a:moveTo>
                    <a:pt x="114" y="720"/>
                  </a:moveTo>
                  <a:cubicBezTo>
                    <a:pt x="143" y="747"/>
                    <a:pt x="155" y="768"/>
                    <a:pt x="158" y="783"/>
                  </a:cubicBezTo>
                  <a:cubicBezTo>
                    <a:pt x="167" y="769"/>
                    <a:pt x="176" y="755"/>
                    <a:pt x="186" y="742"/>
                  </a:cubicBezTo>
                  <a:cubicBezTo>
                    <a:pt x="195" y="730"/>
                    <a:pt x="205" y="719"/>
                    <a:pt x="216" y="707"/>
                  </a:cubicBezTo>
                  <a:cubicBezTo>
                    <a:pt x="243" y="677"/>
                    <a:pt x="273" y="647"/>
                    <a:pt x="302" y="617"/>
                  </a:cubicBezTo>
                  <a:cubicBezTo>
                    <a:pt x="347" y="572"/>
                    <a:pt x="394" y="528"/>
                    <a:pt x="440" y="484"/>
                  </a:cubicBezTo>
                  <a:cubicBezTo>
                    <a:pt x="486" y="568"/>
                    <a:pt x="520" y="660"/>
                    <a:pt x="539" y="755"/>
                  </a:cubicBezTo>
                  <a:cubicBezTo>
                    <a:pt x="550" y="810"/>
                    <a:pt x="556" y="866"/>
                    <a:pt x="557" y="923"/>
                  </a:cubicBezTo>
                  <a:cubicBezTo>
                    <a:pt x="657" y="920"/>
                    <a:pt x="657" y="920"/>
                    <a:pt x="657" y="920"/>
                  </a:cubicBezTo>
                  <a:cubicBezTo>
                    <a:pt x="655" y="819"/>
                    <a:pt x="638" y="719"/>
                    <a:pt x="608" y="622"/>
                  </a:cubicBezTo>
                  <a:cubicBezTo>
                    <a:pt x="579" y="531"/>
                    <a:pt x="538" y="444"/>
                    <a:pt x="486" y="364"/>
                  </a:cubicBezTo>
                  <a:cubicBezTo>
                    <a:pt x="434" y="285"/>
                    <a:pt x="372" y="212"/>
                    <a:pt x="301" y="149"/>
                  </a:cubicBezTo>
                  <a:cubicBezTo>
                    <a:pt x="235" y="91"/>
                    <a:pt x="162" y="40"/>
                    <a:pt x="84" y="0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139" y="141"/>
                    <a:pt x="229" y="211"/>
                    <a:pt x="304" y="293"/>
                  </a:cubicBezTo>
                  <a:cubicBezTo>
                    <a:pt x="245" y="359"/>
                    <a:pt x="185" y="426"/>
                    <a:pt x="127" y="494"/>
                  </a:cubicBezTo>
                  <a:cubicBezTo>
                    <a:pt x="85" y="543"/>
                    <a:pt x="42" y="593"/>
                    <a:pt x="10" y="649"/>
                  </a:cubicBezTo>
                  <a:cubicBezTo>
                    <a:pt x="6" y="655"/>
                    <a:pt x="3" y="661"/>
                    <a:pt x="0" y="667"/>
                  </a:cubicBezTo>
                  <a:cubicBezTo>
                    <a:pt x="51" y="671"/>
                    <a:pt x="94" y="701"/>
                    <a:pt x="114" y="720"/>
                  </a:cubicBezTo>
                  <a:cubicBezTo>
                    <a:pt x="143" y="747"/>
                    <a:pt x="94" y="701"/>
                    <a:pt x="114" y="7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029816" y="3574657"/>
              <a:ext cx="563563" cy="695325"/>
            </a:xfrm>
            <a:custGeom>
              <a:avLst/>
              <a:gdLst>
                <a:gd name="T0" fmla="*/ 409 w 446"/>
                <a:gd name="T1" fmla="*/ 418 h 551"/>
                <a:gd name="T2" fmla="*/ 427 w 446"/>
                <a:gd name="T3" fmla="*/ 333 h 551"/>
                <a:gd name="T4" fmla="*/ 399 w 446"/>
                <a:gd name="T5" fmla="*/ 233 h 551"/>
                <a:gd name="T6" fmla="*/ 446 w 446"/>
                <a:gd name="T7" fmla="*/ 130 h 551"/>
                <a:gd name="T8" fmla="*/ 428 w 446"/>
                <a:gd name="T9" fmla="*/ 120 h 551"/>
                <a:gd name="T10" fmla="*/ 372 w 446"/>
                <a:gd name="T11" fmla="*/ 68 h 551"/>
                <a:gd name="T12" fmla="*/ 337 w 446"/>
                <a:gd name="T13" fmla="*/ 36 h 551"/>
                <a:gd name="T14" fmla="*/ 298 w 446"/>
                <a:gd name="T15" fmla="*/ 0 h 551"/>
                <a:gd name="T16" fmla="*/ 232 w 446"/>
                <a:gd name="T17" fmla="*/ 143 h 551"/>
                <a:gd name="T18" fmla="*/ 100 w 446"/>
                <a:gd name="T19" fmla="*/ 208 h 551"/>
                <a:gd name="T20" fmla="*/ 88 w 446"/>
                <a:gd name="T21" fmla="*/ 233 h 551"/>
                <a:gd name="T22" fmla="*/ 64 w 446"/>
                <a:gd name="T23" fmla="*/ 281 h 551"/>
                <a:gd name="T24" fmla="*/ 43 w 446"/>
                <a:gd name="T25" fmla="*/ 323 h 551"/>
                <a:gd name="T26" fmla="*/ 9 w 446"/>
                <a:gd name="T27" fmla="*/ 392 h 551"/>
                <a:gd name="T28" fmla="*/ 19 w 446"/>
                <a:gd name="T29" fmla="*/ 449 h 551"/>
                <a:gd name="T30" fmla="*/ 40 w 446"/>
                <a:gd name="T31" fmla="*/ 459 h 551"/>
                <a:gd name="T32" fmla="*/ 64 w 446"/>
                <a:gd name="T33" fmla="*/ 454 h 551"/>
                <a:gd name="T34" fmla="*/ 77 w 446"/>
                <a:gd name="T35" fmla="*/ 457 h 551"/>
                <a:gd name="T36" fmla="*/ 88 w 446"/>
                <a:gd name="T37" fmla="*/ 475 h 551"/>
                <a:gd name="T38" fmla="*/ 109 w 446"/>
                <a:gd name="T39" fmla="*/ 490 h 551"/>
                <a:gd name="T40" fmla="*/ 134 w 446"/>
                <a:gd name="T41" fmla="*/ 486 h 551"/>
                <a:gd name="T42" fmla="*/ 154 w 446"/>
                <a:gd name="T43" fmla="*/ 490 h 551"/>
                <a:gd name="T44" fmla="*/ 165 w 446"/>
                <a:gd name="T45" fmla="*/ 509 h 551"/>
                <a:gd name="T46" fmla="*/ 183 w 446"/>
                <a:gd name="T47" fmla="*/ 523 h 551"/>
                <a:gd name="T48" fmla="*/ 207 w 446"/>
                <a:gd name="T49" fmla="*/ 520 h 551"/>
                <a:gd name="T50" fmla="*/ 226 w 446"/>
                <a:gd name="T51" fmla="*/ 516 h 551"/>
                <a:gd name="T52" fmla="*/ 235 w 446"/>
                <a:gd name="T53" fmla="*/ 528 h 551"/>
                <a:gd name="T54" fmla="*/ 281 w 446"/>
                <a:gd name="T55" fmla="*/ 544 h 551"/>
                <a:gd name="T56" fmla="*/ 311 w 446"/>
                <a:gd name="T57" fmla="*/ 517 h 551"/>
                <a:gd name="T58" fmla="*/ 338 w 446"/>
                <a:gd name="T59" fmla="*/ 463 h 551"/>
                <a:gd name="T60" fmla="*/ 358 w 446"/>
                <a:gd name="T61" fmla="*/ 474 h 551"/>
                <a:gd name="T62" fmla="*/ 384 w 446"/>
                <a:gd name="T63" fmla="*/ 465 h 551"/>
                <a:gd name="T64" fmla="*/ 409 w 446"/>
                <a:gd name="T65" fmla="*/ 418 h 551"/>
                <a:gd name="T66" fmla="*/ 409 w 446"/>
                <a:gd name="T67" fmla="*/ 418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6" h="551">
                  <a:moveTo>
                    <a:pt x="409" y="418"/>
                  </a:moveTo>
                  <a:cubicBezTo>
                    <a:pt x="416" y="390"/>
                    <a:pt x="425" y="362"/>
                    <a:pt x="427" y="333"/>
                  </a:cubicBezTo>
                  <a:cubicBezTo>
                    <a:pt x="430" y="297"/>
                    <a:pt x="421" y="262"/>
                    <a:pt x="399" y="233"/>
                  </a:cubicBezTo>
                  <a:cubicBezTo>
                    <a:pt x="399" y="233"/>
                    <a:pt x="418" y="190"/>
                    <a:pt x="446" y="130"/>
                  </a:cubicBezTo>
                  <a:cubicBezTo>
                    <a:pt x="439" y="128"/>
                    <a:pt x="433" y="125"/>
                    <a:pt x="428" y="120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37" y="36"/>
                    <a:pt x="337" y="36"/>
                    <a:pt x="337" y="36"/>
                  </a:cubicBezTo>
                  <a:cubicBezTo>
                    <a:pt x="298" y="0"/>
                    <a:pt x="298" y="0"/>
                    <a:pt x="298" y="0"/>
                  </a:cubicBezTo>
                  <a:cubicBezTo>
                    <a:pt x="260" y="81"/>
                    <a:pt x="232" y="143"/>
                    <a:pt x="232" y="143"/>
                  </a:cubicBezTo>
                  <a:cubicBezTo>
                    <a:pt x="181" y="135"/>
                    <a:pt x="125" y="159"/>
                    <a:pt x="100" y="208"/>
                  </a:cubicBezTo>
                  <a:cubicBezTo>
                    <a:pt x="88" y="233"/>
                    <a:pt x="88" y="233"/>
                    <a:pt x="88" y="233"/>
                  </a:cubicBezTo>
                  <a:cubicBezTo>
                    <a:pt x="64" y="281"/>
                    <a:pt x="64" y="281"/>
                    <a:pt x="64" y="281"/>
                  </a:cubicBezTo>
                  <a:cubicBezTo>
                    <a:pt x="43" y="323"/>
                    <a:pt x="43" y="323"/>
                    <a:pt x="43" y="323"/>
                  </a:cubicBezTo>
                  <a:cubicBezTo>
                    <a:pt x="9" y="392"/>
                    <a:pt x="9" y="392"/>
                    <a:pt x="9" y="392"/>
                  </a:cubicBezTo>
                  <a:cubicBezTo>
                    <a:pt x="0" y="410"/>
                    <a:pt x="6" y="435"/>
                    <a:pt x="19" y="449"/>
                  </a:cubicBezTo>
                  <a:cubicBezTo>
                    <a:pt x="25" y="455"/>
                    <a:pt x="32" y="460"/>
                    <a:pt x="40" y="459"/>
                  </a:cubicBezTo>
                  <a:cubicBezTo>
                    <a:pt x="48" y="459"/>
                    <a:pt x="56" y="455"/>
                    <a:pt x="64" y="454"/>
                  </a:cubicBezTo>
                  <a:cubicBezTo>
                    <a:pt x="69" y="452"/>
                    <a:pt x="73" y="452"/>
                    <a:pt x="77" y="457"/>
                  </a:cubicBezTo>
                  <a:cubicBezTo>
                    <a:pt x="81" y="463"/>
                    <a:pt x="84" y="469"/>
                    <a:pt x="88" y="475"/>
                  </a:cubicBezTo>
                  <a:cubicBezTo>
                    <a:pt x="93" y="482"/>
                    <a:pt x="100" y="489"/>
                    <a:pt x="109" y="490"/>
                  </a:cubicBezTo>
                  <a:cubicBezTo>
                    <a:pt x="118" y="492"/>
                    <a:pt x="126" y="488"/>
                    <a:pt x="134" y="486"/>
                  </a:cubicBezTo>
                  <a:cubicBezTo>
                    <a:pt x="142" y="484"/>
                    <a:pt x="149" y="484"/>
                    <a:pt x="154" y="490"/>
                  </a:cubicBezTo>
                  <a:cubicBezTo>
                    <a:pt x="159" y="496"/>
                    <a:pt x="161" y="503"/>
                    <a:pt x="165" y="509"/>
                  </a:cubicBezTo>
                  <a:cubicBezTo>
                    <a:pt x="169" y="516"/>
                    <a:pt x="175" y="522"/>
                    <a:pt x="183" y="523"/>
                  </a:cubicBezTo>
                  <a:cubicBezTo>
                    <a:pt x="191" y="524"/>
                    <a:pt x="199" y="522"/>
                    <a:pt x="207" y="520"/>
                  </a:cubicBezTo>
                  <a:cubicBezTo>
                    <a:pt x="213" y="518"/>
                    <a:pt x="220" y="515"/>
                    <a:pt x="226" y="516"/>
                  </a:cubicBezTo>
                  <a:cubicBezTo>
                    <a:pt x="231" y="518"/>
                    <a:pt x="233" y="524"/>
                    <a:pt x="235" y="528"/>
                  </a:cubicBezTo>
                  <a:cubicBezTo>
                    <a:pt x="245" y="545"/>
                    <a:pt x="264" y="551"/>
                    <a:pt x="281" y="544"/>
                  </a:cubicBezTo>
                  <a:cubicBezTo>
                    <a:pt x="293" y="539"/>
                    <a:pt x="305" y="529"/>
                    <a:pt x="311" y="517"/>
                  </a:cubicBezTo>
                  <a:cubicBezTo>
                    <a:pt x="338" y="463"/>
                    <a:pt x="338" y="463"/>
                    <a:pt x="338" y="463"/>
                  </a:cubicBezTo>
                  <a:cubicBezTo>
                    <a:pt x="341" y="470"/>
                    <a:pt x="351" y="474"/>
                    <a:pt x="358" y="474"/>
                  </a:cubicBezTo>
                  <a:cubicBezTo>
                    <a:pt x="368" y="474"/>
                    <a:pt x="377" y="470"/>
                    <a:pt x="384" y="465"/>
                  </a:cubicBezTo>
                  <a:cubicBezTo>
                    <a:pt x="398" y="453"/>
                    <a:pt x="405" y="435"/>
                    <a:pt x="409" y="418"/>
                  </a:cubicBezTo>
                  <a:cubicBezTo>
                    <a:pt x="416" y="389"/>
                    <a:pt x="402" y="447"/>
                    <a:pt x="409" y="4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 rot="766448">
              <a:off x="6333198" y="3721850"/>
              <a:ext cx="1022350" cy="1236662"/>
            </a:xfrm>
            <a:custGeom>
              <a:avLst/>
              <a:gdLst>
                <a:gd name="T0" fmla="*/ 710 w 810"/>
                <a:gd name="T1" fmla="*/ 0 h 980"/>
                <a:gd name="T2" fmla="*/ 710 w 810"/>
                <a:gd name="T3" fmla="*/ 0 h 980"/>
                <a:gd name="T4" fmla="*/ 706 w 810"/>
                <a:gd name="T5" fmla="*/ 0 h 980"/>
                <a:gd name="T6" fmla="*/ 572 w 810"/>
                <a:gd name="T7" fmla="*/ 432 h 980"/>
                <a:gd name="T8" fmla="*/ 318 w 810"/>
                <a:gd name="T9" fmla="*/ 324 h 980"/>
                <a:gd name="T10" fmla="*/ 226 w 810"/>
                <a:gd name="T11" fmla="*/ 289 h 980"/>
                <a:gd name="T12" fmla="*/ 120 w 810"/>
                <a:gd name="T13" fmla="*/ 266 h 980"/>
                <a:gd name="T14" fmla="*/ 113 w 810"/>
                <a:gd name="T15" fmla="*/ 380 h 980"/>
                <a:gd name="T16" fmla="*/ 74 w 810"/>
                <a:gd name="T17" fmla="*/ 454 h 980"/>
                <a:gd name="T18" fmla="*/ 131 w 810"/>
                <a:gd name="T19" fmla="*/ 469 h 980"/>
                <a:gd name="T20" fmla="*/ 171 w 810"/>
                <a:gd name="T21" fmla="*/ 485 h 980"/>
                <a:gd name="T22" fmla="*/ 282 w 810"/>
                <a:gd name="T23" fmla="*/ 538 h 980"/>
                <a:gd name="T24" fmla="*/ 431 w 810"/>
                <a:gd name="T25" fmla="*/ 616 h 980"/>
                <a:gd name="T26" fmla="*/ 0 w 810"/>
                <a:gd name="T27" fmla="*/ 884 h 980"/>
                <a:gd name="T28" fmla="*/ 30 w 810"/>
                <a:gd name="T29" fmla="*/ 980 h 980"/>
                <a:gd name="T30" fmla="*/ 33 w 810"/>
                <a:gd name="T31" fmla="*/ 979 h 980"/>
                <a:gd name="T32" fmla="*/ 34 w 810"/>
                <a:gd name="T33" fmla="*/ 980 h 980"/>
                <a:gd name="T34" fmla="*/ 276 w 810"/>
                <a:gd name="T35" fmla="*/ 871 h 980"/>
                <a:gd name="T36" fmla="*/ 482 w 810"/>
                <a:gd name="T37" fmla="*/ 712 h 980"/>
                <a:gd name="T38" fmla="*/ 659 w 810"/>
                <a:gd name="T39" fmla="*/ 490 h 980"/>
                <a:gd name="T40" fmla="*/ 772 w 810"/>
                <a:gd name="T41" fmla="*/ 230 h 980"/>
                <a:gd name="T42" fmla="*/ 810 w 810"/>
                <a:gd name="T43" fmla="*/ 5 h 980"/>
                <a:gd name="T44" fmla="*/ 710 w 810"/>
                <a:gd name="T45" fmla="*/ 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10" h="980">
                  <a:moveTo>
                    <a:pt x="710" y="0"/>
                  </a:moveTo>
                  <a:cubicBezTo>
                    <a:pt x="710" y="0"/>
                    <a:pt x="710" y="0"/>
                    <a:pt x="710" y="0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699" y="149"/>
                    <a:pt x="652" y="298"/>
                    <a:pt x="572" y="432"/>
                  </a:cubicBezTo>
                  <a:cubicBezTo>
                    <a:pt x="488" y="395"/>
                    <a:pt x="403" y="358"/>
                    <a:pt x="318" y="324"/>
                  </a:cubicBezTo>
                  <a:cubicBezTo>
                    <a:pt x="288" y="311"/>
                    <a:pt x="257" y="299"/>
                    <a:pt x="226" y="289"/>
                  </a:cubicBezTo>
                  <a:cubicBezTo>
                    <a:pt x="191" y="278"/>
                    <a:pt x="155" y="272"/>
                    <a:pt x="120" y="266"/>
                  </a:cubicBezTo>
                  <a:cubicBezTo>
                    <a:pt x="130" y="304"/>
                    <a:pt x="123" y="343"/>
                    <a:pt x="113" y="380"/>
                  </a:cubicBezTo>
                  <a:cubicBezTo>
                    <a:pt x="105" y="406"/>
                    <a:pt x="100" y="440"/>
                    <a:pt x="74" y="454"/>
                  </a:cubicBezTo>
                  <a:cubicBezTo>
                    <a:pt x="93" y="458"/>
                    <a:pt x="112" y="463"/>
                    <a:pt x="131" y="469"/>
                  </a:cubicBezTo>
                  <a:cubicBezTo>
                    <a:pt x="145" y="474"/>
                    <a:pt x="158" y="479"/>
                    <a:pt x="171" y="485"/>
                  </a:cubicBezTo>
                  <a:cubicBezTo>
                    <a:pt x="209" y="501"/>
                    <a:pt x="246" y="519"/>
                    <a:pt x="282" y="538"/>
                  </a:cubicBezTo>
                  <a:cubicBezTo>
                    <a:pt x="332" y="563"/>
                    <a:pt x="382" y="590"/>
                    <a:pt x="431" y="616"/>
                  </a:cubicBezTo>
                  <a:cubicBezTo>
                    <a:pt x="312" y="741"/>
                    <a:pt x="161" y="834"/>
                    <a:pt x="0" y="884"/>
                  </a:cubicBezTo>
                  <a:cubicBezTo>
                    <a:pt x="30" y="980"/>
                    <a:pt x="30" y="980"/>
                    <a:pt x="30" y="980"/>
                  </a:cubicBezTo>
                  <a:cubicBezTo>
                    <a:pt x="31" y="980"/>
                    <a:pt x="32" y="979"/>
                    <a:pt x="33" y="979"/>
                  </a:cubicBezTo>
                  <a:cubicBezTo>
                    <a:pt x="34" y="980"/>
                    <a:pt x="34" y="980"/>
                    <a:pt x="34" y="980"/>
                  </a:cubicBezTo>
                  <a:cubicBezTo>
                    <a:pt x="118" y="954"/>
                    <a:pt x="200" y="917"/>
                    <a:pt x="276" y="871"/>
                  </a:cubicBezTo>
                  <a:cubicBezTo>
                    <a:pt x="350" y="826"/>
                    <a:pt x="420" y="773"/>
                    <a:pt x="482" y="712"/>
                  </a:cubicBezTo>
                  <a:cubicBezTo>
                    <a:pt x="550" y="646"/>
                    <a:pt x="609" y="571"/>
                    <a:pt x="659" y="490"/>
                  </a:cubicBezTo>
                  <a:cubicBezTo>
                    <a:pt x="708" y="409"/>
                    <a:pt x="746" y="321"/>
                    <a:pt x="772" y="230"/>
                  </a:cubicBezTo>
                  <a:cubicBezTo>
                    <a:pt x="793" y="157"/>
                    <a:pt x="806" y="81"/>
                    <a:pt x="810" y="5"/>
                  </a:cubicBezTo>
                  <a:lnTo>
                    <a:pt x="7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prstClr val="black"/>
                </a:solidFill>
                <a:latin typeface="Roboto Condensed Light" charset="0"/>
              </a:endParaRPr>
            </a:p>
          </p:txBody>
        </p:sp>
        <p:sp>
          <p:nvSpPr>
            <p:cNvPr id="28" name="出自【趣你的PPT】(微信:qunideppt)：最优质的PPT资源库"/>
            <p:cNvSpPr txBox="1"/>
            <p:nvPr/>
          </p:nvSpPr>
          <p:spPr>
            <a:xfrm>
              <a:off x="4346719" y="1155645"/>
              <a:ext cx="2863089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1137074" y="2799391"/>
              <a:ext cx="3095469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4" name="出自【趣你的PPT】(微信:qunideppt)：最优质的PPT资源库"/>
            <p:cNvSpPr txBox="1"/>
            <p:nvPr/>
          </p:nvSpPr>
          <p:spPr>
            <a:xfrm>
              <a:off x="7939393" y="2701394"/>
              <a:ext cx="2994464" cy="615519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2776082" y="5268375"/>
              <a:ext cx="3113604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  <a:p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40" name="出自【趣你的PPT】(微信:qunideppt)：最优质的PPT资源库"/>
            <p:cNvSpPr txBox="1"/>
            <p:nvPr/>
          </p:nvSpPr>
          <p:spPr>
            <a:xfrm>
              <a:off x="6585752" y="5255789"/>
              <a:ext cx="3084691" cy="830961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Condensed Light" charset="0"/>
              </a:endParaRPr>
            </a:p>
            <a:p>
              <a:endParaRPr lang="en-US" sz="1050" dirty="0">
                <a:solidFill>
                  <a:prstClr val="black"/>
                </a:solidFill>
                <a:latin typeface="Roboto Condensed Light" charset="0"/>
                <a:ea typeface="Roboto Condensed Light" charset="0"/>
                <a:cs typeface="Roboto Condensed Light" charset="0"/>
              </a:endParaRPr>
            </a:p>
          </p:txBody>
        </p:sp>
        <p:sp>
          <p:nvSpPr>
            <p:cNvPr id="26" name="出自【趣你的PPT】(微信:qunideppt)：最优质的PPT资源库"/>
            <p:cNvSpPr txBox="1"/>
            <p:nvPr/>
          </p:nvSpPr>
          <p:spPr>
            <a:xfrm>
              <a:off x="1263759" y="2439164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2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 txBox="1"/>
            <p:nvPr/>
          </p:nvSpPr>
          <p:spPr>
            <a:xfrm>
              <a:off x="2911835" y="4909639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4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6707048" y="4909639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5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8015576" y="2380810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3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4357214" y="815554"/>
              <a:ext cx="2842097" cy="430852"/>
            </a:xfrm>
            <a:prstGeom prst="rect">
              <a:avLst/>
            </a:prstGeom>
            <a:noFill/>
          </p:spPr>
          <p:txBody>
            <a:bodyPr wrap="square" lIns="137132" tIns="68567" rIns="137132" bIns="68567" rtlCol="0">
              <a:spAutoFit/>
            </a:bodyPr>
            <a:lstStyle/>
            <a:p>
              <a:pPr algn="ctr"/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0</a:t>
              </a:r>
              <a:r>
                <a:rPr 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1</a:t>
              </a:r>
              <a:r>
                <a:rPr lang="id-ID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Roboto Condensed Light" charset="0"/>
                </a:rPr>
                <a:t>.</a:t>
              </a:r>
              <a:r>
                <a:rPr lang="zh-CN" altLang="en-US" sz="12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标题</a:t>
              </a:r>
              <a:endPara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807902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出自【趣你的PPT】(微信:qunideppt)：最优质的PPT资源库出自【趣你的PPT】(微信:qunideppt)：最优质的PPT资源库"/>
          <p:cNvGrpSpPr/>
          <p:nvPr/>
        </p:nvGrpSpPr>
        <p:grpSpPr>
          <a:xfrm>
            <a:off x="767571" y="1586472"/>
            <a:ext cx="1937657" cy="868031"/>
            <a:chOff x="1146629" y="1849438"/>
            <a:chExt cx="2583542" cy="1157375"/>
          </a:xfrm>
        </p:grpSpPr>
        <p:sp>
          <p:nvSpPr>
            <p:cNvPr id="4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298347" y="1849438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r"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0" name="出自【趣你的PPT】(微信:qunideppt)：最优质的PPT资源库"/>
            <p:cNvSpPr txBox="1"/>
            <p:nvPr/>
          </p:nvSpPr>
          <p:spPr>
            <a:xfrm>
              <a:off x="1146629" y="2130334"/>
              <a:ext cx="2583542" cy="876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1" name="Group 50出自【趣你的PPT】(微信:qunideppt)：最优质的PPT资源库出自【趣你的PPT】(微信:qunideppt)：最优质的PPT资源库"/>
          <p:cNvGrpSpPr/>
          <p:nvPr/>
        </p:nvGrpSpPr>
        <p:grpSpPr>
          <a:xfrm>
            <a:off x="6519600" y="1581030"/>
            <a:ext cx="1937657" cy="895590"/>
            <a:chOff x="1146629" y="1834924"/>
            <a:chExt cx="2583542" cy="1194119"/>
          </a:xfrm>
        </p:grpSpPr>
        <p:sp>
          <p:nvSpPr>
            <p:cNvPr id="5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66232" y="1834924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3" name="出自【趣你的PPT】(微信:qunideppt)：最优质的PPT资源库"/>
            <p:cNvSpPr txBox="1"/>
            <p:nvPr/>
          </p:nvSpPr>
          <p:spPr>
            <a:xfrm>
              <a:off x="1146629" y="2130335"/>
              <a:ext cx="2583542" cy="898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4" name="Group 53出自【趣你的PPT】(微信:qunideppt)：最优质的PPT资源库出自【趣你的PPT】(微信:qunideppt)：最优质的PPT资源库"/>
          <p:cNvGrpSpPr/>
          <p:nvPr/>
        </p:nvGrpSpPr>
        <p:grpSpPr>
          <a:xfrm>
            <a:off x="767571" y="3194167"/>
            <a:ext cx="1937657" cy="868031"/>
            <a:chOff x="1146629" y="1849438"/>
            <a:chExt cx="2583542" cy="1157375"/>
          </a:xfrm>
        </p:grpSpPr>
        <p:sp>
          <p:nvSpPr>
            <p:cNvPr id="5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298347" y="1849438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r"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6" name="出自【趣你的PPT】(微信:qunideppt)：最优质的PPT资源库"/>
            <p:cNvSpPr txBox="1"/>
            <p:nvPr/>
          </p:nvSpPr>
          <p:spPr>
            <a:xfrm>
              <a:off x="1146629" y="2130334"/>
              <a:ext cx="2583542" cy="876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7" name="Group 56出自【趣你的PPT】(微信:qunideppt)：最优质的PPT资源库出自【趣你的PPT】(微信:qunideppt)：最优质的PPT资源库"/>
          <p:cNvGrpSpPr/>
          <p:nvPr/>
        </p:nvGrpSpPr>
        <p:grpSpPr>
          <a:xfrm>
            <a:off x="6519600" y="3188724"/>
            <a:ext cx="1937657" cy="878917"/>
            <a:chOff x="1146629" y="1834924"/>
            <a:chExt cx="2583542" cy="1171889"/>
          </a:xfrm>
        </p:grpSpPr>
        <p:sp>
          <p:nvSpPr>
            <p:cNvPr id="5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66232" y="1834924"/>
              <a:ext cx="139576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r>
                <a:rPr lang="zh-CN" altLang="en-US" sz="1050" b="1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点击添加标题</a:t>
              </a:r>
            </a:p>
          </p:txBody>
        </p:sp>
        <p:sp>
          <p:nvSpPr>
            <p:cNvPr id="59" name="出自【趣你的PPT】(微信:qunideppt)：最优质的PPT资源库"/>
            <p:cNvSpPr txBox="1"/>
            <p:nvPr/>
          </p:nvSpPr>
          <p:spPr>
            <a:xfrm>
              <a:off x="1146629" y="2130335"/>
              <a:ext cx="2583542" cy="876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2613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altLang="zh-CN" sz="105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Group 126出自【趣你的PPT】(微信:qunideppt)：最优质的PPT资源库出自【趣你的PPT】(微信:qunideppt)：最优质的PPT资源库"/>
          <p:cNvGrpSpPr/>
          <p:nvPr/>
        </p:nvGrpSpPr>
        <p:grpSpPr>
          <a:xfrm>
            <a:off x="2823031" y="2002462"/>
            <a:ext cx="1608847" cy="1276689"/>
            <a:chOff x="3787487" y="2880964"/>
            <a:chExt cx="2145129" cy="1702252"/>
          </a:xfrm>
          <a:solidFill>
            <a:schemeClr val="accent2"/>
          </a:solidFill>
        </p:grpSpPr>
        <p:sp>
          <p:nvSpPr>
            <p:cNvPr id="83" name="出自【趣你的PPT】(微信:qunideppt)：最优质的PPT资源库"/>
            <p:cNvSpPr/>
            <p:nvPr/>
          </p:nvSpPr>
          <p:spPr>
            <a:xfrm>
              <a:off x="4230365" y="2880964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  <p:sp>
          <p:nvSpPr>
            <p:cNvPr id="84" name="出自【趣你的PPT】(微信:qunideppt)：最优质的PPT资源库"/>
            <p:cNvSpPr/>
            <p:nvPr/>
          </p:nvSpPr>
          <p:spPr>
            <a:xfrm>
              <a:off x="3787487" y="3360615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</p:grpSp>
      <p:grpSp>
        <p:nvGrpSpPr>
          <p:cNvPr id="63" name="Group 127出自【趣你的PPT】(微信:qunideppt)：最优质的PPT资源库出自【趣你的PPT】(微信:qunideppt)：最优质的PPT资源库"/>
          <p:cNvGrpSpPr/>
          <p:nvPr/>
        </p:nvGrpSpPr>
        <p:grpSpPr>
          <a:xfrm>
            <a:off x="3912518" y="876226"/>
            <a:ext cx="1276689" cy="1642304"/>
            <a:chOff x="5240137" y="1379315"/>
            <a:chExt cx="1702252" cy="2189739"/>
          </a:xfrm>
          <a:solidFill>
            <a:schemeClr val="accent1"/>
          </a:solidFill>
        </p:grpSpPr>
        <p:sp>
          <p:nvSpPr>
            <p:cNvPr id="81" name="出自【趣你的PPT】(微信:qunideppt)：最优质的PPT资源库"/>
            <p:cNvSpPr/>
            <p:nvPr/>
          </p:nvSpPr>
          <p:spPr>
            <a:xfrm rot="16200000" flipH="1" flipV="1">
              <a:off x="5240137" y="1866803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  <p:sp>
          <p:nvSpPr>
            <p:cNvPr id="82" name="出自【趣你的PPT】(微信:qunideppt)：最优质的PPT资源库"/>
            <p:cNvSpPr/>
            <p:nvPr/>
          </p:nvSpPr>
          <p:spPr>
            <a:xfrm rot="5400000">
              <a:off x="5624485" y="1484090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</p:grpSp>
      <p:grpSp>
        <p:nvGrpSpPr>
          <p:cNvPr id="73" name="Group 129出自【趣你的PPT】(微信:qunideppt)：最优质的PPT资源库出自【趣你的PPT】(微信:qunideppt)：最优质的PPT资源库"/>
          <p:cNvGrpSpPr/>
          <p:nvPr/>
        </p:nvGrpSpPr>
        <p:grpSpPr>
          <a:xfrm>
            <a:off x="3919623" y="2794150"/>
            <a:ext cx="1276689" cy="1656515"/>
            <a:chOff x="5249610" y="3936548"/>
            <a:chExt cx="1702252" cy="2208687"/>
          </a:xfrm>
          <a:solidFill>
            <a:schemeClr val="accent1"/>
          </a:solidFill>
        </p:grpSpPr>
        <p:sp>
          <p:nvSpPr>
            <p:cNvPr id="79" name="出自【趣你的PPT】(微信:qunideppt)：最优质的PPT资源库"/>
            <p:cNvSpPr/>
            <p:nvPr/>
          </p:nvSpPr>
          <p:spPr>
            <a:xfrm rot="16200000">
              <a:off x="5249610" y="3936548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  <p:sp>
          <p:nvSpPr>
            <p:cNvPr id="80" name="出自【趣你的PPT】(微信:qunideppt)：最优质的PPT资源库"/>
            <p:cNvSpPr/>
            <p:nvPr/>
          </p:nvSpPr>
          <p:spPr>
            <a:xfrm rot="5400000">
              <a:off x="5657847" y="5297510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</p:grpSp>
      <p:grpSp>
        <p:nvGrpSpPr>
          <p:cNvPr id="74" name="Group 128出自【趣你的PPT】(微信:qunideppt)：最优质的PPT资源库出自【趣你的PPT】(微信:qunideppt)：最优质的PPT资源库"/>
          <p:cNvGrpSpPr/>
          <p:nvPr/>
        </p:nvGrpSpPr>
        <p:grpSpPr>
          <a:xfrm>
            <a:off x="4676953" y="2025101"/>
            <a:ext cx="1626770" cy="1276689"/>
            <a:chOff x="6259383" y="2911149"/>
            <a:chExt cx="2169027" cy="1702252"/>
          </a:xfrm>
          <a:solidFill>
            <a:schemeClr val="accent2"/>
          </a:solidFill>
        </p:grpSpPr>
        <p:sp>
          <p:nvSpPr>
            <p:cNvPr id="75" name="出自【趣你的PPT】(微信:qunideppt)：最优质的PPT资源库"/>
            <p:cNvSpPr/>
            <p:nvPr/>
          </p:nvSpPr>
          <p:spPr>
            <a:xfrm flipH="1" flipV="1">
              <a:off x="6259383" y="2911149"/>
              <a:ext cx="1702251" cy="1702252"/>
            </a:xfrm>
            <a:custGeom>
              <a:avLst/>
              <a:gdLst>
                <a:gd name="connsiteX0" fmla="*/ 2939403 w 3423157"/>
                <a:gd name="connsiteY0" fmla="*/ 1384993 h 3423158"/>
                <a:gd name="connsiteX1" fmla="*/ 3423157 w 3423157"/>
                <a:gd name="connsiteY1" fmla="*/ 1384993 h 3423158"/>
                <a:gd name="connsiteX2" fmla="*/ 3423157 w 3423157"/>
                <a:gd name="connsiteY2" fmla="*/ 1936950 h 3423158"/>
                <a:gd name="connsiteX3" fmla="*/ 3423157 w 3423157"/>
                <a:gd name="connsiteY3" fmla="*/ 1937819 h 3423158"/>
                <a:gd name="connsiteX4" fmla="*/ 3423157 w 3423157"/>
                <a:gd name="connsiteY4" fmla="*/ 2284534 h 3423158"/>
                <a:gd name="connsiteX5" fmla="*/ 3423157 w 3423157"/>
                <a:gd name="connsiteY5" fmla="*/ 2420703 h 3423158"/>
                <a:gd name="connsiteX6" fmla="*/ 3423157 w 3423157"/>
                <a:gd name="connsiteY6" fmla="*/ 2421572 h 3423158"/>
                <a:gd name="connsiteX7" fmla="*/ 3423157 w 3423157"/>
                <a:gd name="connsiteY7" fmla="*/ 2475034 h 3423158"/>
                <a:gd name="connsiteX8" fmla="*/ 3423157 w 3423157"/>
                <a:gd name="connsiteY8" fmla="*/ 2852620 h 3423158"/>
                <a:gd name="connsiteX9" fmla="*/ 2852619 w 3423157"/>
                <a:gd name="connsiteY9" fmla="*/ 3423158 h 3423158"/>
                <a:gd name="connsiteX10" fmla="*/ 2549355 w 3423157"/>
                <a:gd name="connsiteY10" fmla="*/ 3423158 h 3423158"/>
                <a:gd name="connsiteX11" fmla="*/ 2549355 w 3423157"/>
                <a:gd name="connsiteY11" fmla="*/ 2937465 h 3423158"/>
                <a:gd name="connsiteX12" fmla="*/ 2612605 w 3423157"/>
                <a:gd name="connsiteY12" fmla="*/ 2931089 h 3423158"/>
                <a:gd name="connsiteX13" fmla="*/ 2939403 w 3423157"/>
                <a:gd name="connsiteY13" fmla="*/ 2530121 h 3423158"/>
                <a:gd name="connsiteX14" fmla="*/ 2939403 w 3423157"/>
                <a:gd name="connsiteY14" fmla="*/ 2475034 h 3423158"/>
                <a:gd name="connsiteX15" fmla="*/ 2937519 w 3423157"/>
                <a:gd name="connsiteY15" fmla="*/ 2475034 h 3423158"/>
                <a:gd name="connsiteX16" fmla="*/ 2937519 w 3423157"/>
                <a:gd name="connsiteY16" fmla="*/ 2284534 h 3423158"/>
                <a:gd name="connsiteX17" fmla="*/ 2939403 w 3423157"/>
                <a:gd name="connsiteY17" fmla="*/ 2284534 h 3423158"/>
                <a:gd name="connsiteX18" fmla="*/ 2939403 w 3423157"/>
                <a:gd name="connsiteY18" fmla="*/ 1937819 h 3423158"/>
                <a:gd name="connsiteX19" fmla="*/ 2939403 w 3423157"/>
                <a:gd name="connsiteY19" fmla="*/ 1936950 h 3423158"/>
                <a:gd name="connsiteX20" fmla="*/ 2160620 w 3423157"/>
                <a:gd name="connsiteY20" fmla="*/ 0 h 3423158"/>
                <a:gd name="connsiteX21" fmla="*/ 2526770 w 3423157"/>
                <a:gd name="connsiteY21" fmla="*/ 0 h 3423158"/>
                <a:gd name="connsiteX22" fmla="*/ 2526770 w 3423157"/>
                <a:gd name="connsiteY22" fmla="*/ 1 h 3423158"/>
                <a:gd name="connsiteX23" fmla="*/ 2852619 w 3423157"/>
                <a:gd name="connsiteY23" fmla="*/ 1 h 3423158"/>
                <a:gd name="connsiteX24" fmla="*/ 3423157 w 3423157"/>
                <a:gd name="connsiteY24" fmla="*/ 570539 h 3423158"/>
                <a:gd name="connsiteX25" fmla="*/ 3423157 w 3423157"/>
                <a:gd name="connsiteY25" fmla="*/ 901239 h 3423158"/>
                <a:gd name="connsiteX26" fmla="*/ 2939403 w 3423157"/>
                <a:gd name="connsiteY26" fmla="*/ 901239 h 3423158"/>
                <a:gd name="connsiteX27" fmla="*/ 2939403 w 3423157"/>
                <a:gd name="connsiteY27" fmla="*/ 893037 h 3423158"/>
                <a:gd name="connsiteX28" fmla="*/ 2530120 w 3423157"/>
                <a:gd name="connsiteY28" fmla="*/ 483754 h 3423158"/>
                <a:gd name="connsiteX29" fmla="*/ 2445571 w 3423157"/>
                <a:gd name="connsiteY29" fmla="*/ 483754 h 3423158"/>
                <a:gd name="connsiteX30" fmla="*/ 2445571 w 3423157"/>
                <a:gd name="connsiteY30" fmla="*/ 483674 h 3423158"/>
                <a:gd name="connsiteX31" fmla="*/ 2432634 w 3423157"/>
                <a:gd name="connsiteY31" fmla="*/ 483674 h 3423158"/>
                <a:gd name="connsiteX32" fmla="*/ 2432634 w 3423157"/>
                <a:gd name="connsiteY32" fmla="*/ 483754 h 3423158"/>
                <a:gd name="connsiteX33" fmla="*/ 1961818 w 3423157"/>
                <a:gd name="connsiteY33" fmla="*/ 483754 h 3423158"/>
                <a:gd name="connsiteX34" fmla="*/ 1948881 w 3423157"/>
                <a:gd name="connsiteY34" fmla="*/ 483754 h 3423158"/>
                <a:gd name="connsiteX35" fmla="*/ 893036 w 3423157"/>
                <a:gd name="connsiteY35" fmla="*/ 483754 h 3423158"/>
                <a:gd name="connsiteX36" fmla="*/ 483753 w 3423157"/>
                <a:gd name="connsiteY36" fmla="*/ 893037 h 3423158"/>
                <a:gd name="connsiteX37" fmla="*/ 483753 w 3423157"/>
                <a:gd name="connsiteY37" fmla="*/ 2530121 h 3423158"/>
                <a:gd name="connsiteX38" fmla="*/ 893036 w 3423157"/>
                <a:gd name="connsiteY38" fmla="*/ 2939404 h 3423158"/>
                <a:gd name="connsiteX39" fmla="*/ 2065602 w 3423157"/>
                <a:gd name="connsiteY39" fmla="*/ 2939404 h 3423158"/>
                <a:gd name="connsiteX40" fmla="*/ 2065602 w 3423157"/>
                <a:gd name="connsiteY40" fmla="*/ 3423158 h 3423158"/>
                <a:gd name="connsiteX41" fmla="*/ 570538 w 3423157"/>
                <a:gd name="connsiteY41" fmla="*/ 3423158 h 3423158"/>
                <a:gd name="connsiteX42" fmla="*/ 0 w 3423157"/>
                <a:gd name="connsiteY42" fmla="*/ 2852620 h 3423158"/>
                <a:gd name="connsiteX43" fmla="*/ 0 w 3423157"/>
                <a:gd name="connsiteY43" fmla="*/ 570539 h 3423158"/>
                <a:gd name="connsiteX44" fmla="*/ 570538 w 3423157"/>
                <a:gd name="connsiteY44" fmla="*/ 1 h 3423158"/>
                <a:gd name="connsiteX45" fmla="*/ 1948881 w 3423157"/>
                <a:gd name="connsiteY45" fmla="*/ 1 h 3423158"/>
                <a:gd name="connsiteX46" fmla="*/ 1961818 w 3423157"/>
                <a:gd name="connsiteY46" fmla="*/ 1 h 3423158"/>
                <a:gd name="connsiteX47" fmla="*/ 2160620 w 3423157"/>
                <a:gd name="connsiteY47" fmla="*/ 1 h 342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23157" h="3423158">
                  <a:moveTo>
                    <a:pt x="2939403" y="1384993"/>
                  </a:moveTo>
                  <a:lnTo>
                    <a:pt x="3423157" y="1384993"/>
                  </a:lnTo>
                  <a:lnTo>
                    <a:pt x="3423157" y="1936950"/>
                  </a:lnTo>
                  <a:lnTo>
                    <a:pt x="3423157" y="1937819"/>
                  </a:lnTo>
                  <a:lnTo>
                    <a:pt x="3423157" y="2284534"/>
                  </a:lnTo>
                  <a:lnTo>
                    <a:pt x="3423157" y="2420703"/>
                  </a:lnTo>
                  <a:lnTo>
                    <a:pt x="3423157" y="2421572"/>
                  </a:lnTo>
                  <a:lnTo>
                    <a:pt x="3423157" y="2475034"/>
                  </a:lnTo>
                  <a:lnTo>
                    <a:pt x="3423157" y="2852620"/>
                  </a:lnTo>
                  <a:cubicBezTo>
                    <a:pt x="3423157" y="3167719"/>
                    <a:pt x="3167718" y="3423158"/>
                    <a:pt x="2852619" y="3423158"/>
                  </a:cubicBezTo>
                  <a:lnTo>
                    <a:pt x="2549355" y="3423158"/>
                  </a:lnTo>
                  <a:lnTo>
                    <a:pt x="2549355" y="2937465"/>
                  </a:lnTo>
                  <a:lnTo>
                    <a:pt x="2612605" y="2931089"/>
                  </a:lnTo>
                  <a:cubicBezTo>
                    <a:pt x="2799108" y="2892925"/>
                    <a:pt x="2939403" y="2727907"/>
                    <a:pt x="2939403" y="2530121"/>
                  </a:cubicBezTo>
                  <a:lnTo>
                    <a:pt x="2939403" y="2475034"/>
                  </a:lnTo>
                  <a:lnTo>
                    <a:pt x="2937519" y="2475034"/>
                  </a:lnTo>
                  <a:lnTo>
                    <a:pt x="2937519" y="2284534"/>
                  </a:lnTo>
                  <a:lnTo>
                    <a:pt x="2939403" y="2284534"/>
                  </a:lnTo>
                  <a:lnTo>
                    <a:pt x="2939403" y="1937819"/>
                  </a:lnTo>
                  <a:lnTo>
                    <a:pt x="2939403" y="1936950"/>
                  </a:lnTo>
                  <a:close/>
                  <a:moveTo>
                    <a:pt x="2160620" y="0"/>
                  </a:moveTo>
                  <a:lnTo>
                    <a:pt x="2526770" y="0"/>
                  </a:lnTo>
                  <a:lnTo>
                    <a:pt x="2526770" y="1"/>
                  </a:lnTo>
                  <a:lnTo>
                    <a:pt x="2852619" y="1"/>
                  </a:lnTo>
                  <a:cubicBezTo>
                    <a:pt x="3167718" y="1"/>
                    <a:pt x="3423157" y="255440"/>
                    <a:pt x="3423157" y="570539"/>
                  </a:cubicBezTo>
                  <a:lnTo>
                    <a:pt x="3423157" y="901239"/>
                  </a:lnTo>
                  <a:lnTo>
                    <a:pt x="2939403" y="901239"/>
                  </a:lnTo>
                  <a:lnTo>
                    <a:pt x="2939403" y="893037"/>
                  </a:lnTo>
                  <a:cubicBezTo>
                    <a:pt x="2939403" y="666996"/>
                    <a:pt x="2756161" y="483754"/>
                    <a:pt x="2530120" y="483754"/>
                  </a:cubicBezTo>
                  <a:lnTo>
                    <a:pt x="2445571" y="483754"/>
                  </a:lnTo>
                  <a:lnTo>
                    <a:pt x="2445571" y="483674"/>
                  </a:lnTo>
                  <a:lnTo>
                    <a:pt x="2432634" y="483674"/>
                  </a:lnTo>
                  <a:lnTo>
                    <a:pt x="2432634" y="483754"/>
                  </a:lnTo>
                  <a:lnTo>
                    <a:pt x="1961818" y="483754"/>
                  </a:lnTo>
                  <a:lnTo>
                    <a:pt x="1948881" y="483754"/>
                  </a:lnTo>
                  <a:lnTo>
                    <a:pt x="893036" y="483754"/>
                  </a:lnTo>
                  <a:cubicBezTo>
                    <a:pt x="666995" y="483754"/>
                    <a:pt x="483753" y="666996"/>
                    <a:pt x="483753" y="893037"/>
                  </a:cubicBezTo>
                  <a:lnTo>
                    <a:pt x="483753" y="2530121"/>
                  </a:lnTo>
                  <a:cubicBezTo>
                    <a:pt x="483753" y="2756162"/>
                    <a:pt x="666995" y="2939404"/>
                    <a:pt x="893036" y="2939404"/>
                  </a:cubicBezTo>
                  <a:lnTo>
                    <a:pt x="2065602" y="2939404"/>
                  </a:lnTo>
                  <a:lnTo>
                    <a:pt x="2065602" y="3423158"/>
                  </a:lnTo>
                  <a:lnTo>
                    <a:pt x="570538" y="3423158"/>
                  </a:lnTo>
                  <a:cubicBezTo>
                    <a:pt x="255439" y="3423158"/>
                    <a:pt x="0" y="3167719"/>
                    <a:pt x="0" y="2852620"/>
                  </a:cubicBezTo>
                  <a:lnTo>
                    <a:pt x="0" y="570539"/>
                  </a:lnTo>
                  <a:cubicBezTo>
                    <a:pt x="0" y="255440"/>
                    <a:pt x="255439" y="1"/>
                    <a:pt x="570538" y="1"/>
                  </a:cubicBezTo>
                  <a:lnTo>
                    <a:pt x="1948881" y="1"/>
                  </a:lnTo>
                  <a:lnTo>
                    <a:pt x="1961818" y="1"/>
                  </a:lnTo>
                  <a:lnTo>
                    <a:pt x="2160620" y="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  <p:sp>
          <p:nvSpPr>
            <p:cNvPr id="76" name="出自【趣你的PPT】(微信:qunideppt)：最优质的PPT资源库"/>
            <p:cNvSpPr/>
            <p:nvPr/>
          </p:nvSpPr>
          <p:spPr>
            <a:xfrm>
              <a:off x="7475910" y="3358905"/>
              <a:ext cx="952500" cy="742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013"/>
            </a:p>
          </p:txBody>
        </p:sp>
      </p:grp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2733358073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885826" y="1619890"/>
            <a:ext cx="7372350" cy="2412756"/>
            <a:chOff x="1530253" y="2159853"/>
            <a:chExt cx="9183401" cy="3217008"/>
          </a:xfrm>
        </p:grpSpPr>
        <p:sp>
          <p:nvSpPr>
            <p:cNvPr id="3" name="出自【趣你的PPT】(微信:qunideppt)：最优质的PPT资源库"/>
            <p:cNvSpPr/>
            <p:nvPr/>
          </p:nvSpPr>
          <p:spPr>
            <a:xfrm>
              <a:off x="1819915" y="2159853"/>
              <a:ext cx="1268612" cy="1268612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18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 bwMode="auto">
            <a:xfrm>
              <a:off x="2252524" y="3576372"/>
              <a:ext cx="468000" cy="468000"/>
            </a:xfrm>
            <a:prstGeom prst="downArrow">
              <a:avLst/>
            </a:prstGeom>
            <a:solidFill>
              <a:srgbClr val="BDD7EE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 spcFirstLastPara="0" vert="horz" wrap="square" lIns="72677" tIns="112949" rIns="72677" bIns="11294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2400" kern="0">
                <a:solidFill>
                  <a:prstClr val="white"/>
                </a:solidFill>
                <a:latin typeface="Arial"/>
                <a:ea typeface="宋体"/>
              </a:endParaRPr>
            </a:p>
          </p:txBody>
        </p:sp>
        <p:sp>
          <p:nvSpPr>
            <p:cNvPr id="12" name="出自【趣你的PPT】(微信:qunideppt)：最优质的PPT资源库"/>
            <p:cNvSpPr txBox="1"/>
            <p:nvPr/>
          </p:nvSpPr>
          <p:spPr>
            <a:xfrm>
              <a:off x="1530253" y="4179975"/>
              <a:ext cx="1994810" cy="1196886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>
              <a:defPPr>
                <a:defRPr lang="zh-CN"/>
              </a:defPPr>
              <a:lvl1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defTabSz="800100">
                <a:spcBef>
                  <a:spcPts val="0"/>
                </a:spcBef>
                <a:defRPr/>
              </a:pPr>
              <a:endParaRPr lang="zh-CN" altLang="en-US" sz="1050" kern="0" dirty="0"/>
            </a:p>
          </p:txBody>
        </p:sp>
        <p:sp>
          <p:nvSpPr>
            <p:cNvPr id="23" name="出自【趣你的PPT】(微信:qunideppt)：最优质的PPT资源库"/>
            <p:cNvSpPr txBox="1"/>
            <p:nvPr/>
          </p:nvSpPr>
          <p:spPr>
            <a:xfrm>
              <a:off x="1766164" y="4507049"/>
              <a:ext cx="15193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001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500" kern="0" dirty="0">
                  <a:solidFill>
                    <a:srgbClr val="FFFFFF">
                      <a:lumMod val="9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点击此处添加您的标题</a:t>
              </a:r>
              <a:endParaRPr lang="zh-CN" altLang="en-US" sz="15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1977180" y="2509437"/>
              <a:ext cx="9988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sz="2400" b="1" kern="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endParaRPr lang="zh-CN" altLang="en-US" sz="2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4216112" y="2159853"/>
              <a:ext cx="1268612" cy="1268612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18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 bwMode="auto">
            <a:xfrm>
              <a:off x="4648721" y="3576372"/>
              <a:ext cx="468000" cy="468000"/>
            </a:xfrm>
            <a:prstGeom prst="downArrow">
              <a:avLst/>
            </a:prstGeom>
            <a:solidFill>
              <a:srgbClr val="BDD7EE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 spcFirstLastPara="0" vert="horz" wrap="square" lIns="72677" tIns="112949" rIns="72677" bIns="11294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2400" kern="0">
                <a:solidFill>
                  <a:prstClr val="white"/>
                </a:solidFill>
                <a:latin typeface="Arial"/>
                <a:ea typeface="宋体"/>
              </a:endParaRPr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3926450" y="4179975"/>
              <a:ext cx="1994810" cy="1196886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>
              <a:defPPr>
                <a:defRPr lang="zh-CN"/>
              </a:defPPr>
              <a:lvl1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defTabSz="800100">
                <a:spcBef>
                  <a:spcPts val="0"/>
                </a:spcBef>
                <a:defRPr/>
              </a:pPr>
              <a:endParaRPr lang="zh-CN" altLang="en-US" sz="1050" kern="0" dirty="0"/>
            </a:p>
          </p:txBody>
        </p:sp>
        <p:sp>
          <p:nvSpPr>
            <p:cNvPr id="31" name="出自【趣你的PPT】(微信:qunideppt)：最优质的PPT资源库"/>
            <p:cNvSpPr txBox="1"/>
            <p:nvPr/>
          </p:nvSpPr>
          <p:spPr>
            <a:xfrm>
              <a:off x="4162360" y="4507049"/>
              <a:ext cx="15193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001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500" kern="0" dirty="0">
                  <a:solidFill>
                    <a:srgbClr val="FFFFFF">
                      <a:lumMod val="9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点击此处添加您的标题</a:t>
              </a:r>
              <a:endParaRPr lang="zh-CN" altLang="en-US" sz="15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 txBox="1"/>
            <p:nvPr/>
          </p:nvSpPr>
          <p:spPr>
            <a:xfrm>
              <a:off x="4373376" y="2509437"/>
              <a:ext cx="9988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sz="2400" b="1" kern="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endParaRPr lang="zh-CN" altLang="en-US" sz="2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/>
            <p:nvPr/>
          </p:nvSpPr>
          <p:spPr>
            <a:xfrm>
              <a:off x="6612309" y="2159853"/>
              <a:ext cx="1268612" cy="1268612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18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出自【趣你的PPT】(微信:qunideppt)：最优质的PPT资源库"/>
            <p:cNvSpPr/>
            <p:nvPr/>
          </p:nvSpPr>
          <p:spPr bwMode="auto">
            <a:xfrm>
              <a:off x="7044918" y="3576372"/>
              <a:ext cx="468000" cy="468000"/>
            </a:xfrm>
            <a:prstGeom prst="downArrow">
              <a:avLst/>
            </a:prstGeom>
            <a:solidFill>
              <a:srgbClr val="BDD7EE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 spcFirstLastPara="0" vert="horz" wrap="square" lIns="72677" tIns="112949" rIns="72677" bIns="11294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2400" kern="0">
                <a:solidFill>
                  <a:prstClr val="white"/>
                </a:solidFill>
                <a:latin typeface="Arial"/>
                <a:ea typeface="宋体"/>
              </a:endParaRPr>
            </a:p>
          </p:txBody>
        </p:sp>
        <p:sp>
          <p:nvSpPr>
            <p:cNvPr id="36" name="出自【趣你的PPT】(微信:qunideppt)：最优质的PPT资源库"/>
            <p:cNvSpPr txBox="1"/>
            <p:nvPr/>
          </p:nvSpPr>
          <p:spPr>
            <a:xfrm>
              <a:off x="6322647" y="4179975"/>
              <a:ext cx="1994810" cy="1196886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>
              <a:defPPr>
                <a:defRPr lang="zh-CN"/>
              </a:defPPr>
              <a:lvl1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defTabSz="800100">
                <a:spcBef>
                  <a:spcPts val="0"/>
                </a:spcBef>
                <a:defRPr/>
              </a:pPr>
              <a:endParaRPr lang="zh-CN" altLang="en-US" sz="1050" kern="0" dirty="0"/>
            </a:p>
          </p:txBody>
        </p:sp>
        <p:sp>
          <p:nvSpPr>
            <p:cNvPr id="37" name="出自【趣你的PPT】(微信:qunideppt)：最优质的PPT资源库"/>
            <p:cNvSpPr txBox="1"/>
            <p:nvPr/>
          </p:nvSpPr>
          <p:spPr>
            <a:xfrm>
              <a:off x="6558557" y="4507049"/>
              <a:ext cx="15193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001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500" kern="0" dirty="0">
                  <a:solidFill>
                    <a:srgbClr val="FFFFFF">
                      <a:lumMod val="9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点击此处添加您的标题</a:t>
              </a:r>
              <a:endParaRPr lang="zh-CN" altLang="en-US" sz="15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>
              <a:off x="6769573" y="2509437"/>
              <a:ext cx="9988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sz="2400" b="1" kern="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endParaRPr lang="zh-CN" altLang="en-US" sz="2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>
              <a:off x="9008506" y="2159853"/>
              <a:ext cx="1268612" cy="1268612"/>
            </a:xfrm>
            <a:custGeom>
              <a:avLst/>
              <a:gdLst>
                <a:gd name="connsiteX0" fmla="*/ 0 w 1260455"/>
                <a:gd name="connsiteY0" fmla="*/ 630228 h 1260455"/>
                <a:gd name="connsiteX1" fmla="*/ 630228 w 1260455"/>
                <a:gd name="connsiteY1" fmla="*/ 0 h 1260455"/>
                <a:gd name="connsiteX2" fmla="*/ 1260456 w 1260455"/>
                <a:gd name="connsiteY2" fmla="*/ 630228 h 1260455"/>
                <a:gd name="connsiteX3" fmla="*/ 630228 w 1260455"/>
                <a:gd name="connsiteY3" fmla="*/ 1260456 h 1260455"/>
                <a:gd name="connsiteX4" fmla="*/ 0 w 1260455"/>
                <a:gd name="connsiteY4" fmla="*/ 630228 h 126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455" h="1260455">
                  <a:moveTo>
                    <a:pt x="0" y="630228"/>
                  </a:moveTo>
                  <a:cubicBezTo>
                    <a:pt x="0" y="282163"/>
                    <a:pt x="282163" y="0"/>
                    <a:pt x="630228" y="0"/>
                  </a:cubicBezTo>
                  <a:cubicBezTo>
                    <a:pt x="978293" y="0"/>
                    <a:pt x="1260456" y="282163"/>
                    <a:pt x="1260456" y="630228"/>
                  </a:cubicBezTo>
                  <a:cubicBezTo>
                    <a:pt x="1260456" y="978293"/>
                    <a:pt x="978293" y="1260456"/>
                    <a:pt x="630228" y="1260456"/>
                  </a:cubicBezTo>
                  <a:cubicBezTo>
                    <a:pt x="282163" y="1260456"/>
                    <a:pt x="0" y="978293"/>
                    <a:pt x="0" y="630228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18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 bwMode="auto">
            <a:xfrm>
              <a:off x="9441115" y="3576372"/>
              <a:ext cx="468000" cy="468000"/>
            </a:xfrm>
            <a:prstGeom prst="downArrow">
              <a:avLst/>
            </a:prstGeom>
            <a:solidFill>
              <a:srgbClr val="BDD7EE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 spcFirstLastPara="0" vert="horz" wrap="square" lIns="72677" tIns="112949" rIns="72677" bIns="112949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endParaRPr lang="zh-CN" altLang="en-US" sz="2400" kern="0">
                <a:solidFill>
                  <a:prstClr val="white"/>
                </a:solidFill>
                <a:latin typeface="Arial"/>
                <a:ea typeface="宋体"/>
              </a:endParaRPr>
            </a:p>
          </p:txBody>
        </p:sp>
        <p:sp>
          <p:nvSpPr>
            <p:cNvPr id="42" name="出自【趣你的PPT】(微信:qunideppt)：最优质的PPT资源库"/>
            <p:cNvSpPr txBox="1"/>
            <p:nvPr/>
          </p:nvSpPr>
          <p:spPr>
            <a:xfrm>
              <a:off x="8718844" y="4179975"/>
              <a:ext cx="1994810" cy="1196886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spcFirstLastPara="0" vert="horz" wrap="square" lIns="161302" tIns="161302" rIns="161302" bIns="161302" numCol="1" spcCol="1270" anchor="ctr" anchorCtr="0">
              <a:noAutofit/>
            </a:bodyPr>
            <a:lstStyle>
              <a:defPPr>
                <a:defRPr lang="zh-CN"/>
              </a:defPPr>
              <a:lvl1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defTabSz="800100">
                <a:spcBef>
                  <a:spcPts val="0"/>
                </a:spcBef>
                <a:defRPr/>
              </a:pPr>
              <a:endParaRPr lang="zh-CN" altLang="en-US" sz="1050" kern="0" dirty="0"/>
            </a:p>
          </p:txBody>
        </p:sp>
        <p:sp>
          <p:nvSpPr>
            <p:cNvPr id="43" name="出自【趣你的PPT】(微信:qunideppt)：最优质的PPT资源库"/>
            <p:cNvSpPr txBox="1"/>
            <p:nvPr/>
          </p:nvSpPr>
          <p:spPr>
            <a:xfrm>
              <a:off x="8954754" y="4507049"/>
              <a:ext cx="151931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001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500" kern="0" dirty="0">
                  <a:solidFill>
                    <a:srgbClr val="FFFFFF">
                      <a:lumMod val="9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点击此处添加您的标题</a:t>
              </a:r>
              <a:endParaRPr lang="zh-CN" altLang="en-US" sz="15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" name="出自【趣你的PPT】(微信:qunideppt)：最优质的PPT资源库"/>
            <p:cNvSpPr txBox="1"/>
            <p:nvPr/>
          </p:nvSpPr>
          <p:spPr>
            <a:xfrm>
              <a:off x="9165770" y="2509437"/>
              <a:ext cx="9988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sz="2400" b="1" kern="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endParaRPr lang="zh-CN" altLang="en-US" sz="2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6810322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08768" y="1876564"/>
            <a:ext cx="7726464" cy="2483196"/>
            <a:chOff x="1085540" y="2502085"/>
            <a:chExt cx="10301952" cy="3310928"/>
          </a:xfrm>
        </p:grpSpPr>
        <p:sp>
          <p:nvSpPr>
            <p:cNvPr id="12" name="出自【趣你的PPT】(微信:qunideppt)：最优质的PPT资源库"/>
            <p:cNvSpPr/>
            <p:nvPr/>
          </p:nvSpPr>
          <p:spPr>
            <a:xfrm>
              <a:off x="1465414" y="2502085"/>
              <a:ext cx="1224136" cy="1224136"/>
            </a:xfrm>
            <a:prstGeom prst="ellipse">
              <a:avLst/>
            </a:prstGeom>
            <a:solidFill>
              <a:schemeClr val="accent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13" name="出自【趣你的PPT】(微信:qunideppt)：最优质的PPT资源库"/>
            <p:cNvSpPr txBox="1"/>
            <p:nvPr/>
          </p:nvSpPr>
          <p:spPr>
            <a:xfrm rot="20331793">
              <a:off x="1429531" y="2836176"/>
              <a:ext cx="1257911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标题</a:t>
              </a:r>
            </a:p>
          </p:txBody>
        </p:sp>
        <p:cxnSp>
          <p:nvCxnSpPr>
            <p:cNvPr id="14" name="出自【趣你的PPT】(微信:qunideppt)：最优质的PPT资源库"/>
            <p:cNvCxnSpPr/>
            <p:nvPr/>
          </p:nvCxnSpPr>
          <p:spPr>
            <a:xfrm>
              <a:off x="1085540" y="3917902"/>
              <a:ext cx="2143942" cy="0"/>
            </a:xfrm>
            <a:prstGeom prst="line">
              <a:avLst/>
            </a:prstGeom>
            <a:ln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出自【趣你的PPT】(微信:qunideppt)：最优质的PPT资源库"/>
            <p:cNvSpPr/>
            <p:nvPr/>
          </p:nvSpPr>
          <p:spPr>
            <a:xfrm>
              <a:off x="1085540" y="4089463"/>
              <a:ext cx="2304000" cy="1723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4131398" y="2502085"/>
              <a:ext cx="1224136" cy="1224136"/>
            </a:xfrm>
            <a:prstGeom prst="ellipse">
              <a:avLst/>
            </a:pr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38" name="出自【趣你的PPT】(微信:qunideppt)：最优质的PPT资源库"/>
            <p:cNvSpPr txBox="1"/>
            <p:nvPr/>
          </p:nvSpPr>
          <p:spPr>
            <a:xfrm rot="20331793">
              <a:off x="4095515" y="2836176"/>
              <a:ext cx="1257911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标题</a:t>
              </a:r>
            </a:p>
          </p:txBody>
        </p:sp>
        <p:cxnSp>
          <p:nvCxnSpPr>
            <p:cNvPr id="35" name="出自【趣你的PPT】(微信:qunideppt)：最优质的PPT资源库"/>
            <p:cNvCxnSpPr/>
            <p:nvPr/>
          </p:nvCxnSpPr>
          <p:spPr>
            <a:xfrm>
              <a:off x="3751524" y="3917902"/>
              <a:ext cx="2143942" cy="0"/>
            </a:xfrm>
            <a:prstGeom prst="line">
              <a:avLst/>
            </a:prstGeom>
            <a:ln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3751524" y="4089462"/>
              <a:ext cx="2304000" cy="17235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出自【趣你的PPT】(微信:qunideppt)：最优质的PPT资源库"/>
            <p:cNvSpPr/>
            <p:nvPr/>
          </p:nvSpPr>
          <p:spPr>
            <a:xfrm>
              <a:off x="6797382" y="2502085"/>
              <a:ext cx="1224136" cy="1224136"/>
            </a:xfrm>
            <a:prstGeom prst="ellipse">
              <a:avLst/>
            </a:prstGeom>
            <a:solidFill>
              <a:schemeClr val="accent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44" name="出自【趣你的PPT】(微信:qunideppt)：最优质的PPT资源库"/>
            <p:cNvSpPr txBox="1"/>
            <p:nvPr/>
          </p:nvSpPr>
          <p:spPr>
            <a:xfrm rot="20331793">
              <a:off x="6761499" y="2836176"/>
              <a:ext cx="1257911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标题</a:t>
              </a:r>
            </a:p>
          </p:txBody>
        </p:sp>
        <p:cxnSp>
          <p:nvCxnSpPr>
            <p:cNvPr id="41" name="出自【趣你的PPT】(微信:qunideppt)：最优质的PPT资源库"/>
            <p:cNvCxnSpPr/>
            <p:nvPr/>
          </p:nvCxnSpPr>
          <p:spPr>
            <a:xfrm>
              <a:off x="6417508" y="3917902"/>
              <a:ext cx="2143942" cy="0"/>
            </a:xfrm>
            <a:prstGeom prst="line">
              <a:avLst/>
            </a:prstGeom>
            <a:ln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出自【趣你的PPT】(微信:qunideppt)：最优质的PPT资源库"/>
            <p:cNvSpPr/>
            <p:nvPr/>
          </p:nvSpPr>
          <p:spPr>
            <a:xfrm>
              <a:off x="6417508" y="4089462"/>
              <a:ext cx="2304000" cy="17235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>
            <a:xfrm>
              <a:off x="9463366" y="2502085"/>
              <a:ext cx="1224136" cy="1224136"/>
            </a:xfrm>
            <a:prstGeom prst="ellipse">
              <a:avLst/>
            </a:pr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50" name="出自【趣你的PPT】(微信:qunideppt)：最优质的PPT资源库"/>
            <p:cNvSpPr txBox="1"/>
            <p:nvPr/>
          </p:nvSpPr>
          <p:spPr>
            <a:xfrm rot="20331793">
              <a:off x="9427483" y="2836176"/>
              <a:ext cx="1257911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标题</a:t>
              </a:r>
            </a:p>
          </p:txBody>
        </p:sp>
        <p:cxnSp>
          <p:nvCxnSpPr>
            <p:cNvPr id="47" name="出自【趣你的PPT】(微信:qunideppt)：最优质的PPT资源库"/>
            <p:cNvCxnSpPr/>
            <p:nvPr/>
          </p:nvCxnSpPr>
          <p:spPr>
            <a:xfrm>
              <a:off x="9083492" y="3917902"/>
              <a:ext cx="2143942" cy="0"/>
            </a:xfrm>
            <a:prstGeom prst="line">
              <a:avLst/>
            </a:prstGeom>
            <a:ln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出自【趣你的PPT】(微信:qunideppt)：最优质的PPT资源库"/>
            <p:cNvSpPr/>
            <p:nvPr/>
          </p:nvSpPr>
          <p:spPr>
            <a:xfrm>
              <a:off x="9083492" y="4089462"/>
              <a:ext cx="2304000" cy="17235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14313" indent="-214313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点击输入您的内容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6994321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727157" y="1353361"/>
            <a:ext cx="7689686" cy="2959450"/>
            <a:chOff x="966278" y="1804481"/>
            <a:chExt cx="10252914" cy="3945933"/>
          </a:xfrm>
        </p:grpSpPr>
        <p:sp>
          <p:nvSpPr>
            <p:cNvPr id="8200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92906" y="1804481"/>
              <a:ext cx="3912739" cy="3913924"/>
            </a:xfrm>
            <a:custGeom>
              <a:avLst/>
              <a:gdLst>
                <a:gd name="T0" fmla="*/ 252 w 504"/>
                <a:gd name="T1" fmla="*/ 366 h 504"/>
                <a:gd name="T2" fmla="*/ 138 w 504"/>
                <a:gd name="T3" fmla="*/ 251 h 504"/>
                <a:gd name="T4" fmla="*/ 138 w 504"/>
                <a:gd name="T5" fmla="*/ 249 h 504"/>
                <a:gd name="T6" fmla="*/ 250 w 504"/>
                <a:gd name="T7" fmla="*/ 138 h 504"/>
                <a:gd name="T8" fmla="*/ 254 w 504"/>
                <a:gd name="T9" fmla="*/ 138 h 504"/>
                <a:gd name="T10" fmla="*/ 366 w 504"/>
                <a:gd name="T11" fmla="*/ 249 h 504"/>
                <a:gd name="T12" fmla="*/ 366 w 504"/>
                <a:gd name="T13" fmla="*/ 250 h 504"/>
                <a:gd name="T14" fmla="*/ 252 w 504"/>
                <a:gd name="T15" fmla="*/ 366 h 504"/>
                <a:gd name="T16" fmla="*/ 308 w 504"/>
                <a:gd name="T17" fmla="*/ 0 h 504"/>
                <a:gd name="T18" fmla="*/ 195 w 504"/>
                <a:gd name="T19" fmla="*/ 0 h 504"/>
                <a:gd name="T20" fmla="*/ 182 w 504"/>
                <a:gd name="T21" fmla="*/ 13 h 504"/>
                <a:gd name="T22" fmla="*/ 182 w 504"/>
                <a:gd name="T23" fmla="*/ 69 h 504"/>
                <a:gd name="T24" fmla="*/ 71 w 504"/>
                <a:gd name="T25" fmla="*/ 180 h 504"/>
                <a:gd name="T26" fmla="*/ 13 w 504"/>
                <a:gd name="T27" fmla="*/ 180 h 504"/>
                <a:gd name="T28" fmla="*/ 0 w 504"/>
                <a:gd name="T29" fmla="*/ 193 h 504"/>
                <a:gd name="T30" fmla="*/ 0 w 504"/>
                <a:gd name="T31" fmla="*/ 305 h 504"/>
                <a:gd name="T32" fmla="*/ 13 w 504"/>
                <a:gd name="T33" fmla="*/ 318 h 504"/>
                <a:gd name="T34" fmla="*/ 69 w 504"/>
                <a:gd name="T35" fmla="*/ 318 h 504"/>
                <a:gd name="T36" fmla="*/ 182 w 504"/>
                <a:gd name="T37" fmla="*/ 433 h 504"/>
                <a:gd name="T38" fmla="*/ 182 w 504"/>
                <a:gd name="T39" fmla="*/ 491 h 504"/>
                <a:gd name="T40" fmla="*/ 195 w 504"/>
                <a:gd name="T41" fmla="*/ 504 h 504"/>
                <a:gd name="T42" fmla="*/ 308 w 504"/>
                <a:gd name="T43" fmla="*/ 504 h 504"/>
                <a:gd name="T44" fmla="*/ 320 w 504"/>
                <a:gd name="T45" fmla="*/ 491 h 504"/>
                <a:gd name="T46" fmla="*/ 320 w 504"/>
                <a:gd name="T47" fmla="*/ 434 h 504"/>
                <a:gd name="T48" fmla="*/ 435 w 504"/>
                <a:gd name="T49" fmla="*/ 318 h 504"/>
                <a:gd name="T50" fmla="*/ 491 w 504"/>
                <a:gd name="T51" fmla="*/ 318 h 504"/>
                <a:gd name="T52" fmla="*/ 504 w 504"/>
                <a:gd name="T53" fmla="*/ 305 h 504"/>
                <a:gd name="T54" fmla="*/ 504 w 504"/>
                <a:gd name="T55" fmla="*/ 193 h 504"/>
                <a:gd name="T56" fmla="*/ 491 w 504"/>
                <a:gd name="T57" fmla="*/ 180 h 504"/>
                <a:gd name="T58" fmla="*/ 433 w 504"/>
                <a:gd name="T59" fmla="*/ 180 h 504"/>
                <a:gd name="T60" fmla="*/ 320 w 504"/>
                <a:gd name="T61" fmla="*/ 69 h 504"/>
                <a:gd name="T62" fmla="*/ 320 w 504"/>
                <a:gd name="T63" fmla="*/ 13 h 504"/>
                <a:gd name="T64" fmla="*/ 308 w 504"/>
                <a:gd name="T65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4" h="504">
                  <a:moveTo>
                    <a:pt x="252" y="366"/>
                  </a:moveTo>
                  <a:cubicBezTo>
                    <a:pt x="188" y="365"/>
                    <a:pt x="138" y="314"/>
                    <a:pt x="138" y="251"/>
                  </a:cubicBezTo>
                  <a:cubicBezTo>
                    <a:pt x="138" y="249"/>
                    <a:pt x="138" y="249"/>
                    <a:pt x="138" y="249"/>
                  </a:cubicBezTo>
                  <a:cubicBezTo>
                    <a:pt x="139" y="185"/>
                    <a:pt x="186" y="138"/>
                    <a:pt x="250" y="138"/>
                  </a:cubicBezTo>
                  <a:cubicBezTo>
                    <a:pt x="254" y="138"/>
                    <a:pt x="254" y="138"/>
                    <a:pt x="254" y="138"/>
                  </a:cubicBezTo>
                  <a:cubicBezTo>
                    <a:pt x="317" y="138"/>
                    <a:pt x="365" y="186"/>
                    <a:pt x="366" y="249"/>
                  </a:cubicBezTo>
                  <a:cubicBezTo>
                    <a:pt x="366" y="250"/>
                    <a:pt x="366" y="250"/>
                    <a:pt x="366" y="250"/>
                  </a:cubicBezTo>
                  <a:cubicBezTo>
                    <a:pt x="366" y="314"/>
                    <a:pt x="316" y="365"/>
                    <a:pt x="252" y="366"/>
                  </a:cubicBezTo>
                  <a:moveTo>
                    <a:pt x="308" y="0"/>
                  </a:moveTo>
                  <a:cubicBezTo>
                    <a:pt x="195" y="0"/>
                    <a:pt x="195" y="0"/>
                    <a:pt x="195" y="0"/>
                  </a:cubicBezTo>
                  <a:cubicBezTo>
                    <a:pt x="188" y="0"/>
                    <a:pt x="182" y="6"/>
                    <a:pt x="182" y="13"/>
                  </a:cubicBezTo>
                  <a:cubicBezTo>
                    <a:pt x="182" y="69"/>
                    <a:pt x="182" y="69"/>
                    <a:pt x="182" y="69"/>
                  </a:cubicBezTo>
                  <a:cubicBezTo>
                    <a:pt x="182" y="133"/>
                    <a:pt x="135" y="180"/>
                    <a:pt x="71" y="180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6" y="180"/>
                    <a:pt x="0" y="186"/>
                    <a:pt x="0" y="193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12"/>
                    <a:pt x="6" y="318"/>
                    <a:pt x="13" y="318"/>
                  </a:cubicBezTo>
                  <a:cubicBezTo>
                    <a:pt x="69" y="318"/>
                    <a:pt x="69" y="318"/>
                    <a:pt x="69" y="318"/>
                  </a:cubicBezTo>
                  <a:cubicBezTo>
                    <a:pt x="132" y="319"/>
                    <a:pt x="182" y="369"/>
                    <a:pt x="182" y="433"/>
                  </a:cubicBezTo>
                  <a:cubicBezTo>
                    <a:pt x="182" y="491"/>
                    <a:pt x="182" y="491"/>
                    <a:pt x="182" y="491"/>
                  </a:cubicBezTo>
                  <a:cubicBezTo>
                    <a:pt x="182" y="498"/>
                    <a:pt x="188" y="504"/>
                    <a:pt x="195" y="504"/>
                  </a:cubicBezTo>
                  <a:cubicBezTo>
                    <a:pt x="308" y="504"/>
                    <a:pt x="308" y="504"/>
                    <a:pt x="308" y="504"/>
                  </a:cubicBezTo>
                  <a:cubicBezTo>
                    <a:pt x="315" y="504"/>
                    <a:pt x="320" y="498"/>
                    <a:pt x="320" y="491"/>
                  </a:cubicBezTo>
                  <a:cubicBezTo>
                    <a:pt x="320" y="434"/>
                    <a:pt x="320" y="434"/>
                    <a:pt x="320" y="434"/>
                  </a:cubicBezTo>
                  <a:cubicBezTo>
                    <a:pt x="320" y="369"/>
                    <a:pt x="371" y="319"/>
                    <a:pt x="435" y="318"/>
                  </a:cubicBezTo>
                  <a:cubicBezTo>
                    <a:pt x="491" y="318"/>
                    <a:pt x="491" y="318"/>
                    <a:pt x="491" y="318"/>
                  </a:cubicBezTo>
                  <a:cubicBezTo>
                    <a:pt x="498" y="318"/>
                    <a:pt x="504" y="312"/>
                    <a:pt x="504" y="305"/>
                  </a:cubicBezTo>
                  <a:cubicBezTo>
                    <a:pt x="504" y="193"/>
                    <a:pt x="504" y="193"/>
                    <a:pt x="504" y="193"/>
                  </a:cubicBezTo>
                  <a:cubicBezTo>
                    <a:pt x="504" y="186"/>
                    <a:pt x="498" y="180"/>
                    <a:pt x="491" y="180"/>
                  </a:cubicBezTo>
                  <a:cubicBezTo>
                    <a:pt x="433" y="180"/>
                    <a:pt x="433" y="180"/>
                    <a:pt x="433" y="180"/>
                  </a:cubicBezTo>
                  <a:cubicBezTo>
                    <a:pt x="369" y="180"/>
                    <a:pt x="321" y="132"/>
                    <a:pt x="320" y="69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6"/>
                    <a:pt x="315" y="0"/>
                    <a:pt x="30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79400" dist="165100" sx="99000" sy="99000" algn="ctr" rotWithShape="0">
                <a:prstClr val="black">
                  <a:alpha val="23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197" name="出自【趣你的PPT】(微信:qunideppt)：最优质的PPT资源库"/>
            <p:cNvSpPr/>
            <p:nvPr/>
          </p:nvSpPr>
          <p:spPr>
            <a:xfrm>
              <a:off x="5688131" y="4750653"/>
              <a:ext cx="918599" cy="918599"/>
            </a:xfrm>
            <a:prstGeom prst="roundRect">
              <a:avLst>
                <a:gd name="adj" fmla="val 9147"/>
              </a:avLst>
            </a:pr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</a:ln>
            <a:effectLst>
              <a:outerShdw blurRad="152400" dist="25400" dir="2700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81962" name="出自【趣你的PPT】(微信:qunideppt)：最优质的PPT资源库"/>
            <p:cNvSpPr/>
            <p:nvPr/>
          </p:nvSpPr>
          <p:spPr>
            <a:xfrm>
              <a:off x="4272655" y="3264115"/>
              <a:ext cx="918599" cy="918599"/>
            </a:xfrm>
            <a:prstGeom prst="roundRect">
              <a:avLst>
                <a:gd name="adj" fmla="val 9147"/>
              </a:avLst>
            </a:pr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</a:ln>
            <a:effectLst>
              <a:outerShdw blurRad="152400" dist="25400" dir="2700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195" name="出自【趣你的PPT】(微信:qunideppt)：最优质的PPT资源库"/>
            <p:cNvSpPr/>
            <p:nvPr/>
          </p:nvSpPr>
          <p:spPr>
            <a:xfrm>
              <a:off x="7104570" y="3264115"/>
              <a:ext cx="918599" cy="918599"/>
            </a:xfrm>
            <a:prstGeom prst="roundRect">
              <a:avLst>
                <a:gd name="adj" fmla="val 9147"/>
              </a:avLst>
            </a:pr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</a:ln>
            <a:effectLst>
              <a:outerShdw blurRad="152400" dist="25400" dir="2700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196" name="出自【趣你的PPT】(微信:qunideppt)：最优质的PPT资源库"/>
            <p:cNvSpPr/>
            <p:nvPr/>
          </p:nvSpPr>
          <p:spPr>
            <a:xfrm>
              <a:off x="5688131" y="1850675"/>
              <a:ext cx="918599" cy="918599"/>
            </a:xfrm>
            <a:prstGeom prst="roundRect">
              <a:avLst>
                <a:gd name="adj" fmla="val 9147"/>
              </a:avLst>
            </a:pr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28575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</a:ln>
            <a:effectLst>
              <a:outerShdw blurRad="152400" dist="25400" dir="2700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199" name="出自【趣你的PPT】(微信:qunideppt)：最优质的PPT资源库"/>
            <p:cNvSpPr txBox="1"/>
            <p:nvPr/>
          </p:nvSpPr>
          <p:spPr>
            <a:xfrm>
              <a:off x="5868760" y="1898177"/>
              <a:ext cx="707887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50" dirty="0">
                  <a:solidFill>
                    <a:srgbClr val="595959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A</a:t>
              </a:r>
              <a:endParaRPr lang="zh-CN" altLang="en-US" sz="4050" dirty="0">
                <a:solidFill>
                  <a:srgbClr val="595959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0" name="出自【趣你的PPT】(微信:qunideppt)：最优质的PPT资源库"/>
            <p:cNvSpPr txBox="1"/>
            <p:nvPr/>
          </p:nvSpPr>
          <p:spPr>
            <a:xfrm>
              <a:off x="5868760" y="4796306"/>
              <a:ext cx="746359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50" dirty="0">
                  <a:solidFill>
                    <a:srgbClr val="595959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C</a:t>
              </a:r>
              <a:endParaRPr lang="zh-CN" altLang="en-US" sz="4050" dirty="0">
                <a:solidFill>
                  <a:srgbClr val="595959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1" name="出自【趣你的PPT】(微信:qunideppt)：最优质的PPT资源库"/>
            <p:cNvSpPr txBox="1"/>
            <p:nvPr/>
          </p:nvSpPr>
          <p:spPr>
            <a:xfrm>
              <a:off x="4433207" y="3320112"/>
              <a:ext cx="746359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50" dirty="0">
                  <a:solidFill>
                    <a:srgbClr val="595959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D</a:t>
              </a:r>
              <a:endParaRPr lang="zh-CN" altLang="en-US" sz="4050" dirty="0">
                <a:solidFill>
                  <a:srgbClr val="595959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2" name="出自【趣你的PPT】(微信:qunideppt)：最优质的PPT资源库"/>
            <p:cNvSpPr txBox="1"/>
            <p:nvPr/>
          </p:nvSpPr>
          <p:spPr>
            <a:xfrm>
              <a:off x="7274606" y="3320112"/>
              <a:ext cx="707887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50" dirty="0">
                  <a:solidFill>
                    <a:srgbClr val="595959"/>
                  </a:solidFill>
                  <a:latin typeface="Arial" pitchFamily="34" charset="0"/>
                  <a:ea typeface="Tahoma" pitchFamily="34" charset="0"/>
                  <a:cs typeface="Arial" pitchFamily="34" charset="0"/>
                </a:rPr>
                <a:t>B</a:t>
              </a:r>
              <a:endParaRPr lang="zh-CN" altLang="en-US" sz="4050" dirty="0">
                <a:solidFill>
                  <a:srgbClr val="595959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28" name="Group 27出自【趣你的PPT】(微信:qunideppt)：最优质的PPT资源库"/>
            <p:cNvGrpSpPr/>
            <p:nvPr/>
          </p:nvGrpSpPr>
          <p:grpSpPr>
            <a:xfrm>
              <a:off x="966278" y="2172445"/>
              <a:ext cx="2583542" cy="1157375"/>
              <a:chOff x="1146629" y="1849438"/>
              <a:chExt cx="2583542" cy="1157375"/>
            </a:xfrm>
          </p:grpSpPr>
          <p:sp>
            <p:nvSpPr>
              <p:cNvPr id="29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0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764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1" name="Group 30出自【趣你的PPT】(微信:qunideppt)：最优质的PPT资源库"/>
            <p:cNvGrpSpPr/>
            <p:nvPr/>
          </p:nvGrpSpPr>
          <p:grpSpPr>
            <a:xfrm>
              <a:off x="8635650" y="2165188"/>
              <a:ext cx="2583542" cy="1171889"/>
              <a:chOff x="1146629" y="1834924"/>
              <a:chExt cx="2583542" cy="1171889"/>
            </a:xfrm>
          </p:grpSpPr>
          <p:sp>
            <p:nvSpPr>
              <p:cNvPr id="32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3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8764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4" name="Group 33出自【趣你的PPT】(微信:qunideppt)：最优质的PPT资源库"/>
            <p:cNvGrpSpPr/>
            <p:nvPr/>
          </p:nvGrpSpPr>
          <p:grpSpPr>
            <a:xfrm>
              <a:off x="966278" y="4316039"/>
              <a:ext cx="2583542" cy="1157375"/>
              <a:chOff x="1146629" y="1849438"/>
              <a:chExt cx="2583542" cy="1157375"/>
            </a:xfrm>
          </p:grpSpPr>
          <p:sp>
            <p:nvSpPr>
              <p:cNvPr id="35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6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764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7" name="Group 36出自【趣你的PPT】(微信:qunideppt)：最优质的PPT资源库"/>
            <p:cNvGrpSpPr/>
            <p:nvPr/>
          </p:nvGrpSpPr>
          <p:grpSpPr>
            <a:xfrm>
              <a:off x="8635650" y="4308782"/>
              <a:ext cx="2583542" cy="1171889"/>
              <a:chOff x="1146629" y="1834924"/>
              <a:chExt cx="2583542" cy="1171889"/>
            </a:xfrm>
          </p:grpSpPr>
          <p:sp>
            <p:nvSpPr>
              <p:cNvPr id="38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9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8764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99413514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5194242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397766" y="551228"/>
            <a:ext cx="14524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01</a:t>
            </a:r>
            <a:endParaRPr lang="zh-CN" altLang="en-US" sz="6600" dirty="0">
              <a:solidFill>
                <a:srgbClr val="44546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4253865" y="2130992"/>
            <a:ext cx="4800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defRPr>
            </a:lvl1pPr>
          </a:lstStyle>
          <a:p>
            <a:r>
              <a:rPr lang="zh-CN" altLang="en-US" dirty="0"/>
              <a:t>课题背景</a:t>
            </a: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287465" y="165925"/>
            <a:ext cx="8569070" cy="4811650"/>
            <a:chOff x="226315" y="134146"/>
            <a:chExt cx="8569070" cy="4811650"/>
          </a:xfrm>
        </p:grpSpPr>
        <p:cxnSp>
          <p:nvCxnSpPr>
            <p:cNvPr id="7" name="出自【趣你的PPT】(微信:qunideppt)：最优质的PPT资源库"/>
            <p:cNvCxnSpPr/>
            <p:nvPr/>
          </p:nvCxnSpPr>
          <p:spPr>
            <a:xfrm>
              <a:off x="312040" y="4945796"/>
              <a:ext cx="8483345" cy="0"/>
            </a:xfrm>
            <a:prstGeom prst="line">
              <a:avLst/>
            </a:prstGeom>
            <a:ln w="25400">
              <a:solidFill>
                <a:srgbClr val="44546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出自【趣你的PPT】(微信:qunideppt)：最优质的PPT资源库"/>
            <p:cNvCxnSpPr/>
            <p:nvPr/>
          </p:nvCxnSpPr>
          <p:spPr>
            <a:xfrm>
              <a:off x="226315" y="134146"/>
              <a:ext cx="8569070" cy="0"/>
            </a:xfrm>
            <a:prstGeom prst="line">
              <a:avLst/>
            </a:prstGeom>
            <a:ln w="25400">
              <a:solidFill>
                <a:srgbClr val="44546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89826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5194242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397766" y="551228"/>
            <a:ext cx="14524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44546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04</a:t>
            </a:r>
            <a:endParaRPr lang="zh-CN" altLang="en-US" sz="6600" dirty="0">
              <a:solidFill>
                <a:srgbClr val="44546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4253865" y="2130992"/>
            <a:ext cx="4800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>
                <a:solidFill>
                  <a:schemeClr val="tx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ZHSRXT2011-GB" charset="-122"/>
              </a:defRPr>
            </a:lvl1pPr>
          </a:lstStyle>
          <a:p>
            <a:r>
              <a:rPr lang="zh-CN" altLang="en-US" dirty="0"/>
              <a:t>研究总结</a:t>
            </a: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287465" y="165925"/>
            <a:ext cx="8569070" cy="4811650"/>
            <a:chOff x="226315" y="134146"/>
            <a:chExt cx="8569070" cy="4811650"/>
          </a:xfrm>
        </p:grpSpPr>
        <p:cxnSp>
          <p:nvCxnSpPr>
            <p:cNvPr id="7" name="出自【趣你的PPT】(微信:qunideppt)：最优质的PPT资源库"/>
            <p:cNvCxnSpPr/>
            <p:nvPr/>
          </p:nvCxnSpPr>
          <p:spPr>
            <a:xfrm>
              <a:off x="312040" y="4945796"/>
              <a:ext cx="8483345" cy="0"/>
            </a:xfrm>
            <a:prstGeom prst="line">
              <a:avLst/>
            </a:prstGeom>
            <a:ln w="25400">
              <a:solidFill>
                <a:srgbClr val="44546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出自【趣你的PPT】(微信:qunideppt)：最优质的PPT资源库"/>
            <p:cNvCxnSpPr/>
            <p:nvPr/>
          </p:nvCxnSpPr>
          <p:spPr>
            <a:xfrm>
              <a:off x="226315" y="134146"/>
              <a:ext cx="8569070" cy="0"/>
            </a:xfrm>
            <a:prstGeom prst="line">
              <a:avLst/>
            </a:prstGeom>
            <a:ln w="25400">
              <a:solidFill>
                <a:srgbClr val="44546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260753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727157" y="1371600"/>
            <a:ext cx="7689686" cy="3245458"/>
            <a:chOff x="1080578" y="1828799"/>
            <a:chExt cx="10252914" cy="4327277"/>
          </a:xfrm>
        </p:grpSpPr>
        <p:pic>
          <p:nvPicPr>
            <p:cNvPr id="2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9319" y="1828799"/>
              <a:ext cx="4437293" cy="4327277"/>
            </a:xfrm>
            <a:prstGeom prst="rect">
              <a:avLst/>
            </a:prstGeom>
          </p:spPr>
        </p:pic>
        <p:grpSp>
          <p:nvGrpSpPr>
            <p:cNvPr id="25" name="Group 24出自【趣你的PPT】(微信:qunideppt)：最优质的PPT资源库"/>
            <p:cNvGrpSpPr/>
            <p:nvPr/>
          </p:nvGrpSpPr>
          <p:grpSpPr>
            <a:xfrm>
              <a:off x="5424792" y="3296734"/>
              <a:ext cx="1426666" cy="1426666"/>
              <a:chOff x="8159477" y="2414826"/>
              <a:chExt cx="1979613" cy="1979612"/>
            </a:xfrm>
          </p:grpSpPr>
          <p:sp>
            <p:nvSpPr>
              <p:cNvPr id="6" name="出自【趣你的PPT】(微信:qunideppt)：最优质的PPT资源库"/>
              <p:cNvSpPr/>
              <p:nvPr/>
            </p:nvSpPr>
            <p:spPr bwMode="auto">
              <a:xfrm>
                <a:off x="9148490" y="2414826"/>
                <a:ext cx="990600" cy="989013"/>
              </a:xfrm>
              <a:custGeom>
                <a:avLst/>
                <a:gdLst>
                  <a:gd name="T0" fmla="*/ 388 w 462"/>
                  <a:gd name="T1" fmla="*/ 211 h 462"/>
                  <a:gd name="T2" fmla="*/ 405 w 462"/>
                  <a:gd name="T3" fmla="*/ 145 h 462"/>
                  <a:gd name="T4" fmla="*/ 430 w 462"/>
                  <a:gd name="T5" fmla="*/ 53 h 462"/>
                  <a:gd name="T6" fmla="*/ 337 w 462"/>
                  <a:gd name="T7" fmla="*/ 78 h 462"/>
                  <a:gd name="T8" fmla="*/ 278 w 462"/>
                  <a:gd name="T9" fmla="*/ 93 h 462"/>
                  <a:gd name="T10" fmla="*/ 0 w 462"/>
                  <a:gd name="T11" fmla="*/ 0 h 462"/>
                  <a:gd name="T12" fmla="*/ 0 w 462"/>
                  <a:gd name="T13" fmla="*/ 201 h 462"/>
                  <a:gd name="T14" fmla="*/ 261 w 462"/>
                  <a:gd name="T15" fmla="*/ 462 h 462"/>
                  <a:gd name="T16" fmla="*/ 462 w 462"/>
                  <a:gd name="T17" fmla="*/ 462 h 462"/>
                  <a:gd name="T18" fmla="*/ 388 w 462"/>
                  <a:gd name="T19" fmla="*/ 211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2" h="462">
                    <a:moveTo>
                      <a:pt x="388" y="211"/>
                    </a:moveTo>
                    <a:cubicBezTo>
                      <a:pt x="405" y="145"/>
                      <a:pt x="405" y="145"/>
                      <a:pt x="405" y="145"/>
                    </a:cubicBezTo>
                    <a:cubicBezTo>
                      <a:pt x="430" y="53"/>
                      <a:pt x="430" y="53"/>
                      <a:pt x="430" y="53"/>
                    </a:cubicBezTo>
                    <a:cubicBezTo>
                      <a:pt x="337" y="78"/>
                      <a:pt x="337" y="78"/>
                      <a:pt x="337" y="78"/>
                    </a:cubicBezTo>
                    <a:cubicBezTo>
                      <a:pt x="278" y="93"/>
                      <a:pt x="278" y="93"/>
                      <a:pt x="278" y="93"/>
                    </a:cubicBezTo>
                    <a:cubicBezTo>
                      <a:pt x="201" y="35"/>
                      <a:pt x="104" y="0"/>
                      <a:pt x="0" y="0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144" y="201"/>
                      <a:pt x="261" y="318"/>
                      <a:pt x="261" y="462"/>
                    </a:cubicBezTo>
                    <a:cubicBezTo>
                      <a:pt x="462" y="462"/>
                      <a:pt x="462" y="462"/>
                      <a:pt x="462" y="462"/>
                    </a:cubicBezTo>
                    <a:cubicBezTo>
                      <a:pt x="462" y="369"/>
                      <a:pt x="434" y="283"/>
                      <a:pt x="388" y="21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7" name="出自【趣你的PPT】(微信:qunideppt)：最优质的PPT资源库"/>
              <p:cNvSpPr/>
              <p:nvPr/>
            </p:nvSpPr>
            <p:spPr bwMode="auto">
              <a:xfrm>
                <a:off x="9148490" y="3403838"/>
                <a:ext cx="990600" cy="990600"/>
              </a:xfrm>
              <a:custGeom>
                <a:avLst/>
                <a:gdLst>
                  <a:gd name="T0" fmla="*/ 389 w 462"/>
                  <a:gd name="T1" fmla="*/ 248 h 462"/>
                  <a:gd name="T2" fmla="*/ 462 w 462"/>
                  <a:gd name="T3" fmla="*/ 0 h 462"/>
                  <a:gd name="T4" fmla="*/ 261 w 462"/>
                  <a:gd name="T5" fmla="*/ 0 h 462"/>
                  <a:gd name="T6" fmla="*/ 0 w 462"/>
                  <a:gd name="T7" fmla="*/ 261 h 462"/>
                  <a:gd name="T8" fmla="*/ 0 w 462"/>
                  <a:gd name="T9" fmla="*/ 462 h 462"/>
                  <a:gd name="T10" fmla="*/ 286 w 462"/>
                  <a:gd name="T11" fmla="*/ 362 h 462"/>
                  <a:gd name="T12" fmla="*/ 337 w 462"/>
                  <a:gd name="T13" fmla="*/ 375 h 462"/>
                  <a:gd name="T14" fmla="*/ 430 w 462"/>
                  <a:gd name="T15" fmla="*/ 400 h 462"/>
                  <a:gd name="T16" fmla="*/ 405 w 462"/>
                  <a:gd name="T17" fmla="*/ 307 h 462"/>
                  <a:gd name="T18" fmla="*/ 389 w 462"/>
                  <a:gd name="T19" fmla="*/ 248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2" h="462">
                    <a:moveTo>
                      <a:pt x="389" y="248"/>
                    </a:moveTo>
                    <a:cubicBezTo>
                      <a:pt x="435" y="176"/>
                      <a:pt x="462" y="91"/>
                      <a:pt x="462" y="0"/>
                    </a:cubicBezTo>
                    <a:cubicBezTo>
                      <a:pt x="261" y="0"/>
                      <a:pt x="261" y="0"/>
                      <a:pt x="261" y="0"/>
                    </a:cubicBezTo>
                    <a:cubicBezTo>
                      <a:pt x="261" y="144"/>
                      <a:pt x="144" y="261"/>
                      <a:pt x="0" y="261"/>
                    </a:cubicBezTo>
                    <a:cubicBezTo>
                      <a:pt x="0" y="462"/>
                      <a:pt x="0" y="462"/>
                      <a:pt x="0" y="462"/>
                    </a:cubicBezTo>
                    <a:cubicBezTo>
                      <a:pt x="108" y="462"/>
                      <a:pt x="208" y="424"/>
                      <a:pt x="286" y="362"/>
                    </a:cubicBezTo>
                    <a:cubicBezTo>
                      <a:pt x="337" y="375"/>
                      <a:pt x="337" y="375"/>
                      <a:pt x="337" y="375"/>
                    </a:cubicBezTo>
                    <a:cubicBezTo>
                      <a:pt x="430" y="400"/>
                      <a:pt x="430" y="400"/>
                      <a:pt x="430" y="400"/>
                    </a:cubicBezTo>
                    <a:cubicBezTo>
                      <a:pt x="405" y="307"/>
                      <a:pt x="405" y="307"/>
                      <a:pt x="405" y="307"/>
                    </a:cubicBezTo>
                    <a:lnTo>
                      <a:pt x="389" y="24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8" name="出自【趣你的PPT】(微信:qunideppt)：最优质的PPT资源库"/>
              <p:cNvSpPr/>
              <p:nvPr/>
            </p:nvSpPr>
            <p:spPr bwMode="auto">
              <a:xfrm>
                <a:off x="8159477" y="2414826"/>
                <a:ext cx="989013" cy="989013"/>
              </a:xfrm>
              <a:custGeom>
                <a:avLst/>
                <a:gdLst>
                  <a:gd name="T0" fmla="*/ 210 w 462"/>
                  <a:gd name="T1" fmla="*/ 75 h 462"/>
                  <a:gd name="T2" fmla="*/ 138 w 462"/>
                  <a:gd name="T3" fmla="*/ 56 h 462"/>
                  <a:gd name="T4" fmla="*/ 45 w 462"/>
                  <a:gd name="T5" fmla="*/ 31 h 462"/>
                  <a:gd name="T6" fmla="*/ 70 w 462"/>
                  <a:gd name="T7" fmla="*/ 124 h 462"/>
                  <a:gd name="T8" fmla="*/ 88 w 462"/>
                  <a:gd name="T9" fmla="*/ 190 h 462"/>
                  <a:gd name="T10" fmla="*/ 0 w 462"/>
                  <a:gd name="T11" fmla="*/ 462 h 462"/>
                  <a:gd name="T12" fmla="*/ 201 w 462"/>
                  <a:gd name="T13" fmla="*/ 462 h 462"/>
                  <a:gd name="T14" fmla="*/ 462 w 462"/>
                  <a:gd name="T15" fmla="*/ 201 h 462"/>
                  <a:gd name="T16" fmla="*/ 462 w 462"/>
                  <a:gd name="T17" fmla="*/ 0 h 462"/>
                  <a:gd name="T18" fmla="*/ 210 w 462"/>
                  <a:gd name="T19" fmla="*/ 75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2" h="462">
                    <a:moveTo>
                      <a:pt x="210" y="75"/>
                    </a:moveTo>
                    <a:cubicBezTo>
                      <a:pt x="138" y="56"/>
                      <a:pt x="138" y="56"/>
                      <a:pt x="138" y="56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70" y="124"/>
                      <a:pt x="70" y="124"/>
                      <a:pt x="70" y="124"/>
                    </a:cubicBezTo>
                    <a:cubicBezTo>
                      <a:pt x="88" y="190"/>
                      <a:pt x="88" y="190"/>
                      <a:pt x="88" y="190"/>
                    </a:cubicBezTo>
                    <a:cubicBezTo>
                      <a:pt x="33" y="267"/>
                      <a:pt x="0" y="360"/>
                      <a:pt x="0" y="462"/>
                    </a:cubicBezTo>
                    <a:cubicBezTo>
                      <a:pt x="201" y="462"/>
                      <a:pt x="201" y="462"/>
                      <a:pt x="201" y="462"/>
                    </a:cubicBezTo>
                    <a:cubicBezTo>
                      <a:pt x="201" y="318"/>
                      <a:pt x="318" y="201"/>
                      <a:pt x="462" y="201"/>
                    </a:cubicBezTo>
                    <a:cubicBezTo>
                      <a:pt x="462" y="0"/>
                      <a:pt x="462" y="0"/>
                      <a:pt x="462" y="0"/>
                    </a:cubicBezTo>
                    <a:cubicBezTo>
                      <a:pt x="369" y="0"/>
                      <a:pt x="282" y="27"/>
                      <a:pt x="210" y="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9" name="出自【趣你的PPT】(微信:qunideppt)：最优质的PPT资源库"/>
              <p:cNvSpPr/>
              <p:nvPr/>
            </p:nvSpPr>
            <p:spPr bwMode="auto">
              <a:xfrm>
                <a:off x="8159477" y="3403838"/>
                <a:ext cx="989013" cy="990600"/>
              </a:xfrm>
              <a:custGeom>
                <a:avLst/>
                <a:gdLst>
                  <a:gd name="T0" fmla="*/ 462 w 462"/>
                  <a:gd name="T1" fmla="*/ 261 h 462"/>
                  <a:gd name="T2" fmla="*/ 201 w 462"/>
                  <a:gd name="T3" fmla="*/ 0 h 462"/>
                  <a:gd name="T4" fmla="*/ 0 w 462"/>
                  <a:gd name="T5" fmla="*/ 0 h 462"/>
                  <a:gd name="T6" fmla="*/ 85 w 462"/>
                  <a:gd name="T7" fmla="*/ 267 h 462"/>
                  <a:gd name="T8" fmla="*/ 70 w 462"/>
                  <a:gd name="T9" fmla="*/ 323 h 462"/>
                  <a:gd name="T10" fmla="*/ 45 w 462"/>
                  <a:gd name="T11" fmla="*/ 416 h 462"/>
                  <a:gd name="T12" fmla="*/ 138 w 462"/>
                  <a:gd name="T13" fmla="*/ 391 h 462"/>
                  <a:gd name="T14" fmla="*/ 194 w 462"/>
                  <a:gd name="T15" fmla="*/ 376 h 462"/>
                  <a:gd name="T16" fmla="*/ 462 w 462"/>
                  <a:gd name="T17" fmla="*/ 462 h 462"/>
                  <a:gd name="T18" fmla="*/ 462 w 462"/>
                  <a:gd name="T19" fmla="*/ 261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2" h="462">
                    <a:moveTo>
                      <a:pt x="462" y="261"/>
                    </a:moveTo>
                    <a:cubicBezTo>
                      <a:pt x="318" y="261"/>
                      <a:pt x="201" y="144"/>
                      <a:pt x="20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9"/>
                      <a:pt x="31" y="192"/>
                      <a:pt x="85" y="267"/>
                    </a:cubicBezTo>
                    <a:cubicBezTo>
                      <a:pt x="70" y="323"/>
                      <a:pt x="70" y="323"/>
                      <a:pt x="70" y="323"/>
                    </a:cubicBezTo>
                    <a:cubicBezTo>
                      <a:pt x="45" y="416"/>
                      <a:pt x="45" y="416"/>
                      <a:pt x="45" y="416"/>
                    </a:cubicBezTo>
                    <a:cubicBezTo>
                      <a:pt x="138" y="391"/>
                      <a:pt x="138" y="391"/>
                      <a:pt x="138" y="391"/>
                    </a:cubicBezTo>
                    <a:cubicBezTo>
                      <a:pt x="194" y="376"/>
                      <a:pt x="194" y="376"/>
                      <a:pt x="194" y="376"/>
                    </a:cubicBezTo>
                    <a:cubicBezTo>
                      <a:pt x="270" y="430"/>
                      <a:pt x="362" y="462"/>
                      <a:pt x="462" y="462"/>
                    </a:cubicBezTo>
                    <a:lnTo>
                      <a:pt x="462" y="26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grpSp>
          <p:nvGrpSpPr>
            <p:cNvPr id="22" name="Group 21出自【趣你的PPT】(微信:qunideppt)：最优质的PPT资源库"/>
            <p:cNvGrpSpPr/>
            <p:nvPr/>
          </p:nvGrpSpPr>
          <p:grpSpPr>
            <a:xfrm>
              <a:off x="7042271" y="2746877"/>
              <a:ext cx="481092" cy="319495"/>
              <a:chOff x="4254500" y="1266825"/>
              <a:chExt cx="619126" cy="411163"/>
            </a:xfrm>
          </p:grpSpPr>
          <p:sp>
            <p:nvSpPr>
              <p:cNvPr id="1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254500" y="1276350"/>
                <a:ext cx="411163" cy="390525"/>
              </a:xfrm>
              <a:custGeom>
                <a:avLst/>
                <a:gdLst>
                  <a:gd name="T0" fmla="*/ 182 w 192"/>
                  <a:gd name="T1" fmla="*/ 0 h 182"/>
                  <a:gd name="T2" fmla="*/ 10 w 192"/>
                  <a:gd name="T3" fmla="*/ 0 h 182"/>
                  <a:gd name="T4" fmla="*/ 0 w 192"/>
                  <a:gd name="T5" fmla="*/ 10 h 182"/>
                  <a:gd name="T6" fmla="*/ 0 w 192"/>
                  <a:gd name="T7" fmla="*/ 128 h 182"/>
                  <a:gd name="T8" fmla="*/ 10 w 192"/>
                  <a:gd name="T9" fmla="*/ 138 h 182"/>
                  <a:gd name="T10" fmla="*/ 80 w 192"/>
                  <a:gd name="T11" fmla="*/ 138 h 182"/>
                  <a:gd name="T12" fmla="*/ 80 w 192"/>
                  <a:gd name="T13" fmla="*/ 170 h 182"/>
                  <a:gd name="T14" fmla="*/ 38 w 192"/>
                  <a:gd name="T15" fmla="*/ 170 h 182"/>
                  <a:gd name="T16" fmla="*/ 34 w 192"/>
                  <a:gd name="T17" fmla="*/ 176 h 182"/>
                  <a:gd name="T18" fmla="*/ 38 w 192"/>
                  <a:gd name="T19" fmla="*/ 182 h 182"/>
                  <a:gd name="T20" fmla="*/ 162 w 192"/>
                  <a:gd name="T21" fmla="*/ 182 h 182"/>
                  <a:gd name="T22" fmla="*/ 167 w 192"/>
                  <a:gd name="T23" fmla="*/ 176 h 182"/>
                  <a:gd name="T24" fmla="*/ 162 w 192"/>
                  <a:gd name="T25" fmla="*/ 170 h 182"/>
                  <a:gd name="T26" fmla="*/ 119 w 192"/>
                  <a:gd name="T27" fmla="*/ 170 h 182"/>
                  <a:gd name="T28" fmla="*/ 119 w 192"/>
                  <a:gd name="T29" fmla="*/ 138 h 182"/>
                  <a:gd name="T30" fmla="*/ 182 w 192"/>
                  <a:gd name="T31" fmla="*/ 138 h 182"/>
                  <a:gd name="T32" fmla="*/ 192 w 192"/>
                  <a:gd name="T33" fmla="*/ 128 h 182"/>
                  <a:gd name="T34" fmla="*/ 192 w 192"/>
                  <a:gd name="T35" fmla="*/ 10 h 182"/>
                  <a:gd name="T36" fmla="*/ 182 w 192"/>
                  <a:gd name="T37" fmla="*/ 0 h 182"/>
                  <a:gd name="T38" fmla="*/ 183 w 192"/>
                  <a:gd name="T39" fmla="*/ 130 h 182"/>
                  <a:gd name="T40" fmla="*/ 10 w 192"/>
                  <a:gd name="T41" fmla="*/ 130 h 182"/>
                  <a:gd name="T42" fmla="*/ 10 w 192"/>
                  <a:gd name="T43" fmla="*/ 6 h 182"/>
                  <a:gd name="T44" fmla="*/ 183 w 192"/>
                  <a:gd name="T45" fmla="*/ 6 h 182"/>
                  <a:gd name="T46" fmla="*/ 183 w 192"/>
                  <a:gd name="T47" fmla="*/ 13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2" h="182">
                    <a:moveTo>
                      <a:pt x="182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3"/>
                      <a:pt x="4" y="138"/>
                      <a:pt x="10" y="138"/>
                    </a:cubicBezTo>
                    <a:cubicBezTo>
                      <a:pt x="80" y="138"/>
                      <a:pt x="80" y="138"/>
                      <a:pt x="80" y="138"/>
                    </a:cubicBezTo>
                    <a:cubicBezTo>
                      <a:pt x="80" y="170"/>
                      <a:pt x="80" y="170"/>
                      <a:pt x="80" y="170"/>
                    </a:cubicBezTo>
                    <a:cubicBezTo>
                      <a:pt x="38" y="170"/>
                      <a:pt x="38" y="170"/>
                      <a:pt x="38" y="170"/>
                    </a:cubicBezTo>
                    <a:cubicBezTo>
                      <a:pt x="36" y="170"/>
                      <a:pt x="34" y="173"/>
                      <a:pt x="34" y="176"/>
                    </a:cubicBezTo>
                    <a:cubicBezTo>
                      <a:pt x="34" y="179"/>
                      <a:pt x="36" y="182"/>
                      <a:pt x="38" y="182"/>
                    </a:cubicBezTo>
                    <a:cubicBezTo>
                      <a:pt x="162" y="182"/>
                      <a:pt x="162" y="182"/>
                      <a:pt x="162" y="182"/>
                    </a:cubicBezTo>
                    <a:cubicBezTo>
                      <a:pt x="165" y="182"/>
                      <a:pt x="167" y="179"/>
                      <a:pt x="167" y="176"/>
                    </a:cubicBezTo>
                    <a:cubicBezTo>
                      <a:pt x="167" y="173"/>
                      <a:pt x="165" y="170"/>
                      <a:pt x="162" y="170"/>
                    </a:cubicBezTo>
                    <a:cubicBezTo>
                      <a:pt x="119" y="170"/>
                      <a:pt x="119" y="170"/>
                      <a:pt x="119" y="170"/>
                    </a:cubicBezTo>
                    <a:cubicBezTo>
                      <a:pt x="119" y="138"/>
                      <a:pt x="119" y="138"/>
                      <a:pt x="119" y="138"/>
                    </a:cubicBezTo>
                    <a:cubicBezTo>
                      <a:pt x="182" y="138"/>
                      <a:pt x="182" y="138"/>
                      <a:pt x="182" y="138"/>
                    </a:cubicBezTo>
                    <a:cubicBezTo>
                      <a:pt x="187" y="138"/>
                      <a:pt x="192" y="133"/>
                      <a:pt x="192" y="128"/>
                    </a:cubicBezTo>
                    <a:cubicBezTo>
                      <a:pt x="192" y="10"/>
                      <a:pt x="192" y="10"/>
                      <a:pt x="192" y="10"/>
                    </a:cubicBezTo>
                    <a:cubicBezTo>
                      <a:pt x="192" y="4"/>
                      <a:pt x="187" y="0"/>
                      <a:pt x="182" y="0"/>
                    </a:cubicBezTo>
                    <a:close/>
                    <a:moveTo>
                      <a:pt x="183" y="130"/>
                    </a:moveTo>
                    <a:cubicBezTo>
                      <a:pt x="10" y="130"/>
                      <a:pt x="10" y="130"/>
                      <a:pt x="10" y="130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83" y="6"/>
                      <a:pt x="183" y="6"/>
                      <a:pt x="183" y="6"/>
                    </a:cubicBezTo>
                    <a:lnTo>
                      <a:pt x="183" y="130"/>
                    </a:ln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681538" y="1266825"/>
                <a:ext cx="192088" cy="411163"/>
              </a:xfrm>
              <a:custGeom>
                <a:avLst/>
                <a:gdLst>
                  <a:gd name="T0" fmla="*/ 74 w 90"/>
                  <a:gd name="T1" fmla="*/ 0 h 192"/>
                  <a:gd name="T2" fmla="*/ 16 w 90"/>
                  <a:gd name="T3" fmla="*/ 0 h 192"/>
                  <a:gd name="T4" fmla="*/ 0 w 90"/>
                  <a:gd name="T5" fmla="*/ 9 h 192"/>
                  <a:gd name="T6" fmla="*/ 0 w 90"/>
                  <a:gd name="T7" fmla="*/ 182 h 192"/>
                  <a:gd name="T8" fmla="*/ 16 w 90"/>
                  <a:gd name="T9" fmla="*/ 192 h 192"/>
                  <a:gd name="T10" fmla="*/ 74 w 90"/>
                  <a:gd name="T11" fmla="*/ 192 h 192"/>
                  <a:gd name="T12" fmla="*/ 90 w 90"/>
                  <a:gd name="T13" fmla="*/ 182 h 192"/>
                  <a:gd name="T14" fmla="*/ 90 w 90"/>
                  <a:gd name="T15" fmla="*/ 9 h 192"/>
                  <a:gd name="T16" fmla="*/ 74 w 90"/>
                  <a:gd name="T17" fmla="*/ 0 h 192"/>
                  <a:gd name="T18" fmla="*/ 45 w 90"/>
                  <a:gd name="T19" fmla="*/ 160 h 192"/>
                  <a:gd name="T20" fmla="*/ 32 w 90"/>
                  <a:gd name="T21" fmla="*/ 148 h 192"/>
                  <a:gd name="T22" fmla="*/ 45 w 90"/>
                  <a:gd name="T23" fmla="*/ 135 h 192"/>
                  <a:gd name="T24" fmla="*/ 57 w 90"/>
                  <a:gd name="T25" fmla="*/ 148 h 192"/>
                  <a:gd name="T26" fmla="*/ 45 w 90"/>
                  <a:gd name="T27" fmla="*/ 16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0" h="192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4"/>
                      <a:pt x="0" y="9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8"/>
                      <a:pt x="7" y="192"/>
                      <a:pt x="16" y="192"/>
                    </a:cubicBezTo>
                    <a:cubicBezTo>
                      <a:pt x="74" y="192"/>
                      <a:pt x="74" y="192"/>
                      <a:pt x="74" y="192"/>
                    </a:cubicBezTo>
                    <a:cubicBezTo>
                      <a:pt x="83" y="192"/>
                      <a:pt x="90" y="188"/>
                      <a:pt x="90" y="182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90" y="4"/>
                      <a:pt x="83" y="0"/>
                      <a:pt x="74" y="0"/>
                    </a:cubicBezTo>
                    <a:close/>
                    <a:moveTo>
                      <a:pt x="45" y="160"/>
                    </a:moveTo>
                    <a:cubicBezTo>
                      <a:pt x="38" y="160"/>
                      <a:pt x="32" y="155"/>
                      <a:pt x="32" y="148"/>
                    </a:cubicBezTo>
                    <a:cubicBezTo>
                      <a:pt x="32" y="141"/>
                      <a:pt x="38" y="135"/>
                      <a:pt x="45" y="135"/>
                    </a:cubicBezTo>
                    <a:cubicBezTo>
                      <a:pt x="52" y="135"/>
                      <a:pt x="57" y="141"/>
                      <a:pt x="57" y="148"/>
                    </a:cubicBezTo>
                    <a:cubicBezTo>
                      <a:pt x="57" y="155"/>
                      <a:pt x="52" y="160"/>
                      <a:pt x="45" y="160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grpSp>
          <p:nvGrpSpPr>
            <p:cNvPr id="23" name="Group 22出自【趣你的PPT】(微信:qunideppt)：最优质的PPT资源库"/>
            <p:cNvGrpSpPr/>
            <p:nvPr/>
          </p:nvGrpSpPr>
          <p:grpSpPr>
            <a:xfrm>
              <a:off x="4857420" y="2675331"/>
              <a:ext cx="452720" cy="391041"/>
              <a:chOff x="7408863" y="1169988"/>
              <a:chExt cx="582613" cy="503237"/>
            </a:xfrm>
          </p:grpSpPr>
          <p:sp>
            <p:nvSpPr>
              <p:cNvPr id="13" name="出自【趣你的PPT】(微信:qunideppt)：最优质的PPT资源库"/>
              <p:cNvSpPr/>
              <p:nvPr/>
            </p:nvSpPr>
            <p:spPr bwMode="auto">
              <a:xfrm>
                <a:off x="7546975" y="1404938"/>
                <a:ext cx="304800" cy="115888"/>
              </a:xfrm>
              <a:custGeom>
                <a:avLst/>
                <a:gdLst>
                  <a:gd name="T0" fmla="*/ 16 w 142"/>
                  <a:gd name="T1" fmla="*/ 53 h 54"/>
                  <a:gd name="T2" fmla="*/ 6 w 142"/>
                  <a:gd name="T3" fmla="*/ 48 h 54"/>
                  <a:gd name="T4" fmla="*/ 6 w 142"/>
                  <a:gd name="T5" fmla="*/ 27 h 54"/>
                  <a:gd name="T6" fmla="*/ 71 w 142"/>
                  <a:gd name="T7" fmla="*/ 0 h 54"/>
                  <a:gd name="T8" fmla="*/ 71 w 142"/>
                  <a:gd name="T9" fmla="*/ 0 h 54"/>
                  <a:gd name="T10" fmla="*/ 136 w 142"/>
                  <a:gd name="T11" fmla="*/ 26 h 54"/>
                  <a:gd name="T12" fmla="*/ 136 w 142"/>
                  <a:gd name="T13" fmla="*/ 48 h 54"/>
                  <a:gd name="T14" fmla="*/ 114 w 142"/>
                  <a:gd name="T15" fmla="*/ 48 h 54"/>
                  <a:gd name="T16" fmla="*/ 71 w 142"/>
                  <a:gd name="T17" fmla="*/ 30 h 54"/>
                  <a:gd name="T18" fmla="*/ 71 w 142"/>
                  <a:gd name="T19" fmla="*/ 30 h 54"/>
                  <a:gd name="T20" fmla="*/ 27 w 142"/>
                  <a:gd name="T21" fmla="*/ 48 h 54"/>
                  <a:gd name="T22" fmla="*/ 16 w 142"/>
                  <a:gd name="T23" fmla="*/ 5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54">
                    <a:moveTo>
                      <a:pt x="16" y="53"/>
                    </a:moveTo>
                    <a:cubicBezTo>
                      <a:pt x="13" y="53"/>
                      <a:pt x="9" y="51"/>
                      <a:pt x="6" y="48"/>
                    </a:cubicBezTo>
                    <a:cubicBezTo>
                      <a:pt x="0" y="42"/>
                      <a:pt x="0" y="33"/>
                      <a:pt x="6" y="27"/>
                    </a:cubicBezTo>
                    <a:cubicBezTo>
                      <a:pt x="23" y="9"/>
                      <a:pt x="46" y="0"/>
                      <a:pt x="71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5" y="0"/>
                      <a:pt x="118" y="9"/>
                      <a:pt x="136" y="26"/>
                    </a:cubicBezTo>
                    <a:cubicBezTo>
                      <a:pt x="142" y="32"/>
                      <a:pt x="142" y="42"/>
                      <a:pt x="136" y="48"/>
                    </a:cubicBezTo>
                    <a:cubicBezTo>
                      <a:pt x="130" y="54"/>
                      <a:pt x="120" y="54"/>
                      <a:pt x="114" y="48"/>
                    </a:cubicBezTo>
                    <a:cubicBezTo>
                      <a:pt x="102" y="37"/>
                      <a:pt x="87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54" y="30"/>
                      <a:pt x="39" y="37"/>
                      <a:pt x="27" y="48"/>
                    </a:cubicBezTo>
                    <a:cubicBezTo>
                      <a:pt x="24" y="51"/>
                      <a:pt x="20" y="53"/>
                      <a:pt x="16" y="53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4" name="出自【趣你的PPT】(微信:qunideppt)：最优质的PPT资源库"/>
              <p:cNvSpPr/>
              <p:nvPr/>
            </p:nvSpPr>
            <p:spPr bwMode="auto">
              <a:xfrm>
                <a:off x="7477125" y="1306513"/>
                <a:ext cx="442913" cy="146050"/>
              </a:xfrm>
              <a:custGeom>
                <a:avLst/>
                <a:gdLst>
                  <a:gd name="T0" fmla="*/ 17 w 207"/>
                  <a:gd name="T1" fmla="*/ 66 h 68"/>
                  <a:gd name="T2" fmla="*/ 6 w 207"/>
                  <a:gd name="T3" fmla="*/ 62 h 68"/>
                  <a:gd name="T4" fmla="*/ 6 w 207"/>
                  <a:gd name="T5" fmla="*/ 40 h 68"/>
                  <a:gd name="T6" fmla="*/ 104 w 207"/>
                  <a:gd name="T7" fmla="*/ 0 h 68"/>
                  <a:gd name="T8" fmla="*/ 104 w 207"/>
                  <a:gd name="T9" fmla="*/ 0 h 68"/>
                  <a:gd name="T10" fmla="*/ 201 w 207"/>
                  <a:gd name="T11" fmla="*/ 40 h 68"/>
                  <a:gd name="T12" fmla="*/ 201 w 207"/>
                  <a:gd name="T13" fmla="*/ 62 h 68"/>
                  <a:gd name="T14" fmla="*/ 180 w 207"/>
                  <a:gd name="T15" fmla="*/ 62 h 68"/>
                  <a:gd name="T16" fmla="*/ 104 w 207"/>
                  <a:gd name="T17" fmla="*/ 30 h 68"/>
                  <a:gd name="T18" fmla="*/ 104 w 207"/>
                  <a:gd name="T19" fmla="*/ 30 h 68"/>
                  <a:gd name="T20" fmla="*/ 28 w 207"/>
                  <a:gd name="T21" fmla="*/ 62 h 68"/>
                  <a:gd name="T22" fmla="*/ 17 w 207"/>
                  <a:gd name="T23" fmla="*/ 6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7" h="68">
                    <a:moveTo>
                      <a:pt x="17" y="66"/>
                    </a:moveTo>
                    <a:cubicBezTo>
                      <a:pt x="13" y="66"/>
                      <a:pt x="9" y="65"/>
                      <a:pt x="6" y="62"/>
                    </a:cubicBezTo>
                    <a:cubicBezTo>
                      <a:pt x="0" y="56"/>
                      <a:pt x="0" y="46"/>
                      <a:pt x="6" y="40"/>
                    </a:cubicBezTo>
                    <a:cubicBezTo>
                      <a:pt x="32" y="14"/>
                      <a:pt x="67" y="0"/>
                      <a:pt x="104" y="0"/>
                    </a:cubicBezTo>
                    <a:cubicBezTo>
                      <a:pt x="104" y="0"/>
                      <a:pt x="104" y="0"/>
                      <a:pt x="104" y="0"/>
                    </a:cubicBezTo>
                    <a:cubicBezTo>
                      <a:pt x="141" y="0"/>
                      <a:pt x="175" y="14"/>
                      <a:pt x="201" y="40"/>
                    </a:cubicBezTo>
                    <a:cubicBezTo>
                      <a:pt x="207" y="46"/>
                      <a:pt x="207" y="56"/>
                      <a:pt x="201" y="62"/>
                    </a:cubicBezTo>
                    <a:cubicBezTo>
                      <a:pt x="195" y="68"/>
                      <a:pt x="186" y="68"/>
                      <a:pt x="180" y="62"/>
                    </a:cubicBezTo>
                    <a:cubicBezTo>
                      <a:pt x="159" y="41"/>
                      <a:pt x="132" y="30"/>
                      <a:pt x="104" y="30"/>
                    </a:cubicBezTo>
                    <a:cubicBezTo>
                      <a:pt x="104" y="30"/>
                      <a:pt x="104" y="30"/>
                      <a:pt x="104" y="30"/>
                    </a:cubicBezTo>
                    <a:cubicBezTo>
                      <a:pt x="75" y="30"/>
                      <a:pt x="48" y="41"/>
                      <a:pt x="28" y="62"/>
                    </a:cubicBezTo>
                    <a:cubicBezTo>
                      <a:pt x="25" y="65"/>
                      <a:pt x="21" y="66"/>
                      <a:pt x="17" y="66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6" name="出自【趣你的PPT】(微信:qunideppt)：最优质的PPT资源库"/>
              <p:cNvSpPr/>
              <p:nvPr/>
            </p:nvSpPr>
            <p:spPr bwMode="auto">
              <a:xfrm>
                <a:off x="7408863" y="1169988"/>
                <a:ext cx="582613" cy="211138"/>
              </a:xfrm>
              <a:custGeom>
                <a:avLst/>
                <a:gdLst>
                  <a:gd name="T0" fmla="*/ 16 w 272"/>
                  <a:gd name="T1" fmla="*/ 98 h 99"/>
                  <a:gd name="T2" fmla="*/ 6 w 272"/>
                  <a:gd name="T3" fmla="*/ 93 h 99"/>
                  <a:gd name="T4" fmla="*/ 6 w 272"/>
                  <a:gd name="T5" fmla="*/ 72 h 99"/>
                  <a:gd name="T6" fmla="*/ 266 w 272"/>
                  <a:gd name="T7" fmla="*/ 71 h 99"/>
                  <a:gd name="T8" fmla="*/ 266 w 272"/>
                  <a:gd name="T9" fmla="*/ 93 h 99"/>
                  <a:gd name="T10" fmla="*/ 244 w 272"/>
                  <a:gd name="T11" fmla="*/ 93 h 99"/>
                  <a:gd name="T12" fmla="*/ 27 w 272"/>
                  <a:gd name="T13" fmla="*/ 93 h 99"/>
                  <a:gd name="T14" fmla="*/ 16 w 272"/>
                  <a:gd name="T15" fmla="*/ 9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2" h="99">
                    <a:moveTo>
                      <a:pt x="16" y="98"/>
                    </a:moveTo>
                    <a:cubicBezTo>
                      <a:pt x="12" y="98"/>
                      <a:pt x="9" y="96"/>
                      <a:pt x="6" y="93"/>
                    </a:cubicBezTo>
                    <a:cubicBezTo>
                      <a:pt x="0" y="87"/>
                      <a:pt x="0" y="78"/>
                      <a:pt x="6" y="72"/>
                    </a:cubicBezTo>
                    <a:cubicBezTo>
                      <a:pt x="77" y="0"/>
                      <a:pt x="194" y="0"/>
                      <a:pt x="266" y="71"/>
                    </a:cubicBezTo>
                    <a:cubicBezTo>
                      <a:pt x="272" y="77"/>
                      <a:pt x="272" y="87"/>
                      <a:pt x="266" y="93"/>
                    </a:cubicBezTo>
                    <a:cubicBezTo>
                      <a:pt x="260" y="99"/>
                      <a:pt x="250" y="99"/>
                      <a:pt x="244" y="93"/>
                    </a:cubicBezTo>
                    <a:cubicBezTo>
                      <a:pt x="184" y="33"/>
                      <a:pt x="87" y="33"/>
                      <a:pt x="27" y="93"/>
                    </a:cubicBezTo>
                    <a:cubicBezTo>
                      <a:pt x="24" y="96"/>
                      <a:pt x="20" y="98"/>
                      <a:pt x="16" y="98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7" name="出自【趣你的PPT】(微信:qunideppt)：最优质的PPT资源库"/>
              <p:cNvSpPr/>
              <p:nvPr/>
            </p:nvSpPr>
            <p:spPr bwMode="auto">
              <a:xfrm>
                <a:off x="7626350" y="1530350"/>
                <a:ext cx="144463" cy="142875"/>
              </a:xfrm>
              <a:custGeom>
                <a:avLst/>
                <a:gdLst>
                  <a:gd name="T0" fmla="*/ 55 w 67"/>
                  <a:gd name="T1" fmla="*/ 12 h 67"/>
                  <a:gd name="T2" fmla="*/ 55 w 67"/>
                  <a:gd name="T3" fmla="*/ 55 h 67"/>
                  <a:gd name="T4" fmla="*/ 12 w 67"/>
                  <a:gd name="T5" fmla="*/ 55 h 67"/>
                  <a:gd name="T6" fmla="*/ 12 w 67"/>
                  <a:gd name="T7" fmla="*/ 12 h 67"/>
                  <a:gd name="T8" fmla="*/ 55 w 67"/>
                  <a:gd name="T9" fmla="*/ 1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67">
                    <a:moveTo>
                      <a:pt x="55" y="12"/>
                    </a:moveTo>
                    <a:cubicBezTo>
                      <a:pt x="67" y="24"/>
                      <a:pt x="67" y="43"/>
                      <a:pt x="55" y="55"/>
                    </a:cubicBezTo>
                    <a:cubicBezTo>
                      <a:pt x="43" y="67"/>
                      <a:pt x="24" y="67"/>
                      <a:pt x="12" y="55"/>
                    </a:cubicBezTo>
                    <a:cubicBezTo>
                      <a:pt x="0" y="43"/>
                      <a:pt x="0" y="24"/>
                      <a:pt x="12" y="12"/>
                    </a:cubicBezTo>
                    <a:cubicBezTo>
                      <a:pt x="24" y="0"/>
                      <a:pt x="43" y="0"/>
                      <a:pt x="55" y="12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8" name="出自【趣你的PPT】(微信:qunideppt)：最优质的PPT资源库"/>
              <p:cNvSpPr/>
              <p:nvPr/>
            </p:nvSpPr>
            <p:spPr bwMode="auto">
              <a:xfrm>
                <a:off x="7786688" y="1558925"/>
                <a:ext cx="57150" cy="84138"/>
              </a:xfrm>
              <a:custGeom>
                <a:avLst/>
                <a:gdLst>
                  <a:gd name="T0" fmla="*/ 11 w 26"/>
                  <a:gd name="T1" fmla="*/ 1 h 39"/>
                  <a:gd name="T2" fmla="*/ 0 w 26"/>
                  <a:gd name="T3" fmla="*/ 17 h 39"/>
                  <a:gd name="T4" fmla="*/ 2 w 26"/>
                  <a:gd name="T5" fmla="*/ 18 h 39"/>
                  <a:gd name="T6" fmla="*/ 6 w 26"/>
                  <a:gd name="T7" fmla="*/ 18 h 39"/>
                  <a:gd name="T8" fmla="*/ 6 w 26"/>
                  <a:gd name="T9" fmla="*/ 38 h 39"/>
                  <a:gd name="T10" fmla="*/ 7 w 26"/>
                  <a:gd name="T11" fmla="*/ 39 h 39"/>
                  <a:gd name="T12" fmla="*/ 18 w 26"/>
                  <a:gd name="T13" fmla="*/ 39 h 39"/>
                  <a:gd name="T14" fmla="*/ 20 w 26"/>
                  <a:gd name="T15" fmla="*/ 38 h 39"/>
                  <a:gd name="T16" fmla="*/ 20 w 26"/>
                  <a:gd name="T17" fmla="*/ 18 h 39"/>
                  <a:gd name="T18" fmla="*/ 24 w 26"/>
                  <a:gd name="T19" fmla="*/ 18 h 39"/>
                  <a:gd name="T20" fmla="*/ 26 w 26"/>
                  <a:gd name="T21" fmla="*/ 17 h 39"/>
                  <a:gd name="T22" fmla="*/ 14 w 26"/>
                  <a:gd name="T23" fmla="*/ 1 h 39"/>
                  <a:gd name="T24" fmla="*/ 13 w 26"/>
                  <a:gd name="T25" fmla="*/ 0 h 39"/>
                  <a:gd name="T26" fmla="*/ 11 w 26"/>
                  <a:gd name="T27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39">
                    <a:moveTo>
                      <a:pt x="11" y="1"/>
                    </a:moveTo>
                    <a:cubicBezTo>
                      <a:pt x="11" y="1"/>
                      <a:pt x="0" y="16"/>
                      <a:pt x="0" y="17"/>
                    </a:cubicBezTo>
                    <a:cubicBezTo>
                      <a:pt x="0" y="18"/>
                      <a:pt x="1" y="18"/>
                      <a:pt x="2" y="18"/>
                    </a:cubicBezTo>
                    <a:cubicBezTo>
                      <a:pt x="2" y="18"/>
                      <a:pt x="3" y="18"/>
                      <a:pt x="6" y="1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9"/>
                      <a:pt x="6" y="39"/>
                      <a:pt x="7" y="39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9" y="39"/>
                      <a:pt x="20" y="39"/>
                      <a:pt x="20" y="3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2" y="18"/>
                      <a:pt x="24" y="18"/>
                      <a:pt x="24" y="18"/>
                    </a:cubicBezTo>
                    <a:cubicBezTo>
                      <a:pt x="25" y="18"/>
                      <a:pt x="26" y="18"/>
                      <a:pt x="26" y="17"/>
                    </a:cubicBezTo>
                    <a:cubicBezTo>
                      <a:pt x="26" y="16"/>
                      <a:pt x="15" y="1"/>
                      <a:pt x="14" y="1"/>
                    </a:cubicBezTo>
                    <a:cubicBezTo>
                      <a:pt x="14" y="0"/>
                      <a:pt x="14" y="0"/>
                      <a:pt x="13" y="0"/>
                    </a:cubicBezTo>
                    <a:cubicBezTo>
                      <a:pt x="12" y="0"/>
                      <a:pt x="12" y="0"/>
                      <a:pt x="11" y="1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  <p:sp>
            <p:nvSpPr>
              <p:cNvPr id="19" name="出自【趣你的PPT】(微信:qunideppt)：最优质的PPT资源库"/>
              <p:cNvSpPr/>
              <p:nvPr/>
            </p:nvSpPr>
            <p:spPr bwMode="auto">
              <a:xfrm>
                <a:off x="7556500" y="1558925"/>
                <a:ext cx="52388" cy="84138"/>
              </a:xfrm>
              <a:custGeom>
                <a:avLst/>
                <a:gdLst>
                  <a:gd name="T0" fmla="*/ 14 w 25"/>
                  <a:gd name="T1" fmla="*/ 38 h 39"/>
                  <a:gd name="T2" fmla="*/ 25 w 25"/>
                  <a:gd name="T3" fmla="*/ 22 h 39"/>
                  <a:gd name="T4" fmla="*/ 24 w 25"/>
                  <a:gd name="T5" fmla="*/ 21 h 39"/>
                  <a:gd name="T6" fmla="*/ 20 w 25"/>
                  <a:gd name="T7" fmla="*/ 21 h 39"/>
                  <a:gd name="T8" fmla="*/ 20 w 25"/>
                  <a:gd name="T9" fmla="*/ 1 h 39"/>
                  <a:gd name="T10" fmla="*/ 18 w 25"/>
                  <a:gd name="T11" fmla="*/ 0 h 39"/>
                  <a:gd name="T12" fmla="*/ 7 w 25"/>
                  <a:gd name="T13" fmla="*/ 0 h 39"/>
                  <a:gd name="T14" fmla="*/ 5 w 25"/>
                  <a:gd name="T15" fmla="*/ 1 h 39"/>
                  <a:gd name="T16" fmla="*/ 5 w 25"/>
                  <a:gd name="T17" fmla="*/ 21 h 39"/>
                  <a:gd name="T18" fmla="*/ 1 w 25"/>
                  <a:gd name="T19" fmla="*/ 21 h 39"/>
                  <a:gd name="T20" fmla="*/ 0 w 25"/>
                  <a:gd name="T21" fmla="*/ 22 h 39"/>
                  <a:gd name="T22" fmla="*/ 11 w 25"/>
                  <a:gd name="T23" fmla="*/ 38 h 39"/>
                  <a:gd name="T24" fmla="*/ 12 w 25"/>
                  <a:gd name="T25" fmla="*/ 39 h 39"/>
                  <a:gd name="T26" fmla="*/ 14 w 25"/>
                  <a:gd name="T27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39">
                    <a:moveTo>
                      <a:pt x="14" y="38"/>
                    </a:moveTo>
                    <a:cubicBezTo>
                      <a:pt x="14" y="38"/>
                      <a:pt x="25" y="23"/>
                      <a:pt x="25" y="22"/>
                    </a:cubicBezTo>
                    <a:cubicBezTo>
                      <a:pt x="25" y="21"/>
                      <a:pt x="25" y="21"/>
                      <a:pt x="24" y="21"/>
                    </a:cubicBezTo>
                    <a:cubicBezTo>
                      <a:pt x="24" y="21"/>
                      <a:pt x="22" y="21"/>
                      <a:pt x="20" y="2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0"/>
                      <a:pt x="19" y="0"/>
                      <a:pt x="1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3" y="21"/>
                      <a:pt x="1" y="21"/>
                      <a:pt x="1" y="21"/>
                    </a:cubicBezTo>
                    <a:cubicBezTo>
                      <a:pt x="0" y="21"/>
                      <a:pt x="0" y="21"/>
                      <a:pt x="0" y="22"/>
                    </a:cubicBezTo>
                    <a:cubicBezTo>
                      <a:pt x="0" y="23"/>
                      <a:pt x="11" y="38"/>
                      <a:pt x="11" y="38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3" y="39"/>
                      <a:pt x="14" y="39"/>
                      <a:pt x="14" y="38"/>
                    </a:cubicBezTo>
                    <a:close/>
                  </a:path>
                </a:pathLst>
              </a:custGeom>
              <a:solidFill>
                <a:srgbClr val="4B48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50"/>
              </a:p>
            </p:txBody>
          </p:sp>
        </p:grpSp>
        <p:sp>
          <p:nvSpPr>
            <p:cNvPr id="20" name="出自【趣你的PPT】(微信:qunideppt)：最优质的PPT资源库"/>
            <p:cNvSpPr/>
            <p:nvPr/>
          </p:nvSpPr>
          <p:spPr bwMode="auto">
            <a:xfrm>
              <a:off x="4800817" y="4746273"/>
              <a:ext cx="399676" cy="399676"/>
            </a:xfrm>
            <a:custGeom>
              <a:avLst/>
              <a:gdLst>
                <a:gd name="T0" fmla="*/ 194 w 240"/>
                <a:gd name="T1" fmla="*/ 157 h 240"/>
                <a:gd name="T2" fmla="*/ 163 w 240"/>
                <a:gd name="T3" fmla="*/ 167 h 240"/>
                <a:gd name="T4" fmla="*/ 92 w 240"/>
                <a:gd name="T5" fmla="*/ 127 h 240"/>
                <a:gd name="T6" fmla="*/ 92 w 240"/>
                <a:gd name="T7" fmla="*/ 120 h 240"/>
                <a:gd name="T8" fmla="*/ 165 w 240"/>
                <a:gd name="T9" fmla="*/ 78 h 240"/>
                <a:gd name="T10" fmla="*/ 189 w 240"/>
                <a:gd name="T11" fmla="*/ 84 h 240"/>
                <a:gd name="T12" fmla="*/ 235 w 240"/>
                <a:gd name="T13" fmla="*/ 42 h 240"/>
                <a:gd name="T14" fmla="*/ 189 w 240"/>
                <a:gd name="T15" fmla="*/ 0 h 240"/>
                <a:gd name="T16" fmla="*/ 143 w 240"/>
                <a:gd name="T17" fmla="*/ 42 h 240"/>
                <a:gd name="T18" fmla="*/ 145 w 240"/>
                <a:gd name="T19" fmla="*/ 55 h 240"/>
                <a:gd name="T20" fmla="*/ 75 w 240"/>
                <a:gd name="T21" fmla="*/ 95 h 240"/>
                <a:gd name="T22" fmla="*/ 46 w 240"/>
                <a:gd name="T23" fmla="*/ 85 h 240"/>
                <a:gd name="T24" fmla="*/ 0 w 240"/>
                <a:gd name="T25" fmla="*/ 127 h 240"/>
                <a:gd name="T26" fmla="*/ 46 w 240"/>
                <a:gd name="T27" fmla="*/ 169 h 240"/>
                <a:gd name="T28" fmla="*/ 81 w 240"/>
                <a:gd name="T29" fmla="*/ 155 h 240"/>
                <a:gd name="T30" fmla="*/ 148 w 240"/>
                <a:gd name="T31" fmla="*/ 193 h 240"/>
                <a:gd name="T32" fmla="*/ 148 w 240"/>
                <a:gd name="T33" fmla="*/ 198 h 240"/>
                <a:gd name="T34" fmla="*/ 194 w 240"/>
                <a:gd name="T35" fmla="*/ 240 h 240"/>
                <a:gd name="T36" fmla="*/ 240 w 240"/>
                <a:gd name="T37" fmla="*/ 198 h 240"/>
                <a:gd name="T38" fmla="*/ 194 w 240"/>
                <a:gd name="T39" fmla="*/ 15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0" h="240">
                  <a:moveTo>
                    <a:pt x="194" y="157"/>
                  </a:moveTo>
                  <a:cubicBezTo>
                    <a:pt x="182" y="157"/>
                    <a:pt x="171" y="161"/>
                    <a:pt x="163" y="167"/>
                  </a:cubicBezTo>
                  <a:cubicBezTo>
                    <a:pt x="92" y="127"/>
                    <a:pt x="92" y="127"/>
                    <a:pt x="92" y="127"/>
                  </a:cubicBezTo>
                  <a:cubicBezTo>
                    <a:pt x="92" y="124"/>
                    <a:pt x="92" y="122"/>
                    <a:pt x="92" y="120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72" y="82"/>
                    <a:pt x="180" y="84"/>
                    <a:pt x="189" y="84"/>
                  </a:cubicBezTo>
                  <a:cubicBezTo>
                    <a:pt x="215" y="84"/>
                    <a:pt x="235" y="65"/>
                    <a:pt x="235" y="42"/>
                  </a:cubicBezTo>
                  <a:cubicBezTo>
                    <a:pt x="235" y="19"/>
                    <a:pt x="215" y="0"/>
                    <a:pt x="189" y="0"/>
                  </a:cubicBezTo>
                  <a:cubicBezTo>
                    <a:pt x="164" y="0"/>
                    <a:pt x="143" y="19"/>
                    <a:pt x="143" y="42"/>
                  </a:cubicBezTo>
                  <a:cubicBezTo>
                    <a:pt x="143" y="47"/>
                    <a:pt x="144" y="51"/>
                    <a:pt x="145" y="55"/>
                  </a:cubicBezTo>
                  <a:cubicBezTo>
                    <a:pt x="75" y="95"/>
                    <a:pt x="75" y="95"/>
                    <a:pt x="75" y="95"/>
                  </a:cubicBezTo>
                  <a:cubicBezTo>
                    <a:pt x="67" y="89"/>
                    <a:pt x="57" y="85"/>
                    <a:pt x="46" y="85"/>
                  </a:cubicBezTo>
                  <a:cubicBezTo>
                    <a:pt x="21" y="85"/>
                    <a:pt x="0" y="104"/>
                    <a:pt x="0" y="127"/>
                  </a:cubicBezTo>
                  <a:cubicBezTo>
                    <a:pt x="0" y="150"/>
                    <a:pt x="21" y="169"/>
                    <a:pt x="46" y="169"/>
                  </a:cubicBezTo>
                  <a:cubicBezTo>
                    <a:pt x="60" y="169"/>
                    <a:pt x="73" y="164"/>
                    <a:pt x="81" y="155"/>
                  </a:cubicBezTo>
                  <a:cubicBezTo>
                    <a:pt x="148" y="193"/>
                    <a:pt x="148" y="193"/>
                    <a:pt x="148" y="193"/>
                  </a:cubicBezTo>
                  <a:cubicBezTo>
                    <a:pt x="148" y="195"/>
                    <a:pt x="148" y="197"/>
                    <a:pt x="148" y="198"/>
                  </a:cubicBezTo>
                  <a:cubicBezTo>
                    <a:pt x="148" y="221"/>
                    <a:pt x="168" y="240"/>
                    <a:pt x="194" y="240"/>
                  </a:cubicBezTo>
                  <a:cubicBezTo>
                    <a:pt x="219" y="240"/>
                    <a:pt x="240" y="221"/>
                    <a:pt x="240" y="198"/>
                  </a:cubicBezTo>
                  <a:cubicBezTo>
                    <a:pt x="240" y="175"/>
                    <a:pt x="219" y="157"/>
                    <a:pt x="194" y="157"/>
                  </a:cubicBezTo>
                  <a:close/>
                </a:path>
              </a:pathLst>
            </a:custGeom>
            <a:solidFill>
              <a:srgbClr val="4B4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02312" y="4829647"/>
              <a:ext cx="386107" cy="309626"/>
            </a:xfrm>
            <a:custGeom>
              <a:avLst/>
              <a:gdLst>
                <a:gd name="T0" fmla="*/ 227 w 232"/>
                <a:gd name="T1" fmla="*/ 0 h 186"/>
                <a:gd name="T2" fmla="*/ 213 w 232"/>
                <a:gd name="T3" fmla="*/ 0 h 186"/>
                <a:gd name="T4" fmla="*/ 208 w 232"/>
                <a:gd name="T5" fmla="*/ 5 h 186"/>
                <a:gd name="T6" fmla="*/ 208 w 232"/>
                <a:gd name="T7" fmla="*/ 28 h 186"/>
                <a:gd name="T8" fmla="*/ 24 w 232"/>
                <a:gd name="T9" fmla="*/ 28 h 186"/>
                <a:gd name="T10" fmla="*/ 24 w 232"/>
                <a:gd name="T11" fmla="*/ 5 h 186"/>
                <a:gd name="T12" fmla="*/ 19 w 232"/>
                <a:gd name="T13" fmla="*/ 0 h 186"/>
                <a:gd name="T14" fmla="*/ 5 w 232"/>
                <a:gd name="T15" fmla="*/ 0 h 186"/>
                <a:gd name="T16" fmla="*/ 0 w 232"/>
                <a:gd name="T17" fmla="*/ 5 h 186"/>
                <a:gd name="T18" fmla="*/ 0 w 232"/>
                <a:gd name="T19" fmla="*/ 180 h 186"/>
                <a:gd name="T20" fmla="*/ 5 w 232"/>
                <a:gd name="T21" fmla="*/ 186 h 186"/>
                <a:gd name="T22" fmla="*/ 19 w 232"/>
                <a:gd name="T23" fmla="*/ 186 h 186"/>
                <a:gd name="T24" fmla="*/ 24 w 232"/>
                <a:gd name="T25" fmla="*/ 180 h 186"/>
                <a:gd name="T26" fmla="*/ 24 w 232"/>
                <a:gd name="T27" fmla="*/ 157 h 186"/>
                <a:gd name="T28" fmla="*/ 208 w 232"/>
                <a:gd name="T29" fmla="*/ 157 h 186"/>
                <a:gd name="T30" fmla="*/ 208 w 232"/>
                <a:gd name="T31" fmla="*/ 180 h 186"/>
                <a:gd name="T32" fmla="*/ 213 w 232"/>
                <a:gd name="T33" fmla="*/ 186 h 186"/>
                <a:gd name="T34" fmla="*/ 227 w 232"/>
                <a:gd name="T35" fmla="*/ 186 h 186"/>
                <a:gd name="T36" fmla="*/ 232 w 232"/>
                <a:gd name="T37" fmla="*/ 180 h 186"/>
                <a:gd name="T38" fmla="*/ 232 w 232"/>
                <a:gd name="T39" fmla="*/ 5 h 186"/>
                <a:gd name="T40" fmla="*/ 227 w 232"/>
                <a:gd name="T41" fmla="*/ 0 h 186"/>
                <a:gd name="T42" fmla="*/ 157 w 232"/>
                <a:gd name="T43" fmla="*/ 98 h 186"/>
                <a:gd name="T44" fmla="*/ 97 w 232"/>
                <a:gd name="T45" fmla="*/ 135 h 186"/>
                <a:gd name="T46" fmla="*/ 92 w 232"/>
                <a:gd name="T47" fmla="*/ 130 h 186"/>
                <a:gd name="T48" fmla="*/ 92 w 232"/>
                <a:gd name="T49" fmla="*/ 56 h 186"/>
                <a:gd name="T50" fmla="*/ 97 w 232"/>
                <a:gd name="T51" fmla="*/ 50 h 186"/>
                <a:gd name="T52" fmla="*/ 157 w 232"/>
                <a:gd name="T53" fmla="*/ 87 h 186"/>
                <a:gd name="T54" fmla="*/ 162 w 232"/>
                <a:gd name="T55" fmla="*/ 93 h 186"/>
                <a:gd name="T56" fmla="*/ 157 w 232"/>
                <a:gd name="T57" fmla="*/ 9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2" h="186">
                  <a:moveTo>
                    <a:pt x="227" y="0"/>
                  </a:moveTo>
                  <a:cubicBezTo>
                    <a:pt x="213" y="0"/>
                    <a:pt x="213" y="0"/>
                    <a:pt x="213" y="0"/>
                  </a:cubicBezTo>
                  <a:cubicBezTo>
                    <a:pt x="210" y="0"/>
                    <a:pt x="208" y="2"/>
                    <a:pt x="208" y="5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2"/>
                    <a:pt x="22" y="0"/>
                    <a:pt x="1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183"/>
                    <a:pt x="2" y="186"/>
                    <a:pt x="5" y="186"/>
                  </a:cubicBezTo>
                  <a:cubicBezTo>
                    <a:pt x="19" y="186"/>
                    <a:pt x="19" y="186"/>
                    <a:pt x="19" y="186"/>
                  </a:cubicBezTo>
                  <a:cubicBezTo>
                    <a:pt x="22" y="186"/>
                    <a:pt x="24" y="183"/>
                    <a:pt x="24" y="180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80"/>
                    <a:pt x="208" y="180"/>
                    <a:pt x="208" y="180"/>
                  </a:cubicBezTo>
                  <a:cubicBezTo>
                    <a:pt x="208" y="183"/>
                    <a:pt x="210" y="186"/>
                    <a:pt x="213" y="186"/>
                  </a:cubicBezTo>
                  <a:cubicBezTo>
                    <a:pt x="227" y="186"/>
                    <a:pt x="227" y="186"/>
                    <a:pt x="227" y="186"/>
                  </a:cubicBezTo>
                  <a:cubicBezTo>
                    <a:pt x="230" y="186"/>
                    <a:pt x="232" y="183"/>
                    <a:pt x="232" y="180"/>
                  </a:cubicBezTo>
                  <a:cubicBezTo>
                    <a:pt x="232" y="5"/>
                    <a:pt x="232" y="5"/>
                    <a:pt x="232" y="5"/>
                  </a:cubicBezTo>
                  <a:cubicBezTo>
                    <a:pt x="232" y="2"/>
                    <a:pt x="230" y="0"/>
                    <a:pt x="227" y="0"/>
                  </a:cubicBezTo>
                  <a:close/>
                  <a:moveTo>
                    <a:pt x="157" y="98"/>
                  </a:moveTo>
                  <a:cubicBezTo>
                    <a:pt x="156" y="98"/>
                    <a:pt x="100" y="135"/>
                    <a:pt x="97" y="135"/>
                  </a:cubicBezTo>
                  <a:cubicBezTo>
                    <a:pt x="95" y="135"/>
                    <a:pt x="92" y="133"/>
                    <a:pt x="92" y="130"/>
                  </a:cubicBezTo>
                  <a:cubicBezTo>
                    <a:pt x="92" y="128"/>
                    <a:pt x="92" y="57"/>
                    <a:pt x="92" y="56"/>
                  </a:cubicBezTo>
                  <a:cubicBezTo>
                    <a:pt x="92" y="53"/>
                    <a:pt x="95" y="50"/>
                    <a:pt x="97" y="50"/>
                  </a:cubicBezTo>
                  <a:cubicBezTo>
                    <a:pt x="100" y="50"/>
                    <a:pt x="156" y="87"/>
                    <a:pt x="157" y="87"/>
                  </a:cubicBezTo>
                  <a:cubicBezTo>
                    <a:pt x="159" y="89"/>
                    <a:pt x="162" y="90"/>
                    <a:pt x="162" y="93"/>
                  </a:cubicBezTo>
                  <a:cubicBezTo>
                    <a:pt x="162" y="96"/>
                    <a:pt x="159" y="96"/>
                    <a:pt x="157" y="98"/>
                  </a:cubicBezTo>
                  <a:close/>
                </a:path>
              </a:pathLst>
            </a:custGeom>
            <a:solidFill>
              <a:srgbClr val="4B4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50"/>
            </a:p>
          </p:txBody>
        </p:sp>
        <p:sp>
          <p:nvSpPr>
            <p:cNvPr id="59" name="出自【趣你的PPT】(微信:qunideppt)：最优质的PPT资源库"/>
            <p:cNvSpPr txBox="1"/>
            <p:nvPr/>
          </p:nvSpPr>
          <p:spPr>
            <a:xfrm>
              <a:off x="5553036" y="3381720"/>
              <a:ext cx="438581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3" dirty="0">
                  <a:solidFill>
                    <a:srgbClr val="FFFFFF"/>
                  </a:solidFill>
                  <a:latin typeface="Arial" pitchFamily="34" charset="0"/>
                  <a:ea typeface="Microsoft YaHei UI" pitchFamily="34" charset="-122"/>
                  <a:cs typeface="Arial" pitchFamily="34" charset="0"/>
                </a:rPr>
                <a:t>01</a:t>
              </a:r>
              <a:endParaRPr lang="zh-CN" altLang="en-US" sz="1013" dirty="0">
                <a:solidFill>
                  <a:srgbClr val="FFFFFF"/>
                </a:solidFill>
                <a:latin typeface="Arial" pitchFamily="34" charset="0"/>
                <a:ea typeface="Microsoft YaHei UI" pitchFamily="34" charset="-122"/>
                <a:cs typeface="Arial" pitchFamily="34" charset="0"/>
              </a:endParaRPr>
            </a:p>
          </p:txBody>
        </p:sp>
        <p:sp>
          <p:nvSpPr>
            <p:cNvPr id="61" name="出自【趣你的PPT】(微信:qunideppt)：最优质的PPT资源库"/>
            <p:cNvSpPr txBox="1"/>
            <p:nvPr/>
          </p:nvSpPr>
          <p:spPr>
            <a:xfrm>
              <a:off x="5553036" y="4256577"/>
              <a:ext cx="438581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3" dirty="0">
                  <a:solidFill>
                    <a:srgbClr val="FFFFFF"/>
                  </a:solidFill>
                  <a:latin typeface="Arial" pitchFamily="34" charset="0"/>
                  <a:ea typeface="Microsoft YaHei UI" pitchFamily="34" charset="-122"/>
                  <a:cs typeface="Arial" pitchFamily="34" charset="0"/>
                </a:rPr>
                <a:t>04</a:t>
              </a:r>
              <a:endParaRPr lang="zh-CN" altLang="en-US" sz="1013" dirty="0">
                <a:solidFill>
                  <a:srgbClr val="FFFFFF"/>
                </a:solidFill>
                <a:latin typeface="Arial" pitchFamily="34" charset="0"/>
                <a:ea typeface="Microsoft YaHei UI" pitchFamily="34" charset="-122"/>
                <a:cs typeface="Arial" pitchFamily="34" charset="0"/>
              </a:endParaRPr>
            </a:p>
          </p:txBody>
        </p:sp>
        <p:sp>
          <p:nvSpPr>
            <p:cNvPr id="68" name="出自【趣你的PPT】(微信:qunideppt)：最优质的PPT资源库"/>
            <p:cNvSpPr txBox="1"/>
            <p:nvPr/>
          </p:nvSpPr>
          <p:spPr>
            <a:xfrm>
              <a:off x="6289478" y="3381720"/>
              <a:ext cx="438581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3" dirty="0">
                  <a:solidFill>
                    <a:srgbClr val="FFFFFF"/>
                  </a:solidFill>
                  <a:latin typeface="Arial" pitchFamily="34" charset="0"/>
                  <a:ea typeface="Microsoft YaHei UI" pitchFamily="34" charset="-122"/>
                  <a:cs typeface="Arial" pitchFamily="34" charset="0"/>
                </a:rPr>
                <a:t>02</a:t>
              </a:r>
              <a:endParaRPr lang="zh-CN" altLang="en-US" sz="1013" dirty="0">
                <a:solidFill>
                  <a:srgbClr val="FFFFFF"/>
                </a:solidFill>
                <a:latin typeface="Arial" pitchFamily="34" charset="0"/>
                <a:ea typeface="Microsoft YaHei UI" pitchFamily="34" charset="-122"/>
                <a:cs typeface="Arial" pitchFamily="34" charset="0"/>
              </a:endParaRPr>
            </a:p>
          </p:txBody>
        </p:sp>
        <p:sp>
          <p:nvSpPr>
            <p:cNvPr id="69" name="出自【趣你的PPT】(微信:qunideppt)：最优质的PPT资源库"/>
            <p:cNvSpPr txBox="1"/>
            <p:nvPr/>
          </p:nvSpPr>
          <p:spPr>
            <a:xfrm>
              <a:off x="6289478" y="4256577"/>
              <a:ext cx="438581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3" dirty="0">
                  <a:solidFill>
                    <a:srgbClr val="FFFFFF"/>
                  </a:solidFill>
                  <a:latin typeface="Arial" pitchFamily="34" charset="0"/>
                  <a:ea typeface="Microsoft YaHei UI" pitchFamily="34" charset="-122"/>
                  <a:cs typeface="Arial" pitchFamily="34" charset="0"/>
                </a:rPr>
                <a:t>03</a:t>
              </a:r>
              <a:endParaRPr lang="zh-CN" altLang="en-US" sz="1013" dirty="0">
                <a:solidFill>
                  <a:srgbClr val="FFFFFF"/>
                </a:solidFill>
                <a:latin typeface="Arial" pitchFamily="34" charset="0"/>
                <a:ea typeface="Microsoft YaHei UI" pitchFamily="34" charset="-122"/>
                <a:cs typeface="Arial" pitchFamily="34" charset="0"/>
              </a:endParaRPr>
            </a:p>
          </p:txBody>
        </p:sp>
        <p:grpSp>
          <p:nvGrpSpPr>
            <p:cNvPr id="29" name="Group 28出自【趣你的PPT】(微信:qunideppt)：最优质的PPT资源库"/>
            <p:cNvGrpSpPr/>
            <p:nvPr/>
          </p:nvGrpSpPr>
          <p:grpSpPr>
            <a:xfrm>
              <a:off x="1080578" y="2477245"/>
              <a:ext cx="2583542" cy="1179604"/>
              <a:chOff x="1146629" y="1849438"/>
              <a:chExt cx="2583542" cy="1179604"/>
            </a:xfrm>
          </p:grpSpPr>
          <p:sp>
            <p:nvSpPr>
              <p:cNvPr id="30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1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98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2" name="Group 31出自【趣你的PPT】(微信:qunideppt)：最优质的PPT资源库"/>
            <p:cNvGrpSpPr/>
            <p:nvPr/>
          </p:nvGrpSpPr>
          <p:grpSpPr>
            <a:xfrm>
              <a:off x="8749950" y="2469988"/>
              <a:ext cx="2583542" cy="1194119"/>
              <a:chOff x="1146629" y="1834924"/>
              <a:chExt cx="2583542" cy="1194119"/>
            </a:xfrm>
          </p:grpSpPr>
          <p:sp>
            <p:nvSpPr>
              <p:cNvPr id="3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4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898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5" name="Group 34出自【趣你的PPT】(微信:qunideppt)：最优质的PPT资源库"/>
            <p:cNvGrpSpPr/>
            <p:nvPr/>
          </p:nvGrpSpPr>
          <p:grpSpPr>
            <a:xfrm>
              <a:off x="1080578" y="4620839"/>
              <a:ext cx="2583542" cy="1179604"/>
              <a:chOff x="1146629" y="1849438"/>
              <a:chExt cx="2583542" cy="1179604"/>
            </a:xfrm>
          </p:grpSpPr>
          <p:sp>
            <p:nvSpPr>
              <p:cNvPr id="36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37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98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8" name="Group 37出自【趣你的PPT】(微信:qunideppt)：最优质的PPT资源库"/>
            <p:cNvGrpSpPr/>
            <p:nvPr/>
          </p:nvGrpSpPr>
          <p:grpSpPr>
            <a:xfrm>
              <a:off x="8749950" y="4613582"/>
              <a:ext cx="2583542" cy="1194119"/>
              <a:chOff x="1146629" y="1834924"/>
              <a:chExt cx="2583542" cy="1194119"/>
            </a:xfrm>
          </p:grpSpPr>
          <p:sp>
            <p:nvSpPr>
              <p:cNvPr id="39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40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898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4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3271748289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873579" y="1489895"/>
            <a:ext cx="7396842" cy="3268328"/>
            <a:chOff x="1065350" y="1986527"/>
            <a:chExt cx="9862456" cy="4357770"/>
          </a:xfrm>
        </p:grpSpPr>
        <p:sp>
          <p:nvSpPr>
            <p:cNvPr id="34" name="出自【趣你的PPT】(微信:qunideppt)：最优质的PPT资源库"/>
            <p:cNvSpPr/>
            <p:nvPr/>
          </p:nvSpPr>
          <p:spPr>
            <a:xfrm>
              <a:off x="5610463" y="3604635"/>
              <a:ext cx="901990" cy="90199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35" name="出自【趣你的PPT】(微信:qunideppt)：最优质的PPT资源库"/>
            <p:cNvSpPr txBox="1"/>
            <p:nvPr/>
          </p:nvSpPr>
          <p:spPr>
            <a:xfrm>
              <a:off x="5665297" y="3687635"/>
              <a:ext cx="86606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 spc="225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</a:t>
              </a:r>
            </a:p>
          </p:txBody>
        </p:sp>
        <p:sp>
          <p:nvSpPr>
            <p:cNvPr id="36" name="出自【趣你的PPT】(微信:qunideppt)：最优质的PPT资源库"/>
            <p:cNvSpPr/>
            <p:nvPr/>
          </p:nvSpPr>
          <p:spPr>
            <a:xfrm>
              <a:off x="6298304" y="2204482"/>
              <a:ext cx="1072291" cy="10722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37" name="出自【趣你的PPT】(微信:qunideppt)：最优质的PPT资源库"/>
            <p:cNvSpPr/>
            <p:nvPr/>
          </p:nvSpPr>
          <p:spPr>
            <a:xfrm>
              <a:off x="4707293" y="4960191"/>
              <a:ext cx="1072291" cy="10722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/>
            <p:nvPr/>
          </p:nvSpPr>
          <p:spPr>
            <a:xfrm>
              <a:off x="7093809" y="3582337"/>
              <a:ext cx="1072291" cy="10722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39" name="出自【趣你的PPT】(微信:qunideppt)：最优质的PPT资源库"/>
            <p:cNvSpPr/>
            <p:nvPr/>
          </p:nvSpPr>
          <p:spPr>
            <a:xfrm>
              <a:off x="6298303" y="4960191"/>
              <a:ext cx="1072291" cy="10722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40" name="出自【趣你的PPT】(微信:qunideppt)：最优质的PPT资源库"/>
            <p:cNvSpPr/>
            <p:nvPr/>
          </p:nvSpPr>
          <p:spPr>
            <a:xfrm>
              <a:off x="4707294" y="2204482"/>
              <a:ext cx="1072291" cy="10722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41" name="出自【趣你的PPT】(微信:qunideppt)：最优质的PPT资源库"/>
            <p:cNvSpPr/>
            <p:nvPr/>
          </p:nvSpPr>
          <p:spPr>
            <a:xfrm>
              <a:off x="3911789" y="3582336"/>
              <a:ext cx="1072291" cy="10722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61936" y="2481798"/>
              <a:ext cx="553236" cy="520042"/>
            </a:xfrm>
            <a:custGeom>
              <a:avLst/>
              <a:gdLst>
                <a:gd name="T0" fmla="*/ 186557 w 1993900"/>
                <a:gd name="T1" fmla="*/ 1472016 h 1873250"/>
                <a:gd name="T2" fmla="*/ 1296550 w 1993900"/>
                <a:gd name="T3" fmla="*/ 576666 h 1873250"/>
                <a:gd name="T4" fmla="*/ 1153710 w 1993900"/>
                <a:gd name="T5" fmla="*/ 1135821 h 1873250"/>
                <a:gd name="T6" fmla="*/ 1097106 w 1993900"/>
                <a:gd name="T7" fmla="*/ 797974 h 1873250"/>
                <a:gd name="T8" fmla="*/ 1032144 w 1993900"/>
                <a:gd name="T9" fmla="*/ 704592 h 1873250"/>
                <a:gd name="T10" fmla="*/ 1078871 w 1993900"/>
                <a:gd name="T11" fmla="*/ 694343 h 1873250"/>
                <a:gd name="T12" fmla="*/ 1116861 w 1993900"/>
                <a:gd name="T13" fmla="*/ 676502 h 1873250"/>
                <a:gd name="T14" fmla="*/ 1146872 w 1993900"/>
                <a:gd name="T15" fmla="*/ 652207 h 1873250"/>
                <a:gd name="T16" fmla="*/ 1168526 w 1993900"/>
                <a:gd name="T17" fmla="*/ 620700 h 1873250"/>
                <a:gd name="T18" fmla="*/ 1184861 w 1993900"/>
                <a:gd name="T19" fmla="*/ 576666 h 1873250"/>
                <a:gd name="T20" fmla="*/ 568770 w 1993900"/>
                <a:gd name="T21" fmla="*/ 1239833 h 1873250"/>
                <a:gd name="T22" fmla="*/ 673241 w 1993900"/>
                <a:gd name="T23" fmla="*/ 791901 h 1873250"/>
                <a:gd name="T24" fmla="*/ 568770 w 1993900"/>
                <a:gd name="T25" fmla="*/ 802909 h 1873250"/>
                <a:gd name="T26" fmla="*/ 609419 w 1993900"/>
                <a:gd name="T27" fmla="*/ 698519 h 1873250"/>
                <a:gd name="T28" fmla="*/ 650068 w 1993900"/>
                <a:gd name="T29" fmla="*/ 682954 h 1873250"/>
                <a:gd name="T30" fmla="*/ 682739 w 1993900"/>
                <a:gd name="T31" fmla="*/ 660938 h 1873250"/>
                <a:gd name="T32" fmla="*/ 707052 w 1993900"/>
                <a:gd name="T33" fmla="*/ 632088 h 1873250"/>
                <a:gd name="T34" fmla="*/ 724147 w 1993900"/>
                <a:gd name="T35" fmla="*/ 596405 h 1873250"/>
                <a:gd name="T36" fmla="*/ 214659 w 1993900"/>
                <a:gd name="T37" fmla="*/ 266708 h 1873250"/>
                <a:gd name="T38" fmla="*/ 171803 w 1993900"/>
                <a:gd name="T39" fmla="*/ 295920 h 1873250"/>
                <a:gd name="T40" fmla="*/ 151323 w 1993900"/>
                <a:gd name="T41" fmla="*/ 344102 h 1873250"/>
                <a:gd name="T42" fmla="*/ 158150 w 1993900"/>
                <a:gd name="T43" fmla="*/ 1583935 h 1873250"/>
                <a:gd name="T44" fmla="*/ 190766 w 1993900"/>
                <a:gd name="T45" fmla="*/ 1623770 h 1873250"/>
                <a:gd name="T46" fmla="*/ 241586 w 1993900"/>
                <a:gd name="T47" fmla="*/ 1639325 h 1873250"/>
                <a:gd name="T48" fmla="*/ 1706270 w 1993900"/>
                <a:gd name="T49" fmla="*/ 1627944 h 1873250"/>
                <a:gd name="T50" fmla="*/ 1743058 w 1993900"/>
                <a:gd name="T51" fmla="*/ 1591902 h 1873250"/>
                <a:gd name="T52" fmla="*/ 1754056 w 1993900"/>
                <a:gd name="T53" fmla="*/ 353207 h 1873250"/>
                <a:gd name="T54" fmla="*/ 1738127 w 1993900"/>
                <a:gd name="T55" fmla="*/ 302749 h 1873250"/>
                <a:gd name="T56" fmla="*/ 1698306 w 1993900"/>
                <a:gd name="T57" fmla="*/ 269743 h 1873250"/>
                <a:gd name="T58" fmla="*/ 1541294 w 1993900"/>
                <a:gd name="T59" fmla="*/ 323995 h 1873250"/>
                <a:gd name="T60" fmla="*/ 334125 w 1993900"/>
                <a:gd name="T61" fmla="*/ 262534 h 1873250"/>
                <a:gd name="T62" fmla="*/ 1334979 w 1993900"/>
                <a:gd name="T63" fmla="*/ 206006 h 1873250"/>
                <a:gd name="T64" fmla="*/ 1663414 w 1993900"/>
                <a:gd name="T65" fmla="*/ 111160 h 1873250"/>
                <a:gd name="T66" fmla="*/ 1735094 w 1993900"/>
                <a:gd name="T67" fmla="*/ 122162 h 1873250"/>
                <a:gd name="T68" fmla="*/ 1798429 w 1993900"/>
                <a:gd name="T69" fmla="*/ 152513 h 1873250"/>
                <a:gd name="T70" fmla="*/ 1849629 w 1993900"/>
                <a:gd name="T71" fmla="*/ 199557 h 1873250"/>
                <a:gd name="T72" fmla="*/ 1886037 w 1993900"/>
                <a:gd name="T73" fmla="*/ 259120 h 1873250"/>
                <a:gd name="T74" fmla="*/ 1903862 w 1993900"/>
                <a:gd name="T75" fmla="*/ 328927 h 1873250"/>
                <a:gd name="T76" fmla="*/ 1902346 w 1993900"/>
                <a:gd name="T77" fmla="*/ 1585453 h 1873250"/>
                <a:gd name="T78" fmla="*/ 1881107 w 1993900"/>
                <a:gd name="T79" fmla="*/ 1653362 h 1873250"/>
                <a:gd name="T80" fmla="*/ 1842044 w 1993900"/>
                <a:gd name="T81" fmla="*/ 1711029 h 1873250"/>
                <a:gd name="T82" fmla="*/ 1788568 w 1993900"/>
                <a:gd name="T83" fmla="*/ 1755417 h 1873250"/>
                <a:gd name="T84" fmla="*/ 1723716 w 1993900"/>
                <a:gd name="T85" fmla="*/ 1782733 h 1873250"/>
                <a:gd name="T86" fmla="*/ 241586 w 1993900"/>
                <a:gd name="T87" fmla="*/ 1790700 h 1873250"/>
                <a:gd name="T88" fmla="*/ 169906 w 1993900"/>
                <a:gd name="T89" fmla="*/ 1779698 h 1873250"/>
                <a:gd name="T90" fmla="*/ 106191 w 1993900"/>
                <a:gd name="T91" fmla="*/ 1748968 h 1873250"/>
                <a:gd name="T92" fmla="*/ 54992 w 1993900"/>
                <a:gd name="T93" fmla="*/ 1702303 h 1873250"/>
                <a:gd name="T94" fmla="*/ 18963 w 1993900"/>
                <a:gd name="T95" fmla="*/ 1642740 h 1873250"/>
                <a:gd name="T96" fmla="*/ 1138 w 1993900"/>
                <a:gd name="T97" fmla="*/ 1573312 h 1873250"/>
                <a:gd name="T98" fmla="*/ 2655 w 1993900"/>
                <a:gd name="T99" fmla="*/ 316408 h 1873250"/>
                <a:gd name="T100" fmla="*/ 23514 w 1993900"/>
                <a:gd name="T101" fmla="*/ 248497 h 1873250"/>
                <a:gd name="T102" fmla="*/ 62577 w 1993900"/>
                <a:gd name="T103" fmla="*/ 190451 h 1873250"/>
                <a:gd name="T104" fmla="*/ 116432 w 1993900"/>
                <a:gd name="T105" fmla="*/ 146064 h 1873250"/>
                <a:gd name="T106" fmla="*/ 181284 w 1993900"/>
                <a:gd name="T107" fmla="*/ 118748 h 1873250"/>
                <a:gd name="T108" fmla="*/ 363706 w 1993900"/>
                <a:gd name="T109" fmla="*/ 111160 h 187325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993900" h="1873250">
                  <a:moveTo>
                    <a:pt x="195263" y="1631950"/>
                  </a:moveTo>
                  <a:lnTo>
                    <a:pt x="1766888" y="1631950"/>
                  </a:lnTo>
                  <a:lnTo>
                    <a:pt x="1766888" y="1663700"/>
                  </a:lnTo>
                  <a:lnTo>
                    <a:pt x="195263" y="1663700"/>
                  </a:lnTo>
                  <a:lnTo>
                    <a:pt x="195263" y="1631950"/>
                  </a:lnTo>
                  <a:close/>
                  <a:moveTo>
                    <a:pt x="195263" y="1539875"/>
                  </a:moveTo>
                  <a:lnTo>
                    <a:pt x="1766888" y="1539875"/>
                  </a:lnTo>
                  <a:lnTo>
                    <a:pt x="1766888" y="1570038"/>
                  </a:lnTo>
                  <a:lnTo>
                    <a:pt x="195263" y="1570038"/>
                  </a:lnTo>
                  <a:lnTo>
                    <a:pt x="195263" y="1539875"/>
                  </a:lnTo>
                  <a:close/>
                  <a:moveTo>
                    <a:pt x="1240155" y="603250"/>
                  </a:moveTo>
                  <a:lnTo>
                    <a:pt x="1357056" y="603250"/>
                  </a:lnTo>
                  <a:lnTo>
                    <a:pt x="1357056" y="1188182"/>
                  </a:lnTo>
                  <a:lnTo>
                    <a:pt x="1493838" y="1188182"/>
                  </a:lnTo>
                  <a:lnTo>
                    <a:pt x="1493838" y="1296988"/>
                  </a:lnTo>
                  <a:lnTo>
                    <a:pt x="1071563" y="1296988"/>
                  </a:lnTo>
                  <a:lnTo>
                    <a:pt x="1071563" y="1188182"/>
                  </a:lnTo>
                  <a:lnTo>
                    <a:pt x="1207550" y="1188182"/>
                  </a:lnTo>
                  <a:lnTo>
                    <a:pt x="1207550" y="820068"/>
                  </a:lnTo>
                  <a:lnTo>
                    <a:pt x="1201586" y="822053"/>
                  </a:lnTo>
                  <a:lnTo>
                    <a:pt x="1194826" y="824833"/>
                  </a:lnTo>
                  <a:lnTo>
                    <a:pt x="1180909" y="828407"/>
                  </a:lnTo>
                  <a:lnTo>
                    <a:pt x="1165402" y="831981"/>
                  </a:lnTo>
                  <a:lnTo>
                    <a:pt x="1148304" y="834760"/>
                  </a:lnTo>
                  <a:lnTo>
                    <a:pt x="1130809" y="837143"/>
                  </a:lnTo>
                  <a:lnTo>
                    <a:pt x="1111723" y="838732"/>
                  </a:lnTo>
                  <a:lnTo>
                    <a:pt x="1091842" y="839526"/>
                  </a:lnTo>
                  <a:lnTo>
                    <a:pt x="1071563" y="839923"/>
                  </a:lnTo>
                  <a:lnTo>
                    <a:pt x="1071563" y="738265"/>
                  </a:lnTo>
                  <a:lnTo>
                    <a:pt x="1080311" y="737073"/>
                  </a:lnTo>
                  <a:lnTo>
                    <a:pt x="1089456" y="735882"/>
                  </a:lnTo>
                  <a:lnTo>
                    <a:pt x="1097806" y="734294"/>
                  </a:lnTo>
                  <a:lnTo>
                    <a:pt x="1106156" y="732705"/>
                  </a:lnTo>
                  <a:lnTo>
                    <a:pt x="1114109" y="730720"/>
                  </a:lnTo>
                  <a:lnTo>
                    <a:pt x="1121664" y="728734"/>
                  </a:lnTo>
                  <a:lnTo>
                    <a:pt x="1129218" y="726352"/>
                  </a:lnTo>
                  <a:lnTo>
                    <a:pt x="1136376" y="723969"/>
                  </a:lnTo>
                  <a:lnTo>
                    <a:pt x="1143931" y="720792"/>
                  </a:lnTo>
                  <a:lnTo>
                    <a:pt x="1150690" y="718012"/>
                  </a:lnTo>
                  <a:lnTo>
                    <a:pt x="1156654" y="714438"/>
                  </a:lnTo>
                  <a:lnTo>
                    <a:pt x="1163016" y="711262"/>
                  </a:lnTo>
                  <a:lnTo>
                    <a:pt x="1168981" y="707688"/>
                  </a:lnTo>
                  <a:lnTo>
                    <a:pt x="1174945" y="704114"/>
                  </a:lnTo>
                  <a:lnTo>
                    <a:pt x="1180512" y="699746"/>
                  </a:lnTo>
                  <a:lnTo>
                    <a:pt x="1186079" y="695775"/>
                  </a:lnTo>
                  <a:lnTo>
                    <a:pt x="1191248" y="691407"/>
                  </a:lnTo>
                  <a:lnTo>
                    <a:pt x="1195621" y="686641"/>
                  </a:lnTo>
                  <a:lnTo>
                    <a:pt x="1200393" y="682273"/>
                  </a:lnTo>
                  <a:lnTo>
                    <a:pt x="1204767" y="677111"/>
                  </a:lnTo>
                  <a:lnTo>
                    <a:pt x="1208743" y="671551"/>
                  </a:lnTo>
                  <a:lnTo>
                    <a:pt x="1213117" y="666389"/>
                  </a:lnTo>
                  <a:lnTo>
                    <a:pt x="1216298" y="661227"/>
                  </a:lnTo>
                  <a:lnTo>
                    <a:pt x="1220274" y="655270"/>
                  </a:lnTo>
                  <a:lnTo>
                    <a:pt x="1223057" y="649314"/>
                  </a:lnTo>
                  <a:lnTo>
                    <a:pt x="1226636" y="643357"/>
                  </a:lnTo>
                  <a:lnTo>
                    <a:pt x="1229022" y="637003"/>
                  </a:lnTo>
                  <a:lnTo>
                    <a:pt x="1231407" y="630650"/>
                  </a:lnTo>
                  <a:lnTo>
                    <a:pt x="1234191" y="623899"/>
                  </a:lnTo>
                  <a:lnTo>
                    <a:pt x="1236179" y="617148"/>
                  </a:lnTo>
                  <a:lnTo>
                    <a:pt x="1240155" y="603250"/>
                  </a:lnTo>
                  <a:close/>
                  <a:moveTo>
                    <a:pt x="763507" y="603250"/>
                  </a:moveTo>
                  <a:lnTo>
                    <a:pt x="880806" y="603250"/>
                  </a:lnTo>
                  <a:lnTo>
                    <a:pt x="880806" y="1188182"/>
                  </a:lnTo>
                  <a:lnTo>
                    <a:pt x="1017588" y="1188182"/>
                  </a:lnTo>
                  <a:lnTo>
                    <a:pt x="1017588" y="1296988"/>
                  </a:lnTo>
                  <a:lnTo>
                    <a:pt x="595313" y="1296988"/>
                  </a:lnTo>
                  <a:lnTo>
                    <a:pt x="595313" y="1188182"/>
                  </a:lnTo>
                  <a:lnTo>
                    <a:pt x="731300" y="1188182"/>
                  </a:lnTo>
                  <a:lnTo>
                    <a:pt x="731300" y="820068"/>
                  </a:lnTo>
                  <a:lnTo>
                    <a:pt x="725336" y="822053"/>
                  </a:lnTo>
                  <a:lnTo>
                    <a:pt x="718576" y="824833"/>
                  </a:lnTo>
                  <a:lnTo>
                    <a:pt x="704659" y="828407"/>
                  </a:lnTo>
                  <a:lnTo>
                    <a:pt x="688754" y="831981"/>
                  </a:lnTo>
                  <a:lnTo>
                    <a:pt x="672054" y="834760"/>
                  </a:lnTo>
                  <a:lnTo>
                    <a:pt x="654161" y="837143"/>
                  </a:lnTo>
                  <a:lnTo>
                    <a:pt x="635473" y="838732"/>
                  </a:lnTo>
                  <a:lnTo>
                    <a:pt x="615592" y="839526"/>
                  </a:lnTo>
                  <a:lnTo>
                    <a:pt x="595313" y="839923"/>
                  </a:lnTo>
                  <a:lnTo>
                    <a:pt x="595313" y="738265"/>
                  </a:lnTo>
                  <a:lnTo>
                    <a:pt x="604061" y="737073"/>
                  </a:lnTo>
                  <a:lnTo>
                    <a:pt x="612809" y="735882"/>
                  </a:lnTo>
                  <a:lnTo>
                    <a:pt x="621159" y="734294"/>
                  </a:lnTo>
                  <a:lnTo>
                    <a:pt x="629906" y="732705"/>
                  </a:lnTo>
                  <a:lnTo>
                    <a:pt x="637859" y="730720"/>
                  </a:lnTo>
                  <a:lnTo>
                    <a:pt x="645414" y="728734"/>
                  </a:lnTo>
                  <a:lnTo>
                    <a:pt x="652968" y="726352"/>
                  </a:lnTo>
                  <a:lnTo>
                    <a:pt x="660126" y="723969"/>
                  </a:lnTo>
                  <a:lnTo>
                    <a:pt x="667283" y="720792"/>
                  </a:lnTo>
                  <a:lnTo>
                    <a:pt x="674042" y="718012"/>
                  </a:lnTo>
                  <a:lnTo>
                    <a:pt x="680404" y="714438"/>
                  </a:lnTo>
                  <a:lnTo>
                    <a:pt x="686766" y="711262"/>
                  </a:lnTo>
                  <a:lnTo>
                    <a:pt x="692731" y="707688"/>
                  </a:lnTo>
                  <a:lnTo>
                    <a:pt x="698695" y="704114"/>
                  </a:lnTo>
                  <a:lnTo>
                    <a:pt x="704262" y="699746"/>
                  </a:lnTo>
                  <a:lnTo>
                    <a:pt x="709431" y="695775"/>
                  </a:lnTo>
                  <a:lnTo>
                    <a:pt x="714600" y="691407"/>
                  </a:lnTo>
                  <a:lnTo>
                    <a:pt x="719371" y="686641"/>
                  </a:lnTo>
                  <a:lnTo>
                    <a:pt x="724143" y="682273"/>
                  </a:lnTo>
                  <a:lnTo>
                    <a:pt x="728119" y="677111"/>
                  </a:lnTo>
                  <a:lnTo>
                    <a:pt x="732493" y="671551"/>
                  </a:lnTo>
                  <a:lnTo>
                    <a:pt x="736469" y="666389"/>
                  </a:lnTo>
                  <a:lnTo>
                    <a:pt x="740048" y="661227"/>
                  </a:lnTo>
                  <a:lnTo>
                    <a:pt x="744024" y="655270"/>
                  </a:lnTo>
                  <a:lnTo>
                    <a:pt x="746807" y="649314"/>
                  </a:lnTo>
                  <a:lnTo>
                    <a:pt x="749988" y="643357"/>
                  </a:lnTo>
                  <a:lnTo>
                    <a:pt x="752772" y="637003"/>
                  </a:lnTo>
                  <a:lnTo>
                    <a:pt x="755157" y="630650"/>
                  </a:lnTo>
                  <a:lnTo>
                    <a:pt x="757941" y="623899"/>
                  </a:lnTo>
                  <a:lnTo>
                    <a:pt x="759929" y="617148"/>
                  </a:lnTo>
                  <a:lnTo>
                    <a:pt x="763507" y="603250"/>
                  </a:lnTo>
                  <a:close/>
                  <a:moveTo>
                    <a:pt x="252860" y="274637"/>
                  </a:moveTo>
                  <a:lnTo>
                    <a:pt x="243333" y="275431"/>
                  </a:lnTo>
                  <a:lnTo>
                    <a:pt x="233806" y="276622"/>
                  </a:lnTo>
                  <a:lnTo>
                    <a:pt x="224676" y="279003"/>
                  </a:lnTo>
                  <a:lnTo>
                    <a:pt x="216340" y="282178"/>
                  </a:lnTo>
                  <a:lnTo>
                    <a:pt x="207607" y="286147"/>
                  </a:lnTo>
                  <a:lnTo>
                    <a:pt x="199668" y="290909"/>
                  </a:lnTo>
                  <a:lnTo>
                    <a:pt x="192523" y="296465"/>
                  </a:lnTo>
                  <a:lnTo>
                    <a:pt x="185774" y="302815"/>
                  </a:lnTo>
                  <a:lnTo>
                    <a:pt x="179820" y="309562"/>
                  </a:lnTo>
                  <a:lnTo>
                    <a:pt x="174263" y="316706"/>
                  </a:lnTo>
                  <a:lnTo>
                    <a:pt x="169499" y="324644"/>
                  </a:lnTo>
                  <a:lnTo>
                    <a:pt x="165530" y="332581"/>
                  </a:lnTo>
                  <a:lnTo>
                    <a:pt x="162354" y="341312"/>
                  </a:lnTo>
                  <a:lnTo>
                    <a:pt x="159972" y="350837"/>
                  </a:lnTo>
                  <a:lnTo>
                    <a:pt x="158385" y="359965"/>
                  </a:lnTo>
                  <a:lnTo>
                    <a:pt x="157988" y="369490"/>
                  </a:lnTo>
                  <a:lnTo>
                    <a:pt x="157988" y="1619647"/>
                  </a:lnTo>
                  <a:lnTo>
                    <a:pt x="158385" y="1629569"/>
                  </a:lnTo>
                  <a:lnTo>
                    <a:pt x="159972" y="1639094"/>
                  </a:lnTo>
                  <a:lnTo>
                    <a:pt x="162354" y="1647825"/>
                  </a:lnTo>
                  <a:lnTo>
                    <a:pt x="165530" y="1656953"/>
                  </a:lnTo>
                  <a:lnTo>
                    <a:pt x="169499" y="1665288"/>
                  </a:lnTo>
                  <a:lnTo>
                    <a:pt x="174263" y="1672828"/>
                  </a:lnTo>
                  <a:lnTo>
                    <a:pt x="179820" y="1679972"/>
                  </a:lnTo>
                  <a:lnTo>
                    <a:pt x="185774" y="1686719"/>
                  </a:lnTo>
                  <a:lnTo>
                    <a:pt x="192523" y="1693069"/>
                  </a:lnTo>
                  <a:lnTo>
                    <a:pt x="199668" y="1698625"/>
                  </a:lnTo>
                  <a:lnTo>
                    <a:pt x="207607" y="1702991"/>
                  </a:lnTo>
                  <a:lnTo>
                    <a:pt x="216340" y="1707356"/>
                  </a:lnTo>
                  <a:lnTo>
                    <a:pt x="224676" y="1710531"/>
                  </a:lnTo>
                  <a:lnTo>
                    <a:pt x="233806" y="1712913"/>
                  </a:lnTo>
                  <a:lnTo>
                    <a:pt x="243333" y="1714103"/>
                  </a:lnTo>
                  <a:lnTo>
                    <a:pt x="252860" y="1714897"/>
                  </a:lnTo>
                  <a:lnTo>
                    <a:pt x="1741040" y="1714897"/>
                  </a:lnTo>
                  <a:lnTo>
                    <a:pt x="1750567" y="1714103"/>
                  </a:lnTo>
                  <a:lnTo>
                    <a:pt x="1759697" y="1712913"/>
                  </a:lnTo>
                  <a:lnTo>
                    <a:pt x="1769224" y="1710531"/>
                  </a:lnTo>
                  <a:lnTo>
                    <a:pt x="1777560" y="1707356"/>
                  </a:lnTo>
                  <a:lnTo>
                    <a:pt x="1785896" y="1702991"/>
                  </a:lnTo>
                  <a:lnTo>
                    <a:pt x="1794232" y="1698625"/>
                  </a:lnTo>
                  <a:lnTo>
                    <a:pt x="1801377" y="1693069"/>
                  </a:lnTo>
                  <a:lnTo>
                    <a:pt x="1808126" y="1686719"/>
                  </a:lnTo>
                  <a:lnTo>
                    <a:pt x="1813683" y="1679972"/>
                  </a:lnTo>
                  <a:lnTo>
                    <a:pt x="1819240" y="1672828"/>
                  </a:lnTo>
                  <a:lnTo>
                    <a:pt x="1824401" y="1665288"/>
                  </a:lnTo>
                  <a:lnTo>
                    <a:pt x="1828370" y="1656953"/>
                  </a:lnTo>
                  <a:lnTo>
                    <a:pt x="1831546" y="1647825"/>
                  </a:lnTo>
                  <a:lnTo>
                    <a:pt x="1833531" y="1639094"/>
                  </a:lnTo>
                  <a:lnTo>
                    <a:pt x="1835516" y="1629569"/>
                  </a:lnTo>
                  <a:lnTo>
                    <a:pt x="1835912" y="1619647"/>
                  </a:lnTo>
                  <a:lnTo>
                    <a:pt x="1835912" y="369490"/>
                  </a:lnTo>
                  <a:lnTo>
                    <a:pt x="1835516" y="359965"/>
                  </a:lnTo>
                  <a:lnTo>
                    <a:pt x="1833531" y="350837"/>
                  </a:lnTo>
                  <a:lnTo>
                    <a:pt x="1831546" y="341312"/>
                  </a:lnTo>
                  <a:lnTo>
                    <a:pt x="1828370" y="332581"/>
                  </a:lnTo>
                  <a:lnTo>
                    <a:pt x="1824401" y="324644"/>
                  </a:lnTo>
                  <a:lnTo>
                    <a:pt x="1819240" y="316706"/>
                  </a:lnTo>
                  <a:lnTo>
                    <a:pt x="1813683" y="309562"/>
                  </a:lnTo>
                  <a:lnTo>
                    <a:pt x="1808126" y="302815"/>
                  </a:lnTo>
                  <a:lnTo>
                    <a:pt x="1801377" y="296465"/>
                  </a:lnTo>
                  <a:lnTo>
                    <a:pt x="1794232" y="290909"/>
                  </a:lnTo>
                  <a:lnTo>
                    <a:pt x="1785896" y="286147"/>
                  </a:lnTo>
                  <a:lnTo>
                    <a:pt x="1777560" y="282178"/>
                  </a:lnTo>
                  <a:lnTo>
                    <a:pt x="1769224" y="279003"/>
                  </a:lnTo>
                  <a:lnTo>
                    <a:pt x="1759697" y="276622"/>
                  </a:lnTo>
                  <a:lnTo>
                    <a:pt x="1750567" y="275431"/>
                  </a:lnTo>
                  <a:lnTo>
                    <a:pt x="1741040" y="274637"/>
                  </a:lnTo>
                  <a:lnTo>
                    <a:pt x="1613221" y="274637"/>
                  </a:lnTo>
                  <a:lnTo>
                    <a:pt x="1613221" y="338931"/>
                  </a:lnTo>
                  <a:lnTo>
                    <a:pt x="1366316" y="338931"/>
                  </a:lnTo>
                  <a:lnTo>
                    <a:pt x="1366316" y="274637"/>
                  </a:lnTo>
                  <a:lnTo>
                    <a:pt x="596622" y="274637"/>
                  </a:lnTo>
                  <a:lnTo>
                    <a:pt x="596622" y="338931"/>
                  </a:lnTo>
                  <a:lnTo>
                    <a:pt x="349717" y="338931"/>
                  </a:lnTo>
                  <a:lnTo>
                    <a:pt x="349717" y="274637"/>
                  </a:lnTo>
                  <a:lnTo>
                    <a:pt x="252860" y="274637"/>
                  </a:lnTo>
                  <a:close/>
                  <a:moveTo>
                    <a:pt x="442207" y="0"/>
                  </a:moveTo>
                  <a:lnTo>
                    <a:pt x="565660" y="0"/>
                  </a:lnTo>
                  <a:lnTo>
                    <a:pt x="565660" y="116284"/>
                  </a:lnTo>
                  <a:lnTo>
                    <a:pt x="1397278" y="116284"/>
                  </a:lnTo>
                  <a:lnTo>
                    <a:pt x="1397278" y="215503"/>
                  </a:lnTo>
                  <a:lnTo>
                    <a:pt x="1397278" y="307975"/>
                  </a:lnTo>
                  <a:lnTo>
                    <a:pt x="1461188" y="307975"/>
                  </a:lnTo>
                  <a:lnTo>
                    <a:pt x="1461188" y="0"/>
                  </a:lnTo>
                  <a:lnTo>
                    <a:pt x="1551296" y="0"/>
                  </a:lnTo>
                  <a:lnTo>
                    <a:pt x="1551296" y="116284"/>
                  </a:lnTo>
                  <a:lnTo>
                    <a:pt x="1741040" y="116284"/>
                  </a:lnTo>
                  <a:lnTo>
                    <a:pt x="1754140" y="116681"/>
                  </a:lnTo>
                  <a:lnTo>
                    <a:pt x="1766446" y="117475"/>
                  </a:lnTo>
                  <a:lnTo>
                    <a:pt x="1779148" y="119062"/>
                  </a:lnTo>
                  <a:lnTo>
                    <a:pt x="1791851" y="121840"/>
                  </a:lnTo>
                  <a:lnTo>
                    <a:pt x="1804156" y="124222"/>
                  </a:lnTo>
                  <a:lnTo>
                    <a:pt x="1816065" y="127794"/>
                  </a:lnTo>
                  <a:lnTo>
                    <a:pt x="1827973" y="131762"/>
                  </a:lnTo>
                  <a:lnTo>
                    <a:pt x="1839088" y="136525"/>
                  </a:lnTo>
                  <a:lnTo>
                    <a:pt x="1850600" y="141684"/>
                  </a:lnTo>
                  <a:lnTo>
                    <a:pt x="1861318" y="147240"/>
                  </a:lnTo>
                  <a:lnTo>
                    <a:pt x="1872035" y="152797"/>
                  </a:lnTo>
                  <a:lnTo>
                    <a:pt x="1882356" y="159544"/>
                  </a:lnTo>
                  <a:lnTo>
                    <a:pt x="1892280" y="167084"/>
                  </a:lnTo>
                  <a:lnTo>
                    <a:pt x="1901807" y="174228"/>
                  </a:lnTo>
                  <a:lnTo>
                    <a:pt x="1911334" y="182165"/>
                  </a:lnTo>
                  <a:lnTo>
                    <a:pt x="1919670" y="190500"/>
                  </a:lnTo>
                  <a:lnTo>
                    <a:pt x="1928006" y="199231"/>
                  </a:lnTo>
                  <a:lnTo>
                    <a:pt x="1935945" y="208756"/>
                  </a:lnTo>
                  <a:lnTo>
                    <a:pt x="1943884" y="218281"/>
                  </a:lnTo>
                  <a:lnTo>
                    <a:pt x="1951029" y="228203"/>
                  </a:lnTo>
                  <a:lnTo>
                    <a:pt x="1957380" y="238125"/>
                  </a:lnTo>
                  <a:lnTo>
                    <a:pt x="1963732" y="249237"/>
                  </a:lnTo>
                  <a:lnTo>
                    <a:pt x="1968892" y="259953"/>
                  </a:lnTo>
                  <a:lnTo>
                    <a:pt x="1974052" y="271065"/>
                  </a:lnTo>
                  <a:lnTo>
                    <a:pt x="1978816" y="282575"/>
                  </a:lnTo>
                  <a:lnTo>
                    <a:pt x="1982389" y="294084"/>
                  </a:lnTo>
                  <a:lnTo>
                    <a:pt x="1985961" y="306387"/>
                  </a:lnTo>
                  <a:lnTo>
                    <a:pt x="1988740" y="318690"/>
                  </a:lnTo>
                  <a:lnTo>
                    <a:pt x="1991122" y="330994"/>
                  </a:lnTo>
                  <a:lnTo>
                    <a:pt x="1992709" y="344090"/>
                  </a:lnTo>
                  <a:lnTo>
                    <a:pt x="1993503" y="356790"/>
                  </a:lnTo>
                  <a:lnTo>
                    <a:pt x="1993900" y="369490"/>
                  </a:lnTo>
                  <a:lnTo>
                    <a:pt x="1993900" y="1619647"/>
                  </a:lnTo>
                  <a:lnTo>
                    <a:pt x="1993503" y="1632744"/>
                  </a:lnTo>
                  <a:lnTo>
                    <a:pt x="1992709" y="1645841"/>
                  </a:lnTo>
                  <a:lnTo>
                    <a:pt x="1991122" y="1658541"/>
                  </a:lnTo>
                  <a:lnTo>
                    <a:pt x="1988740" y="1670844"/>
                  </a:lnTo>
                  <a:lnTo>
                    <a:pt x="1985961" y="1682750"/>
                  </a:lnTo>
                  <a:lnTo>
                    <a:pt x="1982389" y="1695053"/>
                  </a:lnTo>
                  <a:lnTo>
                    <a:pt x="1978816" y="1706960"/>
                  </a:lnTo>
                  <a:lnTo>
                    <a:pt x="1974052" y="1718469"/>
                  </a:lnTo>
                  <a:lnTo>
                    <a:pt x="1968892" y="1729581"/>
                  </a:lnTo>
                  <a:lnTo>
                    <a:pt x="1963732" y="1740694"/>
                  </a:lnTo>
                  <a:lnTo>
                    <a:pt x="1957380" y="1751410"/>
                  </a:lnTo>
                  <a:lnTo>
                    <a:pt x="1951029" y="1761331"/>
                  </a:lnTo>
                  <a:lnTo>
                    <a:pt x="1943884" y="1771650"/>
                  </a:lnTo>
                  <a:lnTo>
                    <a:pt x="1935945" y="1780778"/>
                  </a:lnTo>
                  <a:lnTo>
                    <a:pt x="1928006" y="1789906"/>
                  </a:lnTo>
                  <a:lnTo>
                    <a:pt x="1919670" y="1799035"/>
                  </a:lnTo>
                  <a:lnTo>
                    <a:pt x="1911334" y="1807369"/>
                  </a:lnTo>
                  <a:lnTo>
                    <a:pt x="1901807" y="1815306"/>
                  </a:lnTo>
                  <a:lnTo>
                    <a:pt x="1892280" y="1822847"/>
                  </a:lnTo>
                  <a:lnTo>
                    <a:pt x="1882356" y="1829594"/>
                  </a:lnTo>
                  <a:lnTo>
                    <a:pt x="1872035" y="1836341"/>
                  </a:lnTo>
                  <a:lnTo>
                    <a:pt x="1861318" y="1842294"/>
                  </a:lnTo>
                  <a:lnTo>
                    <a:pt x="1850600" y="1848247"/>
                  </a:lnTo>
                  <a:lnTo>
                    <a:pt x="1839088" y="1853406"/>
                  </a:lnTo>
                  <a:lnTo>
                    <a:pt x="1827973" y="1857375"/>
                  </a:lnTo>
                  <a:lnTo>
                    <a:pt x="1816065" y="1861741"/>
                  </a:lnTo>
                  <a:lnTo>
                    <a:pt x="1804156" y="1864916"/>
                  </a:lnTo>
                  <a:lnTo>
                    <a:pt x="1791851" y="1868091"/>
                  </a:lnTo>
                  <a:lnTo>
                    <a:pt x="1779148" y="1870075"/>
                  </a:lnTo>
                  <a:lnTo>
                    <a:pt x="1766446" y="1871663"/>
                  </a:lnTo>
                  <a:lnTo>
                    <a:pt x="1754140" y="1872456"/>
                  </a:lnTo>
                  <a:lnTo>
                    <a:pt x="1741040" y="1873250"/>
                  </a:lnTo>
                  <a:lnTo>
                    <a:pt x="252860" y="1873250"/>
                  </a:lnTo>
                  <a:lnTo>
                    <a:pt x="239760" y="1872456"/>
                  </a:lnTo>
                  <a:lnTo>
                    <a:pt x="227058" y="1871663"/>
                  </a:lnTo>
                  <a:lnTo>
                    <a:pt x="214355" y="1870075"/>
                  </a:lnTo>
                  <a:lnTo>
                    <a:pt x="201653" y="1868091"/>
                  </a:lnTo>
                  <a:lnTo>
                    <a:pt x="189744" y="1864916"/>
                  </a:lnTo>
                  <a:lnTo>
                    <a:pt x="177835" y="1861741"/>
                  </a:lnTo>
                  <a:lnTo>
                    <a:pt x="165927" y="1857375"/>
                  </a:lnTo>
                  <a:lnTo>
                    <a:pt x="154018" y="1853406"/>
                  </a:lnTo>
                  <a:lnTo>
                    <a:pt x="143300" y="1848247"/>
                  </a:lnTo>
                  <a:lnTo>
                    <a:pt x="132186" y="1842294"/>
                  </a:lnTo>
                  <a:lnTo>
                    <a:pt x="121865" y="1836341"/>
                  </a:lnTo>
                  <a:lnTo>
                    <a:pt x="111147" y="1829594"/>
                  </a:lnTo>
                  <a:lnTo>
                    <a:pt x="101620" y="1822847"/>
                  </a:lnTo>
                  <a:lnTo>
                    <a:pt x="91696" y="1815306"/>
                  </a:lnTo>
                  <a:lnTo>
                    <a:pt x="82566" y="1807369"/>
                  </a:lnTo>
                  <a:lnTo>
                    <a:pt x="74230" y="1799035"/>
                  </a:lnTo>
                  <a:lnTo>
                    <a:pt x="65497" y="1789906"/>
                  </a:lnTo>
                  <a:lnTo>
                    <a:pt x="57558" y="1780778"/>
                  </a:lnTo>
                  <a:lnTo>
                    <a:pt x="50016" y="1771650"/>
                  </a:lnTo>
                  <a:lnTo>
                    <a:pt x="42871" y="1761331"/>
                  </a:lnTo>
                  <a:lnTo>
                    <a:pt x="36520" y="1751410"/>
                  </a:lnTo>
                  <a:lnTo>
                    <a:pt x="30168" y="1740694"/>
                  </a:lnTo>
                  <a:lnTo>
                    <a:pt x="24611" y="1729581"/>
                  </a:lnTo>
                  <a:lnTo>
                    <a:pt x="19848" y="1718469"/>
                  </a:lnTo>
                  <a:lnTo>
                    <a:pt x="15084" y="1706960"/>
                  </a:lnTo>
                  <a:lnTo>
                    <a:pt x="11115" y="1695053"/>
                  </a:lnTo>
                  <a:lnTo>
                    <a:pt x="7939" y="1682750"/>
                  </a:lnTo>
                  <a:lnTo>
                    <a:pt x="4763" y="1670844"/>
                  </a:lnTo>
                  <a:lnTo>
                    <a:pt x="2779" y="1658541"/>
                  </a:lnTo>
                  <a:lnTo>
                    <a:pt x="1191" y="1645841"/>
                  </a:lnTo>
                  <a:lnTo>
                    <a:pt x="0" y="1632744"/>
                  </a:lnTo>
                  <a:lnTo>
                    <a:pt x="0" y="1619647"/>
                  </a:lnTo>
                  <a:lnTo>
                    <a:pt x="0" y="369490"/>
                  </a:lnTo>
                  <a:lnTo>
                    <a:pt x="0" y="356790"/>
                  </a:lnTo>
                  <a:lnTo>
                    <a:pt x="1191" y="344090"/>
                  </a:lnTo>
                  <a:lnTo>
                    <a:pt x="2779" y="330994"/>
                  </a:lnTo>
                  <a:lnTo>
                    <a:pt x="4763" y="318690"/>
                  </a:lnTo>
                  <a:lnTo>
                    <a:pt x="7939" y="306387"/>
                  </a:lnTo>
                  <a:lnTo>
                    <a:pt x="11115" y="294084"/>
                  </a:lnTo>
                  <a:lnTo>
                    <a:pt x="15084" y="282575"/>
                  </a:lnTo>
                  <a:lnTo>
                    <a:pt x="19848" y="271065"/>
                  </a:lnTo>
                  <a:lnTo>
                    <a:pt x="24611" y="259953"/>
                  </a:lnTo>
                  <a:lnTo>
                    <a:pt x="30168" y="249237"/>
                  </a:lnTo>
                  <a:lnTo>
                    <a:pt x="36520" y="238125"/>
                  </a:lnTo>
                  <a:lnTo>
                    <a:pt x="42871" y="228203"/>
                  </a:lnTo>
                  <a:lnTo>
                    <a:pt x="50016" y="218281"/>
                  </a:lnTo>
                  <a:lnTo>
                    <a:pt x="57558" y="208756"/>
                  </a:lnTo>
                  <a:lnTo>
                    <a:pt x="65497" y="199231"/>
                  </a:lnTo>
                  <a:lnTo>
                    <a:pt x="74230" y="190500"/>
                  </a:lnTo>
                  <a:lnTo>
                    <a:pt x="82566" y="182165"/>
                  </a:lnTo>
                  <a:lnTo>
                    <a:pt x="91696" y="174228"/>
                  </a:lnTo>
                  <a:lnTo>
                    <a:pt x="101620" y="167084"/>
                  </a:lnTo>
                  <a:lnTo>
                    <a:pt x="111147" y="159544"/>
                  </a:lnTo>
                  <a:lnTo>
                    <a:pt x="121865" y="152797"/>
                  </a:lnTo>
                  <a:lnTo>
                    <a:pt x="132186" y="147240"/>
                  </a:lnTo>
                  <a:lnTo>
                    <a:pt x="143300" y="141684"/>
                  </a:lnTo>
                  <a:lnTo>
                    <a:pt x="154018" y="136525"/>
                  </a:lnTo>
                  <a:lnTo>
                    <a:pt x="165927" y="131762"/>
                  </a:lnTo>
                  <a:lnTo>
                    <a:pt x="177835" y="127794"/>
                  </a:lnTo>
                  <a:lnTo>
                    <a:pt x="189744" y="124222"/>
                  </a:lnTo>
                  <a:lnTo>
                    <a:pt x="201653" y="121840"/>
                  </a:lnTo>
                  <a:lnTo>
                    <a:pt x="214355" y="119062"/>
                  </a:lnTo>
                  <a:lnTo>
                    <a:pt x="227058" y="117475"/>
                  </a:lnTo>
                  <a:lnTo>
                    <a:pt x="239760" y="116681"/>
                  </a:lnTo>
                  <a:lnTo>
                    <a:pt x="252860" y="116284"/>
                  </a:lnTo>
                  <a:lnTo>
                    <a:pt x="380679" y="116284"/>
                  </a:lnTo>
                  <a:lnTo>
                    <a:pt x="380679" y="215503"/>
                  </a:lnTo>
                  <a:lnTo>
                    <a:pt x="380679" y="307975"/>
                  </a:lnTo>
                  <a:lnTo>
                    <a:pt x="442207" y="307975"/>
                  </a:lnTo>
                  <a:lnTo>
                    <a:pt x="4422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54480" y="3793411"/>
              <a:ext cx="609759" cy="622202"/>
            </a:xfrm>
            <a:custGeom>
              <a:avLst/>
              <a:gdLst>
                <a:gd name="T0" fmla="*/ 1524318 w 3543300"/>
                <a:gd name="T1" fmla="*/ 1132523 h 3617913"/>
                <a:gd name="T2" fmla="*/ 1313498 w 3543300"/>
                <a:gd name="T3" fmla="*/ 1253173 h 3617913"/>
                <a:gd name="T4" fmla="*/ 1155382 w 3543300"/>
                <a:gd name="T5" fmla="*/ 1435418 h 3617913"/>
                <a:gd name="T6" fmla="*/ 1066122 w 3543300"/>
                <a:gd name="T7" fmla="*/ 1663327 h 3617913"/>
                <a:gd name="T8" fmla="*/ 1059774 w 3543300"/>
                <a:gd name="T9" fmla="*/ 1918696 h 3617913"/>
                <a:gd name="T10" fmla="*/ 1138484 w 3543300"/>
                <a:gd name="T11" fmla="*/ 2152467 h 3617913"/>
                <a:gd name="T12" fmla="*/ 1287651 w 3543300"/>
                <a:gd name="T13" fmla="*/ 2342088 h 3617913"/>
                <a:gd name="T14" fmla="*/ 1491724 w 3543300"/>
                <a:gd name="T15" fmla="*/ 2472632 h 3617913"/>
                <a:gd name="T16" fmla="*/ 1734517 w 3543300"/>
                <a:gd name="T17" fmla="*/ 2528533 h 3617913"/>
                <a:gd name="T18" fmla="*/ 1985879 w 3543300"/>
                <a:gd name="T19" fmla="*/ 2496771 h 3617913"/>
                <a:gd name="T20" fmla="*/ 2202647 w 3543300"/>
                <a:gd name="T21" fmla="*/ 2386238 h 3617913"/>
                <a:gd name="T22" fmla="*/ 2368635 w 3543300"/>
                <a:gd name="T23" fmla="*/ 2211863 h 3617913"/>
                <a:gd name="T24" fmla="*/ 2469244 w 3543300"/>
                <a:gd name="T25" fmla="*/ 1988891 h 3617913"/>
                <a:gd name="T26" fmla="*/ 2487969 w 3543300"/>
                <a:gd name="T27" fmla="*/ 1735110 h 3617913"/>
                <a:gd name="T28" fmla="*/ 2420685 w 3543300"/>
                <a:gd name="T29" fmla="*/ 1496257 h 3617913"/>
                <a:gd name="T30" fmla="*/ 2280920 w 3543300"/>
                <a:gd name="T31" fmla="*/ 1299528 h 3617913"/>
                <a:gd name="T32" fmla="*/ 2083752 w 3543300"/>
                <a:gd name="T33" fmla="*/ 1159510 h 3617913"/>
                <a:gd name="T34" fmla="*/ 1845310 w 3543300"/>
                <a:gd name="T35" fmla="*/ 1092518 h 3617913"/>
                <a:gd name="T36" fmla="*/ 1957705 w 3543300"/>
                <a:gd name="T37" fmla="*/ 6985 h 3617913"/>
                <a:gd name="T38" fmla="*/ 2011998 w 3543300"/>
                <a:gd name="T39" fmla="*/ 89217 h 3617913"/>
                <a:gd name="T40" fmla="*/ 2341562 w 3543300"/>
                <a:gd name="T41" fmla="*/ 485457 h 3617913"/>
                <a:gd name="T42" fmla="*/ 2646362 w 3543300"/>
                <a:gd name="T43" fmla="*/ 240665 h 3617913"/>
                <a:gd name="T44" fmla="*/ 2970848 w 3543300"/>
                <a:gd name="T45" fmla="*/ 446087 h 3617913"/>
                <a:gd name="T46" fmla="*/ 2979738 w 3543300"/>
                <a:gd name="T47" fmla="*/ 554990 h 3617913"/>
                <a:gd name="T48" fmla="*/ 2996248 w 3543300"/>
                <a:gd name="T49" fmla="*/ 1049655 h 3617913"/>
                <a:gd name="T50" fmla="*/ 3393440 w 3543300"/>
                <a:gd name="T51" fmla="*/ 1051243 h 3617913"/>
                <a:gd name="T52" fmla="*/ 3542030 w 3543300"/>
                <a:gd name="T53" fmla="*/ 1406843 h 3617913"/>
                <a:gd name="T54" fmla="*/ 3490278 w 3543300"/>
                <a:gd name="T55" fmla="*/ 1502728 h 3617913"/>
                <a:gd name="T56" fmla="*/ 3210242 w 3543300"/>
                <a:gd name="T57" fmla="*/ 1889125 h 3617913"/>
                <a:gd name="T58" fmla="*/ 3529330 w 3543300"/>
                <a:gd name="T59" fmla="*/ 2149158 h 3617913"/>
                <a:gd name="T60" fmla="*/ 3442335 w 3543300"/>
                <a:gd name="T61" fmla="*/ 2520315 h 3617913"/>
                <a:gd name="T62" fmla="*/ 3346450 w 3543300"/>
                <a:gd name="T63" fmla="*/ 2572068 h 3617913"/>
                <a:gd name="T64" fmla="*/ 2905125 w 3543300"/>
                <a:gd name="T65" fmla="*/ 2698115 h 3617913"/>
                <a:gd name="T66" fmla="*/ 2994025 w 3543300"/>
                <a:gd name="T67" fmla="*/ 3108643 h 3617913"/>
                <a:gd name="T68" fmla="*/ 2709228 w 3543300"/>
                <a:gd name="T69" fmla="*/ 3363913 h 3617913"/>
                <a:gd name="T70" fmla="*/ 2600325 w 3543300"/>
                <a:gd name="T71" fmla="*/ 3355023 h 3617913"/>
                <a:gd name="T72" fmla="*/ 2193608 w 3543300"/>
                <a:gd name="T73" fmla="*/ 3187066 h 3617913"/>
                <a:gd name="T74" fmla="*/ 2005012 w 3543300"/>
                <a:gd name="T75" fmla="*/ 3563621 h 3617913"/>
                <a:gd name="T76" fmla="*/ 1620520 w 3543300"/>
                <a:gd name="T77" fmla="*/ 3617913 h 3617913"/>
                <a:gd name="T78" fmla="*/ 1535430 w 3543300"/>
                <a:gd name="T79" fmla="*/ 3555366 h 3617913"/>
                <a:gd name="T80" fmla="*/ 1324928 w 3543300"/>
                <a:gd name="T81" fmla="*/ 3179128 h 3617913"/>
                <a:gd name="T82" fmla="*/ 935990 w 3543300"/>
                <a:gd name="T83" fmla="*/ 3361056 h 3617913"/>
                <a:gd name="T84" fmla="*/ 830262 w 3543300"/>
                <a:gd name="T85" fmla="*/ 3361056 h 3617913"/>
                <a:gd name="T86" fmla="*/ 550545 w 3543300"/>
                <a:gd name="T87" fmla="*/ 3100071 h 3617913"/>
                <a:gd name="T88" fmla="*/ 638492 w 3543300"/>
                <a:gd name="T89" fmla="*/ 2698115 h 3617913"/>
                <a:gd name="T90" fmla="*/ 196850 w 3543300"/>
                <a:gd name="T91" fmla="*/ 2572068 h 3617913"/>
                <a:gd name="T92" fmla="*/ 101282 w 3543300"/>
                <a:gd name="T93" fmla="*/ 2520315 h 3617913"/>
                <a:gd name="T94" fmla="*/ 13970 w 3543300"/>
                <a:gd name="T95" fmla="*/ 2149158 h 3617913"/>
                <a:gd name="T96" fmla="*/ 334962 w 3543300"/>
                <a:gd name="T97" fmla="*/ 1915478 h 3617913"/>
                <a:gd name="T98" fmla="*/ 57467 w 3543300"/>
                <a:gd name="T99" fmla="*/ 1504633 h 3617913"/>
                <a:gd name="T100" fmla="*/ 635 w 3543300"/>
                <a:gd name="T101" fmla="*/ 1411288 h 3617913"/>
                <a:gd name="T102" fmla="*/ 134620 w 3543300"/>
                <a:gd name="T103" fmla="*/ 1058863 h 3617913"/>
                <a:gd name="T104" fmla="*/ 520382 w 3543300"/>
                <a:gd name="T105" fmla="*/ 1095375 h 3617913"/>
                <a:gd name="T106" fmla="*/ 742632 w 3543300"/>
                <a:gd name="T107" fmla="*/ 801052 h 3617913"/>
                <a:gd name="T108" fmla="*/ 558482 w 3543300"/>
                <a:gd name="T109" fmla="*/ 467677 h 3617913"/>
                <a:gd name="T110" fmla="*/ 862648 w 3543300"/>
                <a:gd name="T111" fmla="*/ 242252 h 3617913"/>
                <a:gd name="T112" fmla="*/ 955040 w 3543300"/>
                <a:gd name="T113" fmla="*/ 276542 h 3617913"/>
                <a:gd name="T114" fmla="*/ 1452245 w 3543300"/>
                <a:gd name="T115" fmla="*/ 404177 h 3617913"/>
                <a:gd name="T116" fmla="*/ 1557655 w 3543300"/>
                <a:gd name="T117" fmla="*/ 26352 h 3617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300" h="3617913">
                  <a:moveTo>
                    <a:pt x="1752918" y="1088708"/>
                  </a:moveTo>
                  <a:lnTo>
                    <a:pt x="1734502" y="1089660"/>
                  </a:lnTo>
                  <a:lnTo>
                    <a:pt x="1716088" y="1090613"/>
                  </a:lnTo>
                  <a:lnTo>
                    <a:pt x="1697990" y="1092518"/>
                  </a:lnTo>
                  <a:lnTo>
                    <a:pt x="1679892" y="1094423"/>
                  </a:lnTo>
                  <a:lnTo>
                    <a:pt x="1662112" y="1097280"/>
                  </a:lnTo>
                  <a:lnTo>
                    <a:pt x="1644332" y="1100138"/>
                  </a:lnTo>
                  <a:lnTo>
                    <a:pt x="1626552" y="1103630"/>
                  </a:lnTo>
                  <a:lnTo>
                    <a:pt x="1608772" y="1107440"/>
                  </a:lnTo>
                  <a:lnTo>
                    <a:pt x="1591628" y="1111568"/>
                  </a:lnTo>
                  <a:lnTo>
                    <a:pt x="1574800" y="1116013"/>
                  </a:lnTo>
                  <a:lnTo>
                    <a:pt x="1557338" y="1121093"/>
                  </a:lnTo>
                  <a:lnTo>
                    <a:pt x="1540828" y="1126490"/>
                  </a:lnTo>
                  <a:lnTo>
                    <a:pt x="1524318" y="1132523"/>
                  </a:lnTo>
                  <a:lnTo>
                    <a:pt x="1507808" y="1138555"/>
                  </a:lnTo>
                  <a:lnTo>
                    <a:pt x="1491615" y="1145223"/>
                  </a:lnTo>
                  <a:lnTo>
                    <a:pt x="1475422" y="1152525"/>
                  </a:lnTo>
                  <a:lnTo>
                    <a:pt x="1459548" y="1159510"/>
                  </a:lnTo>
                  <a:lnTo>
                    <a:pt x="1443672" y="1167448"/>
                  </a:lnTo>
                  <a:lnTo>
                    <a:pt x="1428432" y="1175703"/>
                  </a:lnTo>
                  <a:lnTo>
                    <a:pt x="1413192" y="1183958"/>
                  </a:lnTo>
                  <a:lnTo>
                    <a:pt x="1398270" y="1193165"/>
                  </a:lnTo>
                  <a:lnTo>
                    <a:pt x="1383665" y="1202055"/>
                  </a:lnTo>
                  <a:lnTo>
                    <a:pt x="1368742" y="1211898"/>
                  </a:lnTo>
                  <a:lnTo>
                    <a:pt x="1354772" y="1221740"/>
                  </a:lnTo>
                  <a:lnTo>
                    <a:pt x="1340485" y="1231900"/>
                  </a:lnTo>
                  <a:lnTo>
                    <a:pt x="1327150" y="1242378"/>
                  </a:lnTo>
                  <a:lnTo>
                    <a:pt x="1313498" y="1253173"/>
                  </a:lnTo>
                  <a:lnTo>
                    <a:pt x="1300480" y="1264285"/>
                  </a:lnTo>
                  <a:lnTo>
                    <a:pt x="1287462" y="1275715"/>
                  </a:lnTo>
                  <a:lnTo>
                    <a:pt x="1274762" y="1287463"/>
                  </a:lnTo>
                  <a:lnTo>
                    <a:pt x="1262380" y="1299528"/>
                  </a:lnTo>
                  <a:lnTo>
                    <a:pt x="1250315" y="1311910"/>
                  </a:lnTo>
                  <a:lnTo>
                    <a:pt x="1238568" y="1324928"/>
                  </a:lnTo>
                  <a:lnTo>
                    <a:pt x="1227138" y="1337628"/>
                  </a:lnTo>
                  <a:lnTo>
                    <a:pt x="1215708" y="1350645"/>
                  </a:lnTo>
                  <a:lnTo>
                    <a:pt x="1205230" y="1364298"/>
                  </a:lnTo>
                  <a:lnTo>
                    <a:pt x="1194752" y="1377950"/>
                  </a:lnTo>
                  <a:lnTo>
                    <a:pt x="1183958" y="1392238"/>
                  </a:lnTo>
                  <a:lnTo>
                    <a:pt x="1174432" y="1406525"/>
                  </a:lnTo>
                  <a:lnTo>
                    <a:pt x="1164908" y="1420813"/>
                  </a:lnTo>
                  <a:lnTo>
                    <a:pt x="1155382" y="1435418"/>
                  </a:lnTo>
                  <a:lnTo>
                    <a:pt x="1146810" y="1450340"/>
                  </a:lnTo>
                  <a:lnTo>
                    <a:pt x="1138391" y="1465309"/>
                  </a:lnTo>
                  <a:lnTo>
                    <a:pt x="1130549" y="1480376"/>
                  </a:lnTo>
                  <a:lnTo>
                    <a:pt x="1122615" y="1496257"/>
                  </a:lnTo>
                  <a:lnTo>
                    <a:pt x="1114998" y="1512138"/>
                  </a:lnTo>
                  <a:lnTo>
                    <a:pt x="1108333" y="1528337"/>
                  </a:lnTo>
                  <a:lnTo>
                    <a:pt x="1101668" y="1544536"/>
                  </a:lnTo>
                  <a:lnTo>
                    <a:pt x="1095321" y="1561052"/>
                  </a:lnTo>
                  <a:lnTo>
                    <a:pt x="1089608" y="1577568"/>
                  </a:lnTo>
                  <a:lnTo>
                    <a:pt x="1083895" y="1594402"/>
                  </a:lnTo>
                  <a:lnTo>
                    <a:pt x="1079134" y="1611554"/>
                  </a:lnTo>
                  <a:lnTo>
                    <a:pt x="1074056" y="1628388"/>
                  </a:lnTo>
                  <a:lnTo>
                    <a:pt x="1069931" y="1646175"/>
                  </a:lnTo>
                  <a:lnTo>
                    <a:pt x="1066122" y="1663327"/>
                  </a:lnTo>
                  <a:lnTo>
                    <a:pt x="1062948" y="1681114"/>
                  </a:lnTo>
                  <a:lnTo>
                    <a:pt x="1059774" y="1698901"/>
                  </a:lnTo>
                  <a:lnTo>
                    <a:pt x="1057553" y="1717005"/>
                  </a:lnTo>
                  <a:lnTo>
                    <a:pt x="1055331" y="1735110"/>
                  </a:lnTo>
                  <a:lnTo>
                    <a:pt x="1053744" y="1753532"/>
                  </a:lnTo>
                  <a:lnTo>
                    <a:pt x="1052792" y="1771319"/>
                  </a:lnTo>
                  <a:lnTo>
                    <a:pt x="1051840" y="1790376"/>
                  </a:lnTo>
                  <a:lnTo>
                    <a:pt x="1051523" y="1808798"/>
                  </a:lnTo>
                  <a:lnTo>
                    <a:pt x="1051840" y="1827221"/>
                  </a:lnTo>
                  <a:lnTo>
                    <a:pt x="1052792" y="1845960"/>
                  </a:lnTo>
                  <a:lnTo>
                    <a:pt x="1053744" y="1864065"/>
                  </a:lnTo>
                  <a:lnTo>
                    <a:pt x="1055331" y="1882487"/>
                  </a:lnTo>
                  <a:lnTo>
                    <a:pt x="1057553" y="1900592"/>
                  </a:lnTo>
                  <a:lnTo>
                    <a:pt x="1059774" y="1918696"/>
                  </a:lnTo>
                  <a:lnTo>
                    <a:pt x="1062948" y="1936483"/>
                  </a:lnTo>
                  <a:lnTo>
                    <a:pt x="1066122" y="1953952"/>
                  </a:lnTo>
                  <a:lnTo>
                    <a:pt x="1069931" y="1971739"/>
                  </a:lnTo>
                  <a:lnTo>
                    <a:pt x="1074056" y="1988891"/>
                  </a:lnTo>
                  <a:lnTo>
                    <a:pt x="1079134" y="2006043"/>
                  </a:lnTo>
                  <a:lnTo>
                    <a:pt x="1083895" y="2022877"/>
                  </a:lnTo>
                  <a:lnTo>
                    <a:pt x="1089608" y="2039711"/>
                  </a:lnTo>
                  <a:lnTo>
                    <a:pt x="1095321" y="2056545"/>
                  </a:lnTo>
                  <a:lnTo>
                    <a:pt x="1101668" y="2073061"/>
                  </a:lnTo>
                  <a:lnTo>
                    <a:pt x="1108333" y="2089260"/>
                  </a:lnTo>
                  <a:lnTo>
                    <a:pt x="1114998" y="2105459"/>
                  </a:lnTo>
                  <a:lnTo>
                    <a:pt x="1122615" y="2121022"/>
                  </a:lnTo>
                  <a:lnTo>
                    <a:pt x="1130549" y="2136904"/>
                  </a:lnTo>
                  <a:lnTo>
                    <a:pt x="1138484" y="2152467"/>
                  </a:lnTo>
                  <a:lnTo>
                    <a:pt x="1147053" y="2167395"/>
                  </a:lnTo>
                  <a:lnTo>
                    <a:pt x="1155622" y="2182641"/>
                  </a:lnTo>
                  <a:lnTo>
                    <a:pt x="1165144" y="2197252"/>
                  </a:lnTo>
                  <a:lnTo>
                    <a:pt x="1174665" y="2211863"/>
                  </a:lnTo>
                  <a:lnTo>
                    <a:pt x="1184186" y="2225838"/>
                  </a:lnTo>
                  <a:lnTo>
                    <a:pt x="1194977" y="2240131"/>
                  </a:lnTo>
                  <a:lnTo>
                    <a:pt x="1205450" y="2253789"/>
                  </a:lnTo>
                  <a:lnTo>
                    <a:pt x="1215924" y="2267129"/>
                  </a:lnTo>
                  <a:lnTo>
                    <a:pt x="1227349" y="2280469"/>
                  </a:lnTo>
                  <a:lnTo>
                    <a:pt x="1238775" y="2293174"/>
                  </a:lnTo>
                  <a:lnTo>
                    <a:pt x="1250518" y="2305879"/>
                  </a:lnTo>
                  <a:lnTo>
                    <a:pt x="1262578" y="2318267"/>
                  </a:lnTo>
                  <a:lnTo>
                    <a:pt x="1274956" y="2330336"/>
                  </a:lnTo>
                  <a:lnTo>
                    <a:pt x="1287651" y="2342088"/>
                  </a:lnTo>
                  <a:lnTo>
                    <a:pt x="1300663" y="2353840"/>
                  </a:lnTo>
                  <a:lnTo>
                    <a:pt x="1313676" y="2364640"/>
                  </a:lnTo>
                  <a:lnTo>
                    <a:pt x="1327323" y="2375756"/>
                  </a:lnTo>
                  <a:lnTo>
                    <a:pt x="1340653" y="2386238"/>
                  </a:lnTo>
                  <a:lnTo>
                    <a:pt x="1354935" y="2396402"/>
                  </a:lnTo>
                  <a:lnTo>
                    <a:pt x="1368899" y="2406566"/>
                  </a:lnTo>
                  <a:lnTo>
                    <a:pt x="1383816" y="2415777"/>
                  </a:lnTo>
                  <a:lnTo>
                    <a:pt x="1398415" y="2424988"/>
                  </a:lnTo>
                  <a:lnTo>
                    <a:pt x="1413332" y="2433882"/>
                  </a:lnTo>
                  <a:lnTo>
                    <a:pt x="1428566" y="2442775"/>
                  </a:lnTo>
                  <a:lnTo>
                    <a:pt x="1443800" y="2450398"/>
                  </a:lnTo>
                  <a:lnTo>
                    <a:pt x="1459669" y="2458339"/>
                  </a:lnTo>
                  <a:lnTo>
                    <a:pt x="1475538" y="2465644"/>
                  </a:lnTo>
                  <a:lnTo>
                    <a:pt x="1491724" y="2472632"/>
                  </a:lnTo>
                  <a:lnTo>
                    <a:pt x="1507910" y="2479619"/>
                  </a:lnTo>
                  <a:lnTo>
                    <a:pt x="1524414" y="2485654"/>
                  </a:lnTo>
                  <a:lnTo>
                    <a:pt x="1540917" y="2491689"/>
                  </a:lnTo>
                  <a:lnTo>
                    <a:pt x="1557421" y="2496771"/>
                  </a:lnTo>
                  <a:lnTo>
                    <a:pt x="1574877" y="2502171"/>
                  </a:lnTo>
                  <a:lnTo>
                    <a:pt x="1591698" y="2506617"/>
                  </a:lnTo>
                  <a:lnTo>
                    <a:pt x="1608836" y="2510746"/>
                  </a:lnTo>
                  <a:lnTo>
                    <a:pt x="1626609" y="2514876"/>
                  </a:lnTo>
                  <a:lnTo>
                    <a:pt x="1644382" y="2518369"/>
                  </a:lnTo>
                  <a:lnTo>
                    <a:pt x="1662155" y="2520910"/>
                  </a:lnTo>
                  <a:lnTo>
                    <a:pt x="1679928" y="2523451"/>
                  </a:lnTo>
                  <a:lnTo>
                    <a:pt x="1698019" y="2525675"/>
                  </a:lnTo>
                  <a:lnTo>
                    <a:pt x="1716109" y="2527263"/>
                  </a:lnTo>
                  <a:lnTo>
                    <a:pt x="1734517" y="2528533"/>
                  </a:lnTo>
                  <a:lnTo>
                    <a:pt x="1752925" y="2529169"/>
                  </a:lnTo>
                  <a:lnTo>
                    <a:pt x="1771967" y="2529169"/>
                  </a:lnTo>
                  <a:lnTo>
                    <a:pt x="1790375" y="2529169"/>
                  </a:lnTo>
                  <a:lnTo>
                    <a:pt x="1808783" y="2528533"/>
                  </a:lnTo>
                  <a:lnTo>
                    <a:pt x="1827191" y="2527263"/>
                  </a:lnTo>
                  <a:lnTo>
                    <a:pt x="1845281" y="2525675"/>
                  </a:lnTo>
                  <a:lnTo>
                    <a:pt x="1863372" y="2523451"/>
                  </a:lnTo>
                  <a:lnTo>
                    <a:pt x="1881145" y="2520910"/>
                  </a:lnTo>
                  <a:lnTo>
                    <a:pt x="1898918" y="2518369"/>
                  </a:lnTo>
                  <a:lnTo>
                    <a:pt x="1916691" y="2514876"/>
                  </a:lnTo>
                  <a:lnTo>
                    <a:pt x="1934464" y="2510746"/>
                  </a:lnTo>
                  <a:lnTo>
                    <a:pt x="1951602" y="2506617"/>
                  </a:lnTo>
                  <a:lnTo>
                    <a:pt x="1969058" y="2502171"/>
                  </a:lnTo>
                  <a:lnTo>
                    <a:pt x="1985879" y="2496771"/>
                  </a:lnTo>
                  <a:lnTo>
                    <a:pt x="2002383" y="2491689"/>
                  </a:lnTo>
                  <a:lnTo>
                    <a:pt x="2019204" y="2485654"/>
                  </a:lnTo>
                  <a:lnTo>
                    <a:pt x="2035390" y="2479619"/>
                  </a:lnTo>
                  <a:lnTo>
                    <a:pt x="2051894" y="2472632"/>
                  </a:lnTo>
                  <a:lnTo>
                    <a:pt x="2067762" y="2465644"/>
                  </a:lnTo>
                  <a:lnTo>
                    <a:pt x="2083631" y="2458339"/>
                  </a:lnTo>
                  <a:lnTo>
                    <a:pt x="2099500" y="2450398"/>
                  </a:lnTo>
                  <a:lnTo>
                    <a:pt x="2114734" y="2442775"/>
                  </a:lnTo>
                  <a:lnTo>
                    <a:pt x="2129968" y="2433882"/>
                  </a:lnTo>
                  <a:lnTo>
                    <a:pt x="2144885" y="2424988"/>
                  </a:lnTo>
                  <a:lnTo>
                    <a:pt x="2159484" y="2415777"/>
                  </a:lnTo>
                  <a:lnTo>
                    <a:pt x="2174401" y="2406566"/>
                  </a:lnTo>
                  <a:lnTo>
                    <a:pt x="2188683" y="2396402"/>
                  </a:lnTo>
                  <a:lnTo>
                    <a:pt x="2202647" y="2386238"/>
                  </a:lnTo>
                  <a:lnTo>
                    <a:pt x="2215977" y="2375756"/>
                  </a:lnTo>
                  <a:lnTo>
                    <a:pt x="2229624" y="2364640"/>
                  </a:lnTo>
                  <a:lnTo>
                    <a:pt x="2242637" y="2353840"/>
                  </a:lnTo>
                  <a:lnTo>
                    <a:pt x="2255966" y="2342088"/>
                  </a:lnTo>
                  <a:lnTo>
                    <a:pt x="2268344" y="2330336"/>
                  </a:lnTo>
                  <a:lnTo>
                    <a:pt x="2280722" y="2318267"/>
                  </a:lnTo>
                  <a:lnTo>
                    <a:pt x="2292782" y="2305879"/>
                  </a:lnTo>
                  <a:lnTo>
                    <a:pt x="2304525" y="2293174"/>
                  </a:lnTo>
                  <a:lnTo>
                    <a:pt x="2315951" y="2280469"/>
                  </a:lnTo>
                  <a:lnTo>
                    <a:pt x="2327376" y="2267129"/>
                  </a:lnTo>
                  <a:lnTo>
                    <a:pt x="2338167" y="2253789"/>
                  </a:lnTo>
                  <a:lnTo>
                    <a:pt x="2348958" y="2240131"/>
                  </a:lnTo>
                  <a:lnTo>
                    <a:pt x="2359114" y="2225838"/>
                  </a:lnTo>
                  <a:lnTo>
                    <a:pt x="2368635" y="2211863"/>
                  </a:lnTo>
                  <a:lnTo>
                    <a:pt x="2378156" y="2197252"/>
                  </a:lnTo>
                  <a:lnTo>
                    <a:pt x="2387678" y="2182641"/>
                  </a:lnTo>
                  <a:lnTo>
                    <a:pt x="2396247" y="2167395"/>
                  </a:lnTo>
                  <a:lnTo>
                    <a:pt x="2404816" y="2152467"/>
                  </a:lnTo>
                  <a:lnTo>
                    <a:pt x="2412750" y="2136904"/>
                  </a:lnTo>
                  <a:lnTo>
                    <a:pt x="2420685" y="2121022"/>
                  </a:lnTo>
                  <a:lnTo>
                    <a:pt x="2428302" y="2105459"/>
                  </a:lnTo>
                  <a:lnTo>
                    <a:pt x="2434967" y="2089260"/>
                  </a:lnTo>
                  <a:lnTo>
                    <a:pt x="2441632" y="2073061"/>
                  </a:lnTo>
                  <a:lnTo>
                    <a:pt x="2447979" y="2056545"/>
                  </a:lnTo>
                  <a:lnTo>
                    <a:pt x="2453692" y="2039711"/>
                  </a:lnTo>
                  <a:lnTo>
                    <a:pt x="2459405" y="2022877"/>
                  </a:lnTo>
                  <a:lnTo>
                    <a:pt x="2464166" y="2006043"/>
                  </a:lnTo>
                  <a:lnTo>
                    <a:pt x="2469244" y="1988891"/>
                  </a:lnTo>
                  <a:lnTo>
                    <a:pt x="2473370" y="1971739"/>
                  </a:lnTo>
                  <a:lnTo>
                    <a:pt x="2477178" y="1953952"/>
                  </a:lnTo>
                  <a:lnTo>
                    <a:pt x="2480352" y="1936483"/>
                  </a:lnTo>
                  <a:lnTo>
                    <a:pt x="2483526" y="1918696"/>
                  </a:lnTo>
                  <a:lnTo>
                    <a:pt x="2486064" y="1900592"/>
                  </a:lnTo>
                  <a:lnTo>
                    <a:pt x="2487969" y="1882487"/>
                  </a:lnTo>
                  <a:lnTo>
                    <a:pt x="2489556" y="1864065"/>
                  </a:lnTo>
                  <a:lnTo>
                    <a:pt x="2490508" y="1845960"/>
                  </a:lnTo>
                  <a:lnTo>
                    <a:pt x="2491460" y="1827221"/>
                  </a:lnTo>
                  <a:lnTo>
                    <a:pt x="2491777" y="1808798"/>
                  </a:lnTo>
                  <a:lnTo>
                    <a:pt x="2491460" y="1790376"/>
                  </a:lnTo>
                  <a:lnTo>
                    <a:pt x="2490508" y="1771319"/>
                  </a:lnTo>
                  <a:lnTo>
                    <a:pt x="2489556" y="1753532"/>
                  </a:lnTo>
                  <a:lnTo>
                    <a:pt x="2487969" y="1735110"/>
                  </a:lnTo>
                  <a:lnTo>
                    <a:pt x="2486064" y="1717005"/>
                  </a:lnTo>
                  <a:lnTo>
                    <a:pt x="2483526" y="1698901"/>
                  </a:lnTo>
                  <a:lnTo>
                    <a:pt x="2480352" y="1681114"/>
                  </a:lnTo>
                  <a:lnTo>
                    <a:pt x="2477178" y="1663327"/>
                  </a:lnTo>
                  <a:lnTo>
                    <a:pt x="2473370" y="1646175"/>
                  </a:lnTo>
                  <a:lnTo>
                    <a:pt x="2469244" y="1628388"/>
                  </a:lnTo>
                  <a:lnTo>
                    <a:pt x="2464166" y="1611554"/>
                  </a:lnTo>
                  <a:lnTo>
                    <a:pt x="2459405" y="1594402"/>
                  </a:lnTo>
                  <a:lnTo>
                    <a:pt x="2453692" y="1577568"/>
                  </a:lnTo>
                  <a:lnTo>
                    <a:pt x="2447979" y="1561052"/>
                  </a:lnTo>
                  <a:lnTo>
                    <a:pt x="2441632" y="1544536"/>
                  </a:lnTo>
                  <a:lnTo>
                    <a:pt x="2434967" y="1528337"/>
                  </a:lnTo>
                  <a:lnTo>
                    <a:pt x="2428302" y="1512138"/>
                  </a:lnTo>
                  <a:lnTo>
                    <a:pt x="2420685" y="1496257"/>
                  </a:lnTo>
                  <a:lnTo>
                    <a:pt x="2412750" y="1480376"/>
                  </a:lnTo>
                  <a:lnTo>
                    <a:pt x="2404909" y="1465308"/>
                  </a:lnTo>
                  <a:lnTo>
                    <a:pt x="2396490" y="1450340"/>
                  </a:lnTo>
                  <a:lnTo>
                    <a:pt x="2387918" y="1435418"/>
                  </a:lnTo>
                  <a:lnTo>
                    <a:pt x="2378392" y="1420813"/>
                  </a:lnTo>
                  <a:lnTo>
                    <a:pt x="2368868" y="1406525"/>
                  </a:lnTo>
                  <a:lnTo>
                    <a:pt x="2359342" y="1392238"/>
                  </a:lnTo>
                  <a:lnTo>
                    <a:pt x="2349182" y="1377950"/>
                  </a:lnTo>
                  <a:lnTo>
                    <a:pt x="2338388" y="1364298"/>
                  </a:lnTo>
                  <a:lnTo>
                    <a:pt x="2327592" y="1350645"/>
                  </a:lnTo>
                  <a:lnTo>
                    <a:pt x="2316162" y="1337628"/>
                  </a:lnTo>
                  <a:lnTo>
                    <a:pt x="2304732" y="1324928"/>
                  </a:lnTo>
                  <a:lnTo>
                    <a:pt x="2292985" y="1311910"/>
                  </a:lnTo>
                  <a:lnTo>
                    <a:pt x="2280920" y="1299528"/>
                  </a:lnTo>
                  <a:lnTo>
                    <a:pt x="2268538" y="1287463"/>
                  </a:lnTo>
                  <a:lnTo>
                    <a:pt x="2256155" y="1275715"/>
                  </a:lnTo>
                  <a:lnTo>
                    <a:pt x="2242820" y="1264285"/>
                  </a:lnTo>
                  <a:lnTo>
                    <a:pt x="2229802" y="1253173"/>
                  </a:lnTo>
                  <a:lnTo>
                    <a:pt x="2216150" y="1242378"/>
                  </a:lnTo>
                  <a:lnTo>
                    <a:pt x="2202815" y="1231900"/>
                  </a:lnTo>
                  <a:lnTo>
                    <a:pt x="2188845" y="1221740"/>
                  </a:lnTo>
                  <a:lnTo>
                    <a:pt x="2174558" y="1211898"/>
                  </a:lnTo>
                  <a:lnTo>
                    <a:pt x="2159635" y="1202055"/>
                  </a:lnTo>
                  <a:lnTo>
                    <a:pt x="2145030" y="1193165"/>
                  </a:lnTo>
                  <a:lnTo>
                    <a:pt x="2130108" y="1183958"/>
                  </a:lnTo>
                  <a:lnTo>
                    <a:pt x="2114868" y="1175703"/>
                  </a:lnTo>
                  <a:lnTo>
                    <a:pt x="2099628" y="1167448"/>
                  </a:lnTo>
                  <a:lnTo>
                    <a:pt x="2083752" y="1159510"/>
                  </a:lnTo>
                  <a:lnTo>
                    <a:pt x="2067878" y="1152525"/>
                  </a:lnTo>
                  <a:lnTo>
                    <a:pt x="2052002" y="1145223"/>
                  </a:lnTo>
                  <a:lnTo>
                    <a:pt x="2035492" y="1138555"/>
                  </a:lnTo>
                  <a:lnTo>
                    <a:pt x="2019300" y="1132523"/>
                  </a:lnTo>
                  <a:lnTo>
                    <a:pt x="2002472" y="1126490"/>
                  </a:lnTo>
                  <a:lnTo>
                    <a:pt x="1985962" y="1121093"/>
                  </a:lnTo>
                  <a:lnTo>
                    <a:pt x="1969135" y="1116013"/>
                  </a:lnTo>
                  <a:lnTo>
                    <a:pt x="1951672" y="1111568"/>
                  </a:lnTo>
                  <a:lnTo>
                    <a:pt x="1934528" y="1107440"/>
                  </a:lnTo>
                  <a:lnTo>
                    <a:pt x="1916748" y="1103630"/>
                  </a:lnTo>
                  <a:lnTo>
                    <a:pt x="1898968" y="1100138"/>
                  </a:lnTo>
                  <a:lnTo>
                    <a:pt x="1881188" y="1097280"/>
                  </a:lnTo>
                  <a:lnTo>
                    <a:pt x="1863408" y="1094423"/>
                  </a:lnTo>
                  <a:lnTo>
                    <a:pt x="1845310" y="1092518"/>
                  </a:lnTo>
                  <a:lnTo>
                    <a:pt x="1827212" y="1090613"/>
                  </a:lnTo>
                  <a:lnTo>
                    <a:pt x="1808798" y="1089660"/>
                  </a:lnTo>
                  <a:lnTo>
                    <a:pt x="1790382" y="1088708"/>
                  </a:lnTo>
                  <a:lnTo>
                    <a:pt x="1771968" y="1088708"/>
                  </a:lnTo>
                  <a:lnTo>
                    <a:pt x="1752918" y="1088708"/>
                  </a:lnTo>
                  <a:close/>
                  <a:moveTo>
                    <a:pt x="1615758" y="0"/>
                  </a:moveTo>
                  <a:lnTo>
                    <a:pt x="1620520" y="0"/>
                  </a:lnTo>
                  <a:lnTo>
                    <a:pt x="1922780" y="0"/>
                  </a:lnTo>
                  <a:lnTo>
                    <a:pt x="1927225" y="0"/>
                  </a:lnTo>
                  <a:lnTo>
                    <a:pt x="1931670" y="317"/>
                  </a:lnTo>
                  <a:lnTo>
                    <a:pt x="1936115" y="952"/>
                  </a:lnTo>
                  <a:lnTo>
                    <a:pt x="1940878" y="1905"/>
                  </a:lnTo>
                  <a:lnTo>
                    <a:pt x="1949450" y="4127"/>
                  </a:lnTo>
                  <a:lnTo>
                    <a:pt x="1957705" y="6985"/>
                  </a:lnTo>
                  <a:lnTo>
                    <a:pt x="1965325" y="10795"/>
                  </a:lnTo>
                  <a:lnTo>
                    <a:pt x="1972628" y="14922"/>
                  </a:lnTo>
                  <a:lnTo>
                    <a:pt x="1979612" y="20320"/>
                  </a:lnTo>
                  <a:lnTo>
                    <a:pt x="1985962" y="26035"/>
                  </a:lnTo>
                  <a:lnTo>
                    <a:pt x="1991678" y="32385"/>
                  </a:lnTo>
                  <a:lnTo>
                    <a:pt x="1996758" y="39052"/>
                  </a:lnTo>
                  <a:lnTo>
                    <a:pt x="2001202" y="46672"/>
                  </a:lnTo>
                  <a:lnTo>
                    <a:pt x="2005012" y="54610"/>
                  </a:lnTo>
                  <a:lnTo>
                    <a:pt x="2007870" y="62230"/>
                  </a:lnTo>
                  <a:lnTo>
                    <a:pt x="2010092" y="71120"/>
                  </a:lnTo>
                  <a:lnTo>
                    <a:pt x="2010728" y="75565"/>
                  </a:lnTo>
                  <a:lnTo>
                    <a:pt x="2011362" y="80010"/>
                  </a:lnTo>
                  <a:lnTo>
                    <a:pt x="2011998" y="84455"/>
                  </a:lnTo>
                  <a:lnTo>
                    <a:pt x="2011998" y="89217"/>
                  </a:lnTo>
                  <a:lnTo>
                    <a:pt x="2011998" y="388620"/>
                  </a:lnTo>
                  <a:lnTo>
                    <a:pt x="2038350" y="393065"/>
                  </a:lnTo>
                  <a:lnTo>
                    <a:pt x="2064702" y="398462"/>
                  </a:lnTo>
                  <a:lnTo>
                    <a:pt x="2091055" y="404177"/>
                  </a:lnTo>
                  <a:lnTo>
                    <a:pt x="2116772" y="410210"/>
                  </a:lnTo>
                  <a:lnTo>
                    <a:pt x="2142490" y="416877"/>
                  </a:lnTo>
                  <a:lnTo>
                    <a:pt x="2167890" y="423545"/>
                  </a:lnTo>
                  <a:lnTo>
                    <a:pt x="2193608" y="431165"/>
                  </a:lnTo>
                  <a:lnTo>
                    <a:pt x="2218690" y="439102"/>
                  </a:lnTo>
                  <a:lnTo>
                    <a:pt x="2243772" y="447675"/>
                  </a:lnTo>
                  <a:lnTo>
                    <a:pt x="2268538" y="456247"/>
                  </a:lnTo>
                  <a:lnTo>
                    <a:pt x="2292985" y="465772"/>
                  </a:lnTo>
                  <a:lnTo>
                    <a:pt x="2317432" y="475615"/>
                  </a:lnTo>
                  <a:lnTo>
                    <a:pt x="2341562" y="485457"/>
                  </a:lnTo>
                  <a:lnTo>
                    <a:pt x="2365692" y="496252"/>
                  </a:lnTo>
                  <a:lnTo>
                    <a:pt x="2388870" y="507047"/>
                  </a:lnTo>
                  <a:lnTo>
                    <a:pt x="2412682" y="518477"/>
                  </a:lnTo>
                  <a:lnTo>
                    <a:pt x="2588260" y="276542"/>
                  </a:lnTo>
                  <a:lnTo>
                    <a:pt x="2591435" y="272732"/>
                  </a:lnTo>
                  <a:lnTo>
                    <a:pt x="2593975" y="269240"/>
                  </a:lnTo>
                  <a:lnTo>
                    <a:pt x="2597468" y="266065"/>
                  </a:lnTo>
                  <a:lnTo>
                    <a:pt x="2600325" y="262890"/>
                  </a:lnTo>
                  <a:lnTo>
                    <a:pt x="2606992" y="257175"/>
                  </a:lnTo>
                  <a:lnTo>
                    <a:pt x="2614295" y="252412"/>
                  </a:lnTo>
                  <a:lnTo>
                    <a:pt x="2621915" y="248602"/>
                  </a:lnTo>
                  <a:lnTo>
                    <a:pt x="2629852" y="245110"/>
                  </a:lnTo>
                  <a:lnTo>
                    <a:pt x="2638108" y="242570"/>
                  </a:lnTo>
                  <a:lnTo>
                    <a:pt x="2646362" y="240665"/>
                  </a:lnTo>
                  <a:lnTo>
                    <a:pt x="2654935" y="240030"/>
                  </a:lnTo>
                  <a:lnTo>
                    <a:pt x="2663508" y="240030"/>
                  </a:lnTo>
                  <a:lnTo>
                    <a:pt x="2671762" y="240665"/>
                  </a:lnTo>
                  <a:lnTo>
                    <a:pt x="2680652" y="242252"/>
                  </a:lnTo>
                  <a:lnTo>
                    <a:pt x="2688908" y="244475"/>
                  </a:lnTo>
                  <a:lnTo>
                    <a:pt x="2697162" y="247967"/>
                  </a:lnTo>
                  <a:lnTo>
                    <a:pt x="2705100" y="251777"/>
                  </a:lnTo>
                  <a:lnTo>
                    <a:pt x="2709228" y="254317"/>
                  </a:lnTo>
                  <a:lnTo>
                    <a:pt x="2712720" y="256857"/>
                  </a:lnTo>
                  <a:lnTo>
                    <a:pt x="2957512" y="434022"/>
                  </a:lnTo>
                  <a:lnTo>
                    <a:pt x="2960688" y="437197"/>
                  </a:lnTo>
                  <a:lnTo>
                    <a:pt x="2964498" y="439737"/>
                  </a:lnTo>
                  <a:lnTo>
                    <a:pt x="2967672" y="443230"/>
                  </a:lnTo>
                  <a:lnTo>
                    <a:pt x="2970848" y="446087"/>
                  </a:lnTo>
                  <a:lnTo>
                    <a:pt x="2976245" y="453072"/>
                  </a:lnTo>
                  <a:lnTo>
                    <a:pt x="2981008" y="460375"/>
                  </a:lnTo>
                  <a:lnTo>
                    <a:pt x="2985452" y="467995"/>
                  </a:lnTo>
                  <a:lnTo>
                    <a:pt x="2988628" y="475932"/>
                  </a:lnTo>
                  <a:lnTo>
                    <a:pt x="2991168" y="484187"/>
                  </a:lnTo>
                  <a:lnTo>
                    <a:pt x="2992755" y="492442"/>
                  </a:lnTo>
                  <a:lnTo>
                    <a:pt x="2994025" y="501015"/>
                  </a:lnTo>
                  <a:lnTo>
                    <a:pt x="2994025" y="509270"/>
                  </a:lnTo>
                  <a:lnTo>
                    <a:pt x="2993072" y="518160"/>
                  </a:lnTo>
                  <a:lnTo>
                    <a:pt x="2991802" y="526732"/>
                  </a:lnTo>
                  <a:lnTo>
                    <a:pt x="2988945" y="534987"/>
                  </a:lnTo>
                  <a:lnTo>
                    <a:pt x="2986088" y="543242"/>
                  </a:lnTo>
                  <a:lnTo>
                    <a:pt x="2981960" y="551180"/>
                  </a:lnTo>
                  <a:lnTo>
                    <a:pt x="2979738" y="554990"/>
                  </a:lnTo>
                  <a:lnTo>
                    <a:pt x="2976880" y="558800"/>
                  </a:lnTo>
                  <a:lnTo>
                    <a:pt x="2800985" y="801052"/>
                  </a:lnTo>
                  <a:lnTo>
                    <a:pt x="2819082" y="819785"/>
                  </a:lnTo>
                  <a:lnTo>
                    <a:pt x="2837180" y="839470"/>
                  </a:lnTo>
                  <a:lnTo>
                    <a:pt x="2854642" y="858837"/>
                  </a:lnTo>
                  <a:lnTo>
                    <a:pt x="2871788" y="878840"/>
                  </a:lnTo>
                  <a:lnTo>
                    <a:pt x="2888615" y="899160"/>
                  </a:lnTo>
                  <a:lnTo>
                    <a:pt x="2905125" y="919797"/>
                  </a:lnTo>
                  <a:lnTo>
                    <a:pt x="2921318" y="940752"/>
                  </a:lnTo>
                  <a:lnTo>
                    <a:pt x="2937192" y="962025"/>
                  </a:lnTo>
                  <a:lnTo>
                    <a:pt x="2952432" y="983615"/>
                  </a:lnTo>
                  <a:lnTo>
                    <a:pt x="2967672" y="1005205"/>
                  </a:lnTo>
                  <a:lnTo>
                    <a:pt x="2981960" y="1027113"/>
                  </a:lnTo>
                  <a:lnTo>
                    <a:pt x="2996248" y="1049655"/>
                  </a:lnTo>
                  <a:lnTo>
                    <a:pt x="3010218" y="1072198"/>
                  </a:lnTo>
                  <a:lnTo>
                    <a:pt x="3023235" y="1095375"/>
                  </a:lnTo>
                  <a:lnTo>
                    <a:pt x="3036570" y="1118553"/>
                  </a:lnTo>
                  <a:lnTo>
                    <a:pt x="3048952" y="1142048"/>
                  </a:lnTo>
                  <a:lnTo>
                    <a:pt x="3333115" y="1049338"/>
                  </a:lnTo>
                  <a:lnTo>
                    <a:pt x="3337560" y="1048068"/>
                  </a:lnTo>
                  <a:lnTo>
                    <a:pt x="3342005" y="1047115"/>
                  </a:lnTo>
                  <a:lnTo>
                    <a:pt x="3346450" y="1046480"/>
                  </a:lnTo>
                  <a:lnTo>
                    <a:pt x="3350578" y="1045528"/>
                  </a:lnTo>
                  <a:lnTo>
                    <a:pt x="3359785" y="1044893"/>
                  </a:lnTo>
                  <a:lnTo>
                    <a:pt x="3368358" y="1045210"/>
                  </a:lnTo>
                  <a:lnTo>
                    <a:pt x="3376930" y="1046480"/>
                  </a:lnTo>
                  <a:lnTo>
                    <a:pt x="3385185" y="1048068"/>
                  </a:lnTo>
                  <a:lnTo>
                    <a:pt x="3393440" y="1051243"/>
                  </a:lnTo>
                  <a:lnTo>
                    <a:pt x="3401060" y="1054735"/>
                  </a:lnTo>
                  <a:lnTo>
                    <a:pt x="3408680" y="1058863"/>
                  </a:lnTo>
                  <a:lnTo>
                    <a:pt x="3415665" y="1063625"/>
                  </a:lnTo>
                  <a:lnTo>
                    <a:pt x="3422015" y="1069340"/>
                  </a:lnTo>
                  <a:lnTo>
                    <a:pt x="3428048" y="1075690"/>
                  </a:lnTo>
                  <a:lnTo>
                    <a:pt x="3433445" y="1082358"/>
                  </a:lnTo>
                  <a:lnTo>
                    <a:pt x="3438208" y="1089978"/>
                  </a:lnTo>
                  <a:lnTo>
                    <a:pt x="3442335" y="1097915"/>
                  </a:lnTo>
                  <a:lnTo>
                    <a:pt x="3443922" y="1102043"/>
                  </a:lnTo>
                  <a:lnTo>
                    <a:pt x="3445510" y="1106488"/>
                  </a:lnTo>
                  <a:lnTo>
                    <a:pt x="3538855" y="1393508"/>
                  </a:lnTo>
                  <a:lnTo>
                    <a:pt x="3539808" y="1397635"/>
                  </a:lnTo>
                  <a:lnTo>
                    <a:pt x="3541078" y="1402398"/>
                  </a:lnTo>
                  <a:lnTo>
                    <a:pt x="3542030" y="1406843"/>
                  </a:lnTo>
                  <a:lnTo>
                    <a:pt x="3542665" y="1411288"/>
                  </a:lnTo>
                  <a:lnTo>
                    <a:pt x="3543300" y="1419860"/>
                  </a:lnTo>
                  <a:lnTo>
                    <a:pt x="3542982" y="1428750"/>
                  </a:lnTo>
                  <a:lnTo>
                    <a:pt x="3541712" y="1437323"/>
                  </a:lnTo>
                  <a:lnTo>
                    <a:pt x="3539808" y="1445578"/>
                  </a:lnTo>
                  <a:lnTo>
                    <a:pt x="3537268" y="1453833"/>
                  </a:lnTo>
                  <a:lnTo>
                    <a:pt x="3533458" y="1461453"/>
                  </a:lnTo>
                  <a:lnTo>
                    <a:pt x="3529330" y="1468755"/>
                  </a:lnTo>
                  <a:lnTo>
                    <a:pt x="3524568" y="1476058"/>
                  </a:lnTo>
                  <a:lnTo>
                    <a:pt x="3518852" y="1482408"/>
                  </a:lnTo>
                  <a:lnTo>
                    <a:pt x="3512502" y="1488440"/>
                  </a:lnTo>
                  <a:lnTo>
                    <a:pt x="3505518" y="1494155"/>
                  </a:lnTo>
                  <a:lnTo>
                    <a:pt x="3498215" y="1498600"/>
                  </a:lnTo>
                  <a:lnTo>
                    <a:pt x="3490278" y="1502728"/>
                  </a:lnTo>
                  <a:lnTo>
                    <a:pt x="3486150" y="1504633"/>
                  </a:lnTo>
                  <a:lnTo>
                    <a:pt x="3481705" y="1506220"/>
                  </a:lnTo>
                  <a:lnTo>
                    <a:pt x="3197225" y="1598295"/>
                  </a:lnTo>
                  <a:lnTo>
                    <a:pt x="3200400" y="1624330"/>
                  </a:lnTo>
                  <a:lnTo>
                    <a:pt x="3203892" y="1650365"/>
                  </a:lnTo>
                  <a:lnTo>
                    <a:pt x="3206115" y="1676718"/>
                  </a:lnTo>
                  <a:lnTo>
                    <a:pt x="3208338" y="1703070"/>
                  </a:lnTo>
                  <a:lnTo>
                    <a:pt x="3210242" y="1729423"/>
                  </a:lnTo>
                  <a:lnTo>
                    <a:pt x="3211512" y="1755775"/>
                  </a:lnTo>
                  <a:lnTo>
                    <a:pt x="3212148" y="1782445"/>
                  </a:lnTo>
                  <a:lnTo>
                    <a:pt x="3212465" y="1809115"/>
                  </a:lnTo>
                  <a:lnTo>
                    <a:pt x="3212148" y="1835785"/>
                  </a:lnTo>
                  <a:lnTo>
                    <a:pt x="3211512" y="1862455"/>
                  </a:lnTo>
                  <a:lnTo>
                    <a:pt x="3210242" y="1889125"/>
                  </a:lnTo>
                  <a:lnTo>
                    <a:pt x="3208338" y="1915478"/>
                  </a:lnTo>
                  <a:lnTo>
                    <a:pt x="3206115" y="1941830"/>
                  </a:lnTo>
                  <a:lnTo>
                    <a:pt x="3203892" y="1967865"/>
                  </a:lnTo>
                  <a:lnTo>
                    <a:pt x="3200400" y="1993900"/>
                  </a:lnTo>
                  <a:lnTo>
                    <a:pt x="3197225" y="2019618"/>
                  </a:lnTo>
                  <a:lnTo>
                    <a:pt x="3481705" y="2112328"/>
                  </a:lnTo>
                  <a:lnTo>
                    <a:pt x="3486150" y="2113915"/>
                  </a:lnTo>
                  <a:lnTo>
                    <a:pt x="3490278" y="2115820"/>
                  </a:lnTo>
                  <a:lnTo>
                    <a:pt x="3498215" y="2119630"/>
                  </a:lnTo>
                  <a:lnTo>
                    <a:pt x="3505518" y="2124393"/>
                  </a:lnTo>
                  <a:lnTo>
                    <a:pt x="3512502" y="2129790"/>
                  </a:lnTo>
                  <a:lnTo>
                    <a:pt x="3518852" y="2135505"/>
                  </a:lnTo>
                  <a:lnTo>
                    <a:pt x="3524568" y="2142173"/>
                  </a:lnTo>
                  <a:lnTo>
                    <a:pt x="3529330" y="2149158"/>
                  </a:lnTo>
                  <a:lnTo>
                    <a:pt x="3533458" y="2156778"/>
                  </a:lnTo>
                  <a:lnTo>
                    <a:pt x="3537268" y="2164398"/>
                  </a:lnTo>
                  <a:lnTo>
                    <a:pt x="3539808" y="2172653"/>
                  </a:lnTo>
                  <a:lnTo>
                    <a:pt x="3541712" y="2180908"/>
                  </a:lnTo>
                  <a:lnTo>
                    <a:pt x="3542982" y="2189480"/>
                  </a:lnTo>
                  <a:lnTo>
                    <a:pt x="3543300" y="2198053"/>
                  </a:lnTo>
                  <a:lnTo>
                    <a:pt x="3542665" y="2206625"/>
                  </a:lnTo>
                  <a:lnTo>
                    <a:pt x="3542030" y="2211388"/>
                  </a:lnTo>
                  <a:lnTo>
                    <a:pt x="3541078" y="2215833"/>
                  </a:lnTo>
                  <a:lnTo>
                    <a:pt x="3539808" y="2220278"/>
                  </a:lnTo>
                  <a:lnTo>
                    <a:pt x="3538855" y="2224405"/>
                  </a:lnTo>
                  <a:lnTo>
                    <a:pt x="3445510" y="2512060"/>
                  </a:lnTo>
                  <a:lnTo>
                    <a:pt x="3443922" y="2516188"/>
                  </a:lnTo>
                  <a:lnTo>
                    <a:pt x="3442335" y="2520315"/>
                  </a:lnTo>
                  <a:lnTo>
                    <a:pt x="3438208" y="2528253"/>
                  </a:lnTo>
                  <a:lnTo>
                    <a:pt x="3433445" y="2535555"/>
                  </a:lnTo>
                  <a:lnTo>
                    <a:pt x="3428048" y="2542540"/>
                  </a:lnTo>
                  <a:lnTo>
                    <a:pt x="3422015" y="2548890"/>
                  </a:lnTo>
                  <a:lnTo>
                    <a:pt x="3415665" y="2554605"/>
                  </a:lnTo>
                  <a:lnTo>
                    <a:pt x="3408680" y="2559368"/>
                  </a:lnTo>
                  <a:lnTo>
                    <a:pt x="3401060" y="2563495"/>
                  </a:lnTo>
                  <a:lnTo>
                    <a:pt x="3393440" y="2567305"/>
                  </a:lnTo>
                  <a:lnTo>
                    <a:pt x="3385185" y="2569845"/>
                  </a:lnTo>
                  <a:lnTo>
                    <a:pt x="3376930" y="2571750"/>
                  </a:lnTo>
                  <a:lnTo>
                    <a:pt x="3368358" y="2573020"/>
                  </a:lnTo>
                  <a:lnTo>
                    <a:pt x="3359785" y="2573338"/>
                  </a:lnTo>
                  <a:lnTo>
                    <a:pt x="3350578" y="2573020"/>
                  </a:lnTo>
                  <a:lnTo>
                    <a:pt x="3346450" y="2572068"/>
                  </a:lnTo>
                  <a:lnTo>
                    <a:pt x="3342005" y="2571433"/>
                  </a:lnTo>
                  <a:lnTo>
                    <a:pt x="3337560" y="2570163"/>
                  </a:lnTo>
                  <a:lnTo>
                    <a:pt x="3333115" y="2568893"/>
                  </a:lnTo>
                  <a:lnTo>
                    <a:pt x="3048952" y="2476500"/>
                  </a:lnTo>
                  <a:lnTo>
                    <a:pt x="3035935" y="2499995"/>
                  </a:lnTo>
                  <a:lnTo>
                    <a:pt x="3023235" y="2523173"/>
                  </a:lnTo>
                  <a:lnTo>
                    <a:pt x="3009900" y="2546033"/>
                  </a:lnTo>
                  <a:lnTo>
                    <a:pt x="2996248" y="2568893"/>
                  </a:lnTo>
                  <a:lnTo>
                    <a:pt x="2981960" y="2590800"/>
                  </a:lnTo>
                  <a:lnTo>
                    <a:pt x="2967355" y="2613025"/>
                  </a:lnTo>
                  <a:lnTo>
                    <a:pt x="2952115" y="2634933"/>
                  </a:lnTo>
                  <a:lnTo>
                    <a:pt x="2936875" y="2656523"/>
                  </a:lnTo>
                  <a:lnTo>
                    <a:pt x="2921318" y="2677478"/>
                  </a:lnTo>
                  <a:lnTo>
                    <a:pt x="2905125" y="2698115"/>
                  </a:lnTo>
                  <a:lnTo>
                    <a:pt x="2888615" y="2718753"/>
                  </a:lnTo>
                  <a:lnTo>
                    <a:pt x="2871788" y="2739073"/>
                  </a:lnTo>
                  <a:lnTo>
                    <a:pt x="2854325" y="2759076"/>
                  </a:lnTo>
                  <a:lnTo>
                    <a:pt x="2837180" y="2778761"/>
                  </a:lnTo>
                  <a:lnTo>
                    <a:pt x="2819082" y="2797811"/>
                  </a:lnTo>
                  <a:lnTo>
                    <a:pt x="2800985" y="2817178"/>
                  </a:lnTo>
                  <a:lnTo>
                    <a:pt x="2976880" y="3059431"/>
                  </a:lnTo>
                  <a:lnTo>
                    <a:pt x="2979738" y="3063241"/>
                  </a:lnTo>
                  <a:lnTo>
                    <a:pt x="2981960" y="3067368"/>
                  </a:lnTo>
                  <a:lnTo>
                    <a:pt x="2986088" y="3075306"/>
                  </a:lnTo>
                  <a:lnTo>
                    <a:pt x="2988945" y="3083243"/>
                  </a:lnTo>
                  <a:lnTo>
                    <a:pt x="2991802" y="3091816"/>
                  </a:lnTo>
                  <a:lnTo>
                    <a:pt x="2993072" y="3100071"/>
                  </a:lnTo>
                  <a:lnTo>
                    <a:pt x="2994025" y="3108643"/>
                  </a:lnTo>
                  <a:lnTo>
                    <a:pt x="2994025" y="3117216"/>
                  </a:lnTo>
                  <a:lnTo>
                    <a:pt x="2992755" y="3125788"/>
                  </a:lnTo>
                  <a:lnTo>
                    <a:pt x="2991168" y="3134043"/>
                  </a:lnTo>
                  <a:lnTo>
                    <a:pt x="2988628" y="3142298"/>
                  </a:lnTo>
                  <a:lnTo>
                    <a:pt x="2985770" y="3150236"/>
                  </a:lnTo>
                  <a:lnTo>
                    <a:pt x="2981642" y="3157538"/>
                  </a:lnTo>
                  <a:lnTo>
                    <a:pt x="2976562" y="3165158"/>
                  </a:lnTo>
                  <a:lnTo>
                    <a:pt x="2970848" y="3171826"/>
                  </a:lnTo>
                  <a:lnTo>
                    <a:pt x="2967990" y="3175001"/>
                  </a:lnTo>
                  <a:lnTo>
                    <a:pt x="2964498" y="3177858"/>
                  </a:lnTo>
                  <a:lnTo>
                    <a:pt x="2961322" y="3181033"/>
                  </a:lnTo>
                  <a:lnTo>
                    <a:pt x="2957512" y="3183573"/>
                  </a:lnTo>
                  <a:lnTo>
                    <a:pt x="2712720" y="3361056"/>
                  </a:lnTo>
                  <a:lnTo>
                    <a:pt x="2709228" y="3363913"/>
                  </a:lnTo>
                  <a:lnTo>
                    <a:pt x="2705100" y="3366453"/>
                  </a:lnTo>
                  <a:lnTo>
                    <a:pt x="2697162" y="3370581"/>
                  </a:lnTo>
                  <a:lnTo>
                    <a:pt x="2688908" y="3373756"/>
                  </a:lnTo>
                  <a:lnTo>
                    <a:pt x="2680652" y="3376296"/>
                  </a:lnTo>
                  <a:lnTo>
                    <a:pt x="2671762" y="3377883"/>
                  </a:lnTo>
                  <a:lnTo>
                    <a:pt x="2663508" y="3378518"/>
                  </a:lnTo>
                  <a:lnTo>
                    <a:pt x="2654935" y="3378518"/>
                  </a:lnTo>
                  <a:lnTo>
                    <a:pt x="2646362" y="3377248"/>
                  </a:lnTo>
                  <a:lnTo>
                    <a:pt x="2638108" y="3375978"/>
                  </a:lnTo>
                  <a:lnTo>
                    <a:pt x="2629852" y="3373121"/>
                  </a:lnTo>
                  <a:lnTo>
                    <a:pt x="2621915" y="3369946"/>
                  </a:lnTo>
                  <a:lnTo>
                    <a:pt x="2614295" y="3365818"/>
                  </a:lnTo>
                  <a:lnTo>
                    <a:pt x="2606992" y="3360738"/>
                  </a:lnTo>
                  <a:lnTo>
                    <a:pt x="2600325" y="3355023"/>
                  </a:lnTo>
                  <a:lnTo>
                    <a:pt x="2597468" y="3352166"/>
                  </a:lnTo>
                  <a:lnTo>
                    <a:pt x="2593975" y="3348673"/>
                  </a:lnTo>
                  <a:lnTo>
                    <a:pt x="2591435" y="3345498"/>
                  </a:lnTo>
                  <a:lnTo>
                    <a:pt x="2588260" y="3341688"/>
                  </a:lnTo>
                  <a:lnTo>
                    <a:pt x="2412682" y="3099753"/>
                  </a:lnTo>
                  <a:lnTo>
                    <a:pt x="2388870" y="3110866"/>
                  </a:lnTo>
                  <a:lnTo>
                    <a:pt x="2365692" y="3122296"/>
                  </a:lnTo>
                  <a:lnTo>
                    <a:pt x="2341562" y="3132773"/>
                  </a:lnTo>
                  <a:lnTo>
                    <a:pt x="2317432" y="3142933"/>
                  </a:lnTo>
                  <a:lnTo>
                    <a:pt x="2292985" y="3152776"/>
                  </a:lnTo>
                  <a:lnTo>
                    <a:pt x="2268538" y="3161666"/>
                  </a:lnTo>
                  <a:lnTo>
                    <a:pt x="2243772" y="3170873"/>
                  </a:lnTo>
                  <a:lnTo>
                    <a:pt x="2218690" y="3179128"/>
                  </a:lnTo>
                  <a:lnTo>
                    <a:pt x="2193608" y="3187066"/>
                  </a:lnTo>
                  <a:lnTo>
                    <a:pt x="2167890" y="3194368"/>
                  </a:lnTo>
                  <a:lnTo>
                    <a:pt x="2142490" y="3201671"/>
                  </a:lnTo>
                  <a:lnTo>
                    <a:pt x="2116772" y="3208021"/>
                  </a:lnTo>
                  <a:lnTo>
                    <a:pt x="2091055" y="3214371"/>
                  </a:lnTo>
                  <a:lnTo>
                    <a:pt x="2064702" y="3220086"/>
                  </a:lnTo>
                  <a:lnTo>
                    <a:pt x="2038350" y="3225483"/>
                  </a:lnTo>
                  <a:lnTo>
                    <a:pt x="2011998" y="3229928"/>
                  </a:lnTo>
                  <a:lnTo>
                    <a:pt x="2011998" y="3529013"/>
                  </a:lnTo>
                  <a:lnTo>
                    <a:pt x="2011998" y="3533458"/>
                  </a:lnTo>
                  <a:lnTo>
                    <a:pt x="2011362" y="3537903"/>
                  </a:lnTo>
                  <a:lnTo>
                    <a:pt x="2010728" y="3542666"/>
                  </a:lnTo>
                  <a:lnTo>
                    <a:pt x="2010092" y="3547111"/>
                  </a:lnTo>
                  <a:lnTo>
                    <a:pt x="2007870" y="3555366"/>
                  </a:lnTo>
                  <a:lnTo>
                    <a:pt x="2005012" y="3563621"/>
                  </a:lnTo>
                  <a:lnTo>
                    <a:pt x="2001202" y="3571558"/>
                  </a:lnTo>
                  <a:lnTo>
                    <a:pt x="1996758" y="3578543"/>
                  </a:lnTo>
                  <a:lnTo>
                    <a:pt x="1991678" y="3585846"/>
                  </a:lnTo>
                  <a:lnTo>
                    <a:pt x="1985962" y="3591878"/>
                  </a:lnTo>
                  <a:lnTo>
                    <a:pt x="1979612" y="3597911"/>
                  </a:lnTo>
                  <a:lnTo>
                    <a:pt x="1972628" y="3602673"/>
                  </a:lnTo>
                  <a:lnTo>
                    <a:pt x="1965325" y="3607118"/>
                  </a:lnTo>
                  <a:lnTo>
                    <a:pt x="1957705" y="3610928"/>
                  </a:lnTo>
                  <a:lnTo>
                    <a:pt x="1949450" y="3614103"/>
                  </a:lnTo>
                  <a:lnTo>
                    <a:pt x="1940878" y="3616326"/>
                  </a:lnTo>
                  <a:lnTo>
                    <a:pt x="1931670" y="3617278"/>
                  </a:lnTo>
                  <a:lnTo>
                    <a:pt x="1927225" y="3617913"/>
                  </a:lnTo>
                  <a:lnTo>
                    <a:pt x="1922780" y="3617913"/>
                  </a:lnTo>
                  <a:lnTo>
                    <a:pt x="1620520" y="3617913"/>
                  </a:lnTo>
                  <a:lnTo>
                    <a:pt x="1615758" y="3617913"/>
                  </a:lnTo>
                  <a:lnTo>
                    <a:pt x="1611630" y="3617278"/>
                  </a:lnTo>
                  <a:lnTo>
                    <a:pt x="1602422" y="3616326"/>
                  </a:lnTo>
                  <a:lnTo>
                    <a:pt x="1594168" y="3614103"/>
                  </a:lnTo>
                  <a:lnTo>
                    <a:pt x="1585912" y="3610928"/>
                  </a:lnTo>
                  <a:lnTo>
                    <a:pt x="1577975" y="3607118"/>
                  </a:lnTo>
                  <a:lnTo>
                    <a:pt x="1570990" y="3602673"/>
                  </a:lnTo>
                  <a:lnTo>
                    <a:pt x="1563688" y="3597911"/>
                  </a:lnTo>
                  <a:lnTo>
                    <a:pt x="1557655" y="3591878"/>
                  </a:lnTo>
                  <a:lnTo>
                    <a:pt x="1551622" y="3585846"/>
                  </a:lnTo>
                  <a:lnTo>
                    <a:pt x="1546860" y="3578543"/>
                  </a:lnTo>
                  <a:lnTo>
                    <a:pt x="1542415" y="3571558"/>
                  </a:lnTo>
                  <a:lnTo>
                    <a:pt x="1538605" y="3563621"/>
                  </a:lnTo>
                  <a:lnTo>
                    <a:pt x="1535430" y="3555366"/>
                  </a:lnTo>
                  <a:lnTo>
                    <a:pt x="1533208" y="3547111"/>
                  </a:lnTo>
                  <a:lnTo>
                    <a:pt x="1532572" y="3542666"/>
                  </a:lnTo>
                  <a:lnTo>
                    <a:pt x="1531620" y="3537903"/>
                  </a:lnTo>
                  <a:lnTo>
                    <a:pt x="1531302" y="3533458"/>
                  </a:lnTo>
                  <a:lnTo>
                    <a:pt x="1531302" y="3529013"/>
                  </a:lnTo>
                  <a:lnTo>
                    <a:pt x="1531302" y="3229928"/>
                  </a:lnTo>
                  <a:lnTo>
                    <a:pt x="1504950" y="3225483"/>
                  </a:lnTo>
                  <a:lnTo>
                    <a:pt x="1478598" y="3220086"/>
                  </a:lnTo>
                  <a:lnTo>
                    <a:pt x="1452245" y="3214371"/>
                  </a:lnTo>
                  <a:lnTo>
                    <a:pt x="1426845" y="3208021"/>
                  </a:lnTo>
                  <a:lnTo>
                    <a:pt x="1400810" y="3201671"/>
                  </a:lnTo>
                  <a:lnTo>
                    <a:pt x="1375092" y="3194368"/>
                  </a:lnTo>
                  <a:lnTo>
                    <a:pt x="1350010" y="3187066"/>
                  </a:lnTo>
                  <a:lnTo>
                    <a:pt x="1324928" y="3179128"/>
                  </a:lnTo>
                  <a:lnTo>
                    <a:pt x="1299528" y="3170873"/>
                  </a:lnTo>
                  <a:lnTo>
                    <a:pt x="1274762" y="3161666"/>
                  </a:lnTo>
                  <a:lnTo>
                    <a:pt x="1250315" y="3152776"/>
                  </a:lnTo>
                  <a:lnTo>
                    <a:pt x="1225868" y="3142933"/>
                  </a:lnTo>
                  <a:lnTo>
                    <a:pt x="1201738" y="3132773"/>
                  </a:lnTo>
                  <a:lnTo>
                    <a:pt x="1177925" y="3122296"/>
                  </a:lnTo>
                  <a:lnTo>
                    <a:pt x="1154430" y="3110866"/>
                  </a:lnTo>
                  <a:lnTo>
                    <a:pt x="1130618" y="3099753"/>
                  </a:lnTo>
                  <a:lnTo>
                    <a:pt x="955040" y="3342006"/>
                  </a:lnTo>
                  <a:lnTo>
                    <a:pt x="952182" y="3345816"/>
                  </a:lnTo>
                  <a:lnTo>
                    <a:pt x="949325" y="3349308"/>
                  </a:lnTo>
                  <a:lnTo>
                    <a:pt x="946150" y="3352483"/>
                  </a:lnTo>
                  <a:lnTo>
                    <a:pt x="942975" y="3355658"/>
                  </a:lnTo>
                  <a:lnTo>
                    <a:pt x="935990" y="3361056"/>
                  </a:lnTo>
                  <a:lnTo>
                    <a:pt x="929005" y="3366136"/>
                  </a:lnTo>
                  <a:lnTo>
                    <a:pt x="921385" y="3369946"/>
                  </a:lnTo>
                  <a:lnTo>
                    <a:pt x="913448" y="3373121"/>
                  </a:lnTo>
                  <a:lnTo>
                    <a:pt x="905192" y="3375978"/>
                  </a:lnTo>
                  <a:lnTo>
                    <a:pt x="896938" y="3377248"/>
                  </a:lnTo>
                  <a:lnTo>
                    <a:pt x="888365" y="3378518"/>
                  </a:lnTo>
                  <a:lnTo>
                    <a:pt x="879792" y="3378518"/>
                  </a:lnTo>
                  <a:lnTo>
                    <a:pt x="870902" y="3377883"/>
                  </a:lnTo>
                  <a:lnTo>
                    <a:pt x="862648" y="3376296"/>
                  </a:lnTo>
                  <a:lnTo>
                    <a:pt x="854075" y="3373756"/>
                  </a:lnTo>
                  <a:lnTo>
                    <a:pt x="846138" y="3370581"/>
                  </a:lnTo>
                  <a:lnTo>
                    <a:pt x="837882" y="3366453"/>
                  </a:lnTo>
                  <a:lnTo>
                    <a:pt x="834072" y="3363913"/>
                  </a:lnTo>
                  <a:lnTo>
                    <a:pt x="830262" y="3361056"/>
                  </a:lnTo>
                  <a:lnTo>
                    <a:pt x="586105" y="3183573"/>
                  </a:lnTo>
                  <a:lnTo>
                    <a:pt x="582930" y="3181033"/>
                  </a:lnTo>
                  <a:lnTo>
                    <a:pt x="579438" y="3177858"/>
                  </a:lnTo>
                  <a:lnTo>
                    <a:pt x="575945" y="3175001"/>
                  </a:lnTo>
                  <a:lnTo>
                    <a:pt x="573088" y="3171826"/>
                  </a:lnTo>
                  <a:lnTo>
                    <a:pt x="567372" y="3165158"/>
                  </a:lnTo>
                  <a:lnTo>
                    <a:pt x="562610" y="3157538"/>
                  </a:lnTo>
                  <a:lnTo>
                    <a:pt x="558482" y="3150236"/>
                  </a:lnTo>
                  <a:lnTo>
                    <a:pt x="554990" y="3142298"/>
                  </a:lnTo>
                  <a:lnTo>
                    <a:pt x="552450" y="3134043"/>
                  </a:lnTo>
                  <a:lnTo>
                    <a:pt x="550862" y="3125788"/>
                  </a:lnTo>
                  <a:lnTo>
                    <a:pt x="549592" y="3117216"/>
                  </a:lnTo>
                  <a:lnTo>
                    <a:pt x="549592" y="3108643"/>
                  </a:lnTo>
                  <a:lnTo>
                    <a:pt x="550545" y="3100071"/>
                  </a:lnTo>
                  <a:lnTo>
                    <a:pt x="551815" y="3091816"/>
                  </a:lnTo>
                  <a:lnTo>
                    <a:pt x="554355" y="3083243"/>
                  </a:lnTo>
                  <a:lnTo>
                    <a:pt x="557530" y="3075306"/>
                  </a:lnTo>
                  <a:lnTo>
                    <a:pt x="559435" y="3071178"/>
                  </a:lnTo>
                  <a:lnTo>
                    <a:pt x="561340" y="3067368"/>
                  </a:lnTo>
                  <a:lnTo>
                    <a:pt x="563880" y="3063241"/>
                  </a:lnTo>
                  <a:lnTo>
                    <a:pt x="566738" y="3059431"/>
                  </a:lnTo>
                  <a:lnTo>
                    <a:pt x="742632" y="2817178"/>
                  </a:lnTo>
                  <a:lnTo>
                    <a:pt x="724218" y="2797811"/>
                  </a:lnTo>
                  <a:lnTo>
                    <a:pt x="706755" y="2778761"/>
                  </a:lnTo>
                  <a:lnTo>
                    <a:pt x="688975" y="2759076"/>
                  </a:lnTo>
                  <a:lnTo>
                    <a:pt x="671512" y="2739073"/>
                  </a:lnTo>
                  <a:lnTo>
                    <a:pt x="655002" y="2718753"/>
                  </a:lnTo>
                  <a:lnTo>
                    <a:pt x="638492" y="2698115"/>
                  </a:lnTo>
                  <a:lnTo>
                    <a:pt x="622300" y="2677478"/>
                  </a:lnTo>
                  <a:lnTo>
                    <a:pt x="606425" y="2656523"/>
                  </a:lnTo>
                  <a:lnTo>
                    <a:pt x="591185" y="2634933"/>
                  </a:lnTo>
                  <a:lnTo>
                    <a:pt x="576580" y="2613025"/>
                  </a:lnTo>
                  <a:lnTo>
                    <a:pt x="561658" y="2590800"/>
                  </a:lnTo>
                  <a:lnTo>
                    <a:pt x="547370" y="2568893"/>
                  </a:lnTo>
                  <a:lnTo>
                    <a:pt x="534035" y="2546033"/>
                  </a:lnTo>
                  <a:lnTo>
                    <a:pt x="520382" y="2523173"/>
                  </a:lnTo>
                  <a:lnTo>
                    <a:pt x="507682" y="2499995"/>
                  </a:lnTo>
                  <a:lnTo>
                    <a:pt x="494665" y="2476500"/>
                  </a:lnTo>
                  <a:lnTo>
                    <a:pt x="209868" y="2568893"/>
                  </a:lnTo>
                  <a:lnTo>
                    <a:pt x="205740" y="2570163"/>
                  </a:lnTo>
                  <a:lnTo>
                    <a:pt x="201295" y="2571433"/>
                  </a:lnTo>
                  <a:lnTo>
                    <a:pt x="196850" y="2572068"/>
                  </a:lnTo>
                  <a:lnTo>
                    <a:pt x="192722" y="2573020"/>
                  </a:lnTo>
                  <a:lnTo>
                    <a:pt x="183515" y="2573338"/>
                  </a:lnTo>
                  <a:lnTo>
                    <a:pt x="174942" y="2573020"/>
                  </a:lnTo>
                  <a:lnTo>
                    <a:pt x="166688" y="2571750"/>
                  </a:lnTo>
                  <a:lnTo>
                    <a:pt x="158115" y="2569845"/>
                  </a:lnTo>
                  <a:lnTo>
                    <a:pt x="150177" y="2567305"/>
                  </a:lnTo>
                  <a:lnTo>
                    <a:pt x="142240" y="2563495"/>
                  </a:lnTo>
                  <a:lnTo>
                    <a:pt x="134620" y="2559368"/>
                  </a:lnTo>
                  <a:lnTo>
                    <a:pt x="127952" y="2554605"/>
                  </a:lnTo>
                  <a:lnTo>
                    <a:pt x="121602" y="2548890"/>
                  </a:lnTo>
                  <a:lnTo>
                    <a:pt x="115570" y="2542540"/>
                  </a:lnTo>
                  <a:lnTo>
                    <a:pt x="109855" y="2535555"/>
                  </a:lnTo>
                  <a:lnTo>
                    <a:pt x="105410" y="2528253"/>
                  </a:lnTo>
                  <a:lnTo>
                    <a:pt x="101282" y="2520315"/>
                  </a:lnTo>
                  <a:lnTo>
                    <a:pt x="99377" y="2516188"/>
                  </a:lnTo>
                  <a:lnTo>
                    <a:pt x="97790" y="2512060"/>
                  </a:lnTo>
                  <a:lnTo>
                    <a:pt x="4445" y="2224405"/>
                  </a:lnTo>
                  <a:lnTo>
                    <a:pt x="3492" y="2220278"/>
                  </a:lnTo>
                  <a:lnTo>
                    <a:pt x="2222" y="2215833"/>
                  </a:lnTo>
                  <a:lnTo>
                    <a:pt x="1587" y="2211388"/>
                  </a:lnTo>
                  <a:lnTo>
                    <a:pt x="635" y="2206625"/>
                  </a:lnTo>
                  <a:lnTo>
                    <a:pt x="0" y="2198053"/>
                  </a:lnTo>
                  <a:lnTo>
                    <a:pt x="317" y="2189480"/>
                  </a:lnTo>
                  <a:lnTo>
                    <a:pt x="1587" y="2180908"/>
                  </a:lnTo>
                  <a:lnTo>
                    <a:pt x="3810" y="2172653"/>
                  </a:lnTo>
                  <a:lnTo>
                    <a:pt x="6350" y="2164398"/>
                  </a:lnTo>
                  <a:lnTo>
                    <a:pt x="9842" y="2156778"/>
                  </a:lnTo>
                  <a:lnTo>
                    <a:pt x="13970" y="2149158"/>
                  </a:lnTo>
                  <a:lnTo>
                    <a:pt x="19050" y="2142173"/>
                  </a:lnTo>
                  <a:lnTo>
                    <a:pt x="24447" y="2135505"/>
                  </a:lnTo>
                  <a:lnTo>
                    <a:pt x="30797" y="2129790"/>
                  </a:lnTo>
                  <a:lnTo>
                    <a:pt x="37465" y="2124393"/>
                  </a:lnTo>
                  <a:lnTo>
                    <a:pt x="45085" y="2119630"/>
                  </a:lnTo>
                  <a:lnTo>
                    <a:pt x="49212" y="2117725"/>
                  </a:lnTo>
                  <a:lnTo>
                    <a:pt x="53340" y="2115820"/>
                  </a:lnTo>
                  <a:lnTo>
                    <a:pt x="57467" y="2113915"/>
                  </a:lnTo>
                  <a:lnTo>
                    <a:pt x="61595" y="2112328"/>
                  </a:lnTo>
                  <a:lnTo>
                    <a:pt x="346392" y="2019618"/>
                  </a:lnTo>
                  <a:lnTo>
                    <a:pt x="342900" y="1993900"/>
                  </a:lnTo>
                  <a:lnTo>
                    <a:pt x="339725" y="1967865"/>
                  </a:lnTo>
                  <a:lnTo>
                    <a:pt x="337185" y="1941830"/>
                  </a:lnTo>
                  <a:lnTo>
                    <a:pt x="334962" y="1915478"/>
                  </a:lnTo>
                  <a:lnTo>
                    <a:pt x="333375" y="1889125"/>
                  </a:lnTo>
                  <a:lnTo>
                    <a:pt x="331788" y="1862455"/>
                  </a:lnTo>
                  <a:lnTo>
                    <a:pt x="331152" y="1835785"/>
                  </a:lnTo>
                  <a:lnTo>
                    <a:pt x="331152" y="1809115"/>
                  </a:lnTo>
                  <a:lnTo>
                    <a:pt x="331152" y="1782445"/>
                  </a:lnTo>
                  <a:lnTo>
                    <a:pt x="331788" y="1755775"/>
                  </a:lnTo>
                  <a:lnTo>
                    <a:pt x="333375" y="1729423"/>
                  </a:lnTo>
                  <a:lnTo>
                    <a:pt x="334962" y="1703070"/>
                  </a:lnTo>
                  <a:lnTo>
                    <a:pt x="337185" y="1676718"/>
                  </a:lnTo>
                  <a:lnTo>
                    <a:pt x="339725" y="1650365"/>
                  </a:lnTo>
                  <a:lnTo>
                    <a:pt x="342900" y="1624330"/>
                  </a:lnTo>
                  <a:lnTo>
                    <a:pt x="346392" y="1598295"/>
                  </a:lnTo>
                  <a:lnTo>
                    <a:pt x="61595" y="1506220"/>
                  </a:lnTo>
                  <a:lnTo>
                    <a:pt x="57467" y="1504633"/>
                  </a:lnTo>
                  <a:lnTo>
                    <a:pt x="53340" y="1502728"/>
                  </a:lnTo>
                  <a:lnTo>
                    <a:pt x="45085" y="1498600"/>
                  </a:lnTo>
                  <a:lnTo>
                    <a:pt x="37465" y="1494155"/>
                  </a:lnTo>
                  <a:lnTo>
                    <a:pt x="30797" y="1488440"/>
                  </a:lnTo>
                  <a:lnTo>
                    <a:pt x="24447" y="1482408"/>
                  </a:lnTo>
                  <a:lnTo>
                    <a:pt x="19050" y="1476058"/>
                  </a:lnTo>
                  <a:lnTo>
                    <a:pt x="13970" y="1468755"/>
                  </a:lnTo>
                  <a:lnTo>
                    <a:pt x="9842" y="1461453"/>
                  </a:lnTo>
                  <a:lnTo>
                    <a:pt x="6350" y="1453833"/>
                  </a:lnTo>
                  <a:lnTo>
                    <a:pt x="3810" y="1445578"/>
                  </a:lnTo>
                  <a:lnTo>
                    <a:pt x="1587" y="1437323"/>
                  </a:lnTo>
                  <a:lnTo>
                    <a:pt x="317" y="1428750"/>
                  </a:lnTo>
                  <a:lnTo>
                    <a:pt x="0" y="1419860"/>
                  </a:lnTo>
                  <a:lnTo>
                    <a:pt x="635" y="1411288"/>
                  </a:lnTo>
                  <a:lnTo>
                    <a:pt x="1587" y="1406843"/>
                  </a:lnTo>
                  <a:lnTo>
                    <a:pt x="2222" y="1402398"/>
                  </a:lnTo>
                  <a:lnTo>
                    <a:pt x="3492" y="1397635"/>
                  </a:lnTo>
                  <a:lnTo>
                    <a:pt x="4445" y="1393508"/>
                  </a:lnTo>
                  <a:lnTo>
                    <a:pt x="97790" y="1106488"/>
                  </a:lnTo>
                  <a:lnTo>
                    <a:pt x="99377" y="1102043"/>
                  </a:lnTo>
                  <a:lnTo>
                    <a:pt x="101282" y="1097915"/>
                  </a:lnTo>
                  <a:lnTo>
                    <a:pt x="103187" y="1093788"/>
                  </a:lnTo>
                  <a:lnTo>
                    <a:pt x="105410" y="1089978"/>
                  </a:lnTo>
                  <a:lnTo>
                    <a:pt x="109855" y="1082358"/>
                  </a:lnTo>
                  <a:lnTo>
                    <a:pt x="115570" y="1075690"/>
                  </a:lnTo>
                  <a:lnTo>
                    <a:pt x="121602" y="1069340"/>
                  </a:lnTo>
                  <a:lnTo>
                    <a:pt x="127952" y="1063625"/>
                  </a:lnTo>
                  <a:lnTo>
                    <a:pt x="134620" y="1058863"/>
                  </a:lnTo>
                  <a:lnTo>
                    <a:pt x="142240" y="1054735"/>
                  </a:lnTo>
                  <a:lnTo>
                    <a:pt x="150177" y="1051243"/>
                  </a:lnTo>
                  <a:lnTo>
                    <a:pt x="158115" y="1048068"/>
                  </a:lnTo>
                  <a:lnTo>
                    <a:pt x="166688" y="1046480"/>
                  </a:lnTo>
                  <a:lnTo>
                    <a:pt x="174942" y="1045210"/>
                  </a:lnTo>
                  <a:lnTo>
                    <a:pt x="183515" y="1044893"/>
                  </a:lnTo>
                  <a:lnTo>
                    <a:pt x="192722" y="1045528"/>
                  </a:lnTo>
                  <a:lnTo>
                    <a:pt x="196850" y="1046480"/>
                  </a:lnTo>
                  <a:lnTo>
                    <a:pt x="201295" y="1047115"/>
                  </a:lnTo>
                  <a:lnTo>
                    <a:pt x="205740" y="1048068"/>
                  </a:lnTo>
                  <a:lnTo>
                    <a:pt x="209868" y="1049338"/>
                  </a:lnTo>
                  <a:lnTo>
                    <a:pt x="494665" y="1141413"/>
                  </a:lnTo>
                  <a:lnTo>
                    <a:pt x="507682" y="1118235"/>
                  </a:lnTo>
                  <a:lnTo>
                    <a:pt x="520382" y="1095375"/>
                  </a:lnTo>
                  <a:lnTo>
                    <a:pt x="534035" y="1072198"/>
                  </a:lnTo>
                  <a:lnTo>
                    <a:pt x="547370" y="1049655"/>
                  </a:lnTo>
                  <a:lnTo>
                    <a:pt x="561658" y="1027113"/>
                  </a:lnTo>
                  <a:lnTo>
                    <a:pt x="576580" y="1005205"/>
                  </a:lnTo>
                  <a:lnTo>
                    <a:pt x="591185" y="983615"/>
                  </a:lnTo>
                  <a:lnTo>
                    <a:pt x="606425" y="961707"/>
                  </a:lnTo>
                  <a:lnTo>
                    <a:pt x="622300" y="940752"/>
                  </a:lnTo>
                  <a:lnTo>
                    <a:pt x="638492" y="919797"/>
                  </a:lnTo>
                  <a:lnTo>
                    <a:pt x="655002" y="899160"/>
                  </a:lnTo>
                  <a:lnTo>
                    <a:pt x="671512" y="878840"/>
                  </a:lnTo>
                  <a:lnTo>
                    <a:pt x="688975" y="858837"/>
                  </a:lnTo>
                  <a:lnTo>
                    <a:pt x="706755" y="839470"/>
                  </a:lnTo>
                  <a:lnTo>
                    <a:pt x="724218" y="819785"/>
                  </a:lnTo>
                  <a:lnTo>
                    <a:pt x="742632" y="801052"/>
                  </a:lnTo>
                  <a:lnTo>
                    <a:pt x="566420" y="558800"/>
                  </a:lnTo>
                  <a:lnTo>
                    <a:pt x="563562" y="554990"/>
                  </a:lnTo>
                  <a:lnTo>
                    <a:pt x="561340" y="551180"/>
                  </a:lnTo>
                  <a:lnTo>
                    <a:pt x="559118" y="547370"/>
                  </a:lnTo>
                  <a:lnTo>
                    <a:pt x="557212" y="543242"/>
                  </a:lnTo>
                  <a:lnTo>
                    <a:pt x="554355" y="534987"/>
                  </a:lnTo>
                  <a:lnTo>
                    <a:pt x="551498" y="526732"/>
                  </a:lnTo>
                  <a:lnTo>
                    <a:pt x="550228" y="518160"/>
                  </a:lnTo>
                  <a:lnTo>
                    <a:pt x="549592" y="509270"/>
                  </a:lnTo>
                  <a:lnTo>
                    <a:pt x="549592" y="500697"/>
                  </a:lnTo>
                  <a:lnTo>
                    <a:pt x="550862" y="492442"/>
                  </a:lnTo>
                  <a:lnTo>
                    <a:pt x="552450" y="483870"/>
                  </a:lnTo>
                  <a:lnTo>
                    <a:pt x="554990" y="475932"/>
                  </a:lnTo>
                  <a:lnTo>
                    <a:pt x="558482" y="467677"/>
                  </a:lnTo>
                  <a:lnTo>
                    <a:pt x="562610" y="460057"/>
                  </a:lnTo>
                  <a:lnTo>
                    <a:pt x="567372" y="453072"/>
                  </a:lnTo>
                  <a:lnTo>
                    <a:pt x="573088" y="446087"/>
                  </a:lnTo>
                  <a:lnTo>
                    <a:pt x="575945" y="442912"/>
                  </a:lnTo>
                  <a:lnTo>
                    <a:pt x="579438" y="439737"/>
                  </a:lnTo>
                  <a:lnTo>
                    <a:pt x="582930" y="436880"/>
                  </a:lnTo>
                  <a:lnTo>
                    <a:pt x="586105" y="434022"/>
                  </a:lnTo>
                  <a:lnTo>
                    <a:pt x="830898" y="256857"/>
                  </a:lnTo>
                  <a:lnTo>
                    <a:pt x="834708" y="254317"/>
                  </a:lnTo>
                  <a:lnTo>
                    <a:pt x="838200" y="251777"/>
                  </a:lnTo>
                  <a:lnTo>
                    <a:pt x="842328" y="249872"/>
                  </a:lnTo>
                  <a:lnTo>
                    <a:pt x="846138" y="247967"/>
                  </a:lnTo>
                  <a:lnTo>
                    <a:pt x="854392" y="244475"/>
                  </a:lnTo>
                  <a:lnTo>
                    <a:pt x="862648" y="242252"/>
                  </a:lnTo>
                  <a:lnTo>
                    <a:pt x="871538" y="240665"/>
                  </a:lnTo>
                  <a:lnTo>
                    <a:pt x="880110" y="240030"/>
                  </a:lnTo>
                  <a:lnTo>
                    <a:pt x="888365" y="240030"/>
                  </a:lnTo>
                  <a:lnTo>
                    <a:pt x="896938" y="240665"/>
                  </a:lnTo>
                  <a:lnTo>
                    <a:pt x="905192" y="242570"/>
                  </a:lnTo>
                  <a:lnTo>
                    <a:pt x="913448" y="245110"/>
                  </a:lnTo>
                  <a:lnTo>
                    <a:pt x="921385" y="248602"/>
                  </a:lnTo>
                  <a:lnTo>
                    <a:pt x="929005" y="252412"/>
                  </a:lnTo>
                  <a:lnTo>
                    <a:pt x="935990" y="257175"/>
                  </a:lnTo>
                  <a:lnTo>
                    <a:pt x="942975" y="262890"/>
                  </a:lnTo>
                  <a:lnTo>
                    <a:pt x="946150" y="266065"/>
                  </a:lnTo>
                  <a:lnTo>
                    <a:pt x="949325" y="269240"/>
                  </a:lnTo>
                  <a:lnTo>
                    <a:pt x="952182" y="272732"/>
                  </a:lnTo>
                  <a:lnTo>
                    <a:pt x="955040" y="276542"/>
                  </a:lnTo>
                  <a:lnTo>
                    <a:pt x="1130618" y="518477"/>
                  </a:lnTo>
                  <a:lnTo>
                    <a:pt x="1154430" y="507047"/>
                  </a:lnTo>
                  <a:lnTo>
                    <a:pt x="1177925" y="496252"/>
                  </a:lnTo>
                  <a:lnTo>
                    <a:pt x="1201738" y="485457"/>
                  </a:lnTo>
                  <a:lnTo>
                    <a:pt x="1225868" y="475615"/>
                  </a:lnTo>
                  <a:lnTo>
                    <a:pt x="1250315" y="465772"/>
                  </a:lnTo>
                  <a:lnTo>
                    <a:pt x="1274762" y="456247"/>
                  </a:lnTo>
                  <a:lnTo>
                    <a:pt x="1299528" y="447675"/>
                  </a:lnTo>
                  <a:lnTo>
                    <a:pt x="1324928" y="439102"/>
                  </a:lnTo>
                  <a:lnTo>
                    <a:pt x="1350010" y="431165"/>
                  </a:lnTo>
                  <a:lnTo>
                    <a:pt x="1375092" y="423545"/>
                  </a:lnTo>
                  <a:lnTo>
                    <a:pt x="1400810" y="416877"/>
                  </a:lnTo>
                  <a:lnTo>
                    <a:pt x="1426845" y="410210"/>
                  </a:lnTo>
                  <a:lnTo>
                    <a:pt x="1452245" y="404177"/>
                  </a:lnTo>
                  <a:lnTo>
                    <a:pt x="1478598" y="398462"/>
                  </a:lnTo>
                  <a:lnTo>
                    <a:pt x="1504950" y="393065"/>
                  </a:lnTo>
                  <a:lnTo>
                    <a:pt x="1531302" y="388620"/>
                  </a:lnTo>
                  <a:lnTo>
                    <a:pt x="1531302" y="89217"/>
                  </a:lnTo>
                  <a:lnTo>
                    <a:pt x="1531302" y="84455"/>
                  </a:lnTo>
                  <a:lnTo>
                    <a:pt x="1531620" y="80010"/>
                  </a:lnTo>
                  <a:lnTo>
                    <a:pt x="1532572" y="75565"/>
                  </a:lnTo>
                  <a:lnTo>
                    <a:pt x="1533208" y="71120"/>
                  </a:lnTo>
                  <a:lnTo>
                    <a:pt x="1535430" y="62865"/>
                  </a:lnTo>
                  <a:lnTo>
                    <a:pt x="1538605" y="54610"/>
                  </a:lnTo>
                  <a:lnTo>
                    <a:pt x="1542415" y="46672"/>
                  </a:lnTo>
                  <a:lnTo>
                    <a:pt x="1546860" y="39370"/>
                  </a:lnTo>
                  <a:lnTo>
                    <a:pt x="1551622" y="32385"/>
                  </a:lnTo>
                  <a:lnTo>
                    <a:pt x="1557655" y="26352"/>
                  </a:lnTo>
                  <a:lnTo>
                    <a:pt x="1563688" y="20320"/>
                  </a:lnTo>
                  <a:lnTo>
                    <a:pt x="1570990" y="15240"/>
                  </a:lnTo>
                  <a:lnTo>
                    <a:pt x="1577975" y="10795"/>
                  </a:lnTo>
                  <a:lnTo>
                    <a:pt x="1585912" y="6985"/>
                  </a:lnTo>
                  <a:lnTo>
                    <a:pt x="1594168" y="4127"/>
                  </a:lnTo>
                  <a:lnTo>
                    <a:pt x="1602422" y="1905"/>
                  </a:lnTo>
                  <a:lnTo>
                    <a:pt x="1607185" y="952"/>
                  </a:lnTo>
                  <a:lnTo>
                    <a:pt x="1611630" y="317"/>
                  </a:lnTo>
                  <a:lnTo>
                    <a:pt x="1615758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4940600" y="5162223"/>
              <a:ext cx="635083" cy="635083"/>
            </a:xfrm>
            <a:custGeom>
              <a:avLst/>
              <a:gdLst>
                <a:gd name="connsiteX0" fmla="*/ 1910979 w 3651260"/>
                <a:gd name="connsiteY0" fmla="*/ 3463567 h 3651260"/>
                <a:gd name="connsiteX1" fmla="*/ 1902558 w 3651260"/>
                <a:gd name="connsiteY1" fmla="*/ 3463920 h 3651260"/>
                <a:gd name="connsiteX2" fmla="*/ 1906232 w 3651260"/>
                <a:gd name="connsiteY2" fmla="*/ 3551566 h 3651260"/>
                <a:gd name="connsiteX3" fmla="*/ 1914649 w 3651260"/>
                <a:gd name="connsiteY3" fmla="*/ 3551141 h 3651260"/>
                <a:gd name="connsiteX4" fmla="*/ 1765563 w 3651260"/>
                <a:gd name="connsiteY4" fmla="*/ 3463567 h 3651260"/>
                <a:gd name="connsiteX5" fmla="*/ 1761840 w 3651260"/>
                <a:gd name="connsiteY5" fmla="*/ 3552415 h 3651260"/>
                <a:gd name="connsiteX6" fmla="*/ 1770257 w 3651260"/>
                <a:gd name="connsiteY6" fmla="*/ 3552840 h 3651260"/>
                <a:gd name="connsiteX7" fmla="*/ 1773984 w 3651260"/>
                <a:gd name="connsiteY7" fmla="*/ 3463920 h 3651260"/>
                <a:gd name="connsiteX8" fmla="*/ 1629078 w 3651260"/>
                <a:gd name="connsiteY8" fmla="*/ 3451752 h 3651260"/>
                <a:gd name="connsiteX9" fmla="*/ 1617682 w 3651260"/>
                <a:gd name="connsiteY9" fmla="*/ 3541963 h 3651260"/>
                <a:gd name="connsiteX10" fmla="*/ 1626017 w 3651260"/>
                <a:gd name="connsiteY10" fmla="*/ 3543235 h 3651260"/>
                <a:gd name="connsiteX11" fmla="*/ 1637441 w 3651260"/>
                <a:gd name="connsiteY11" fmla="*/ 3452808 h 3651260"/>
                <a:gd name="connsiteX12" fmla="*/ 2182482 w 3651260"/>
                <a:gd name="connsiteY12" fmla="*/ 3428558 h 3651260"/>
                <a:gd name="connsiteX13" fmla="*/ 2174238 w 3651260"/>
                <a:gd name="connsiteY13" fmla="*/ 3430310 h 3651260"/>
                <a:gd name="connsiteX14" fmla="*/ 2192415 w 3651260"/>
                <a:gd name="connsiteY14" fmla="*/ 3515828 h 3651260"/>
                <a:gd name="connsiteX15" fmla="*/ 2200585 w 3651260"/>
                <a:gd name="connsiteY15" fmla="*/ 3513727 h 3651260"/>
                <a:gd name="connsiteX16" fmla="*/ 1494060 w 3651260"/>
                <a:gd name="connsiteY16" fmla="*/ 3428558 h 3651260"/>
                <a:gd name="connsiteX17" fmla="*/ 1474647 w 3651260"/>
                <a:gd name="connsiteY17" fmla="*/ 3519890 h 3651260"/>
                <a:gd name="connsiteX18" fmla="*/ 1476975 w 3651260"/>
                <a:gd name="connsiteY18" fmla="*/ 3520489 h 3651260"/>
                <a:gd name="connsiteX19" fmla="*/ 1482943 w 3651260"/>
                <a:gd name="connsiteY19" fmla="*/ 3521399 h 3651260"/>
                <a:gd name="connsiteX20" fmla="*/ 1502305 w 3651260"/>
                <a:gd name="connsiteY20" fmla="*/ 3430310 h 3651260"/>
                <a:gd name="connsiteX21" fmla="*/ 2044295 w 3651260"/>
                <a:gd name="connsiteY21" fmla="*/ 3426667 h 3651260"/>
                <a:gd name="connsiteX22" fmla="*/ 2035934 w 3651260"/>
                <a:gd name="connsiteY22" fmla="*/ 3427724 h 3651260"/>
                <a:gd name="connsiteX23" fmla="*/ 2050048 w 3651260"/>
                <a:gd name="connsiteY23" fmla="*/ 3539450 h 3651260"/>
                <a:gd name="connsiteX24" fmla="*/ 2058382 w 3651260"/>
                <a:gd name="connsiteY24" fmla="*/ 3538178 h 3651260"/>
                <a:gd name="connsiteX25" fmla="*/ 2315086 w 3651260"/>
                <a:gd name="connsiteY25" fmla="*/ 3394146 h 3651260"/>
                <a:gd name="connsiteX26" fmla="*/ 2307018 w 3651260"/>
                <a:gd name="connsiteY26" fmla="*/ 3396582 h 3651260"/>
                <a:gd name="connsiteX27" fmla="*/ 2332171 w 3651260"/>
                <a:gd name="connsiteY27" fmla="*/ 3479893 h 3651260"/>
                <a:gd name="connsiteX28" fmla="*/ 2340082 w 3651260"/>
                <a:gd name="connsiteY28" fmla="*/ 3477859 h 3651260"/>
                <a:gd name="connsiteX29" fmla="*/ 2340333 w 3651260"/>
                <a:gd name="connsiteY29" fmla="*/ 3477767 h 3651260"/>
                <a:gd name="connsiteX30" fmla="*/ 1368764 w 3651260"/>
                <a:gd name="connsiteY30" fmla="*/ 3369941 h 3651260"/>
                <a:gd name="connsiteX31" fmla="*/ 1334381 w 3651260"/>
                <a:gd name="connsiteY31" fmla="*/ 3483824 h 3651260"/>
                <a:gd name="connsiteX32" fmla="*/ 1342551 w 3651260"/>
                <a:gd name="connsiteY32" fmla="*/ 3485925 h 3651260"/>
                <a:gd name="connsiteX33" fmla="*/ 1376832 w 3651260"/>
                <a:gd name="connsiteY33" fmla="*/ 3372377 h 3651260"/>
                <a:gd name="connsiteX34" fmla="*/ 2444346 w 3651260"/>
                <a:gd name="connsiteY34" fmla="*/ 3348760 h 3651260"/>
                <a:gd name="connsiteX35" fmla="*/ 2436509 w 3651260"/>
                <a:gd name="connsiteY35" fmla="*/ 3351862 h 3651260"/>
                <a:gd name="connsiteX36" fmla="*/ 2467876 w 3651260"/>
                <a:gd name="connsiteY36" fmla="*/ 3431085 h 3651260"/>
                <a:gd name="connsiteX37" fmla="*/ 2475793 w 3651260"/>
                <a:gd name="connsiteY37" fmla="*/ 3428188 h 3651260"/>
                <a:gd name="connsiteX38" fmla="*/ 1232197 w 3651260"/>
                <a:gd name="connsiteY38" fmla="*/ 3348760 h 3651260"/>
                <a:gd name="connsiteX39" fmla="*/ 1197549 w 3651260"/>
                <a:gd name="connsiteY39" fmla="*/ 3436269 h 3651260"/>
                <a:gd name="connsiteX40" fmla="*/ 1205467 w 3651260"/>
                <a:gd name="connsiteY40" fmla="*/ 3439167 h 3651260"/>
                <a:gd name="connsiteX41" fmla="*/ 1240033 w 3651260"/>
                <a:gd name="connsiteY41" fmla="*/ 3351862 h 3651260"/>
                <a:gd name="connsiteX42" fmla="*/ 2569353 w 3651260"/>
                <a:gd name="connsiteY42" fmla="*/ 3292716 h 3651260"/>
                <a:gd name="connsiteX43" fmla="*/ 2561804 w 3651260"/>
                <a:gd name="connsiteY43" fmla="*/ 3296463 h 3651260"/>
                <a:gd name="connsiteX44" fmla="*/ 2599053 w 3651260"/>
                <a:gd name="connsiteY44" fmla="*/ 3371499 h 3651260"/>
                <a:gd name="connsiteX45" fmla="*/ 2606646 w 3651260"/>
                <a:gd name="connsiteY45" fmla="*/ 3367841 h 3651260"/>
                <a:gd name="connsiteX46" fmla="*/ 1107189 w 3651260"/>
                <a:gd name="connsiteY46" fmla="*/ 3292716 h 3651260"/>
                <a:gd name="connsiteX47" fmla="*/ 1065018 w 3651260"/>
                <a:gd name="connsiteY47" fmla="*/ 3377669 h 3651260"/>
                <a:gd name="connsiteX48" fmla="*/ 1072611 w 3651260"/>
                <a:gd name="connsiteY48" fmla="*/ 3381327 h 3651260"/>
                <a:gd name="connsiteX49" fmla="*/ 1114738 w 3651260"/>
                <a:gd name="connsiteY49" fmla="*/ 3296463 h 3651260"/>
                <a:gd name="connsiteX50" fmla="*/ 987309 w 3651260"/>
                <a:gd name="connsiteY50" fmla="*/ 3226409 h 3651260"/>
                <a:gd name="connsiteX51" fmla="*/ 937678 w 3651260"/>
                <a:gd name="connsiteY51" fmla="*/ 3308360 h 3651260"/>
                <a:gd name="connsiteX52" fmla="*/ 944881 w 3651260"/>
                <a:gd name="connsiteY52" fmla="*/ 3312736 h 3651260"/>
                <a:gd name="connsiteX53" fmla="*/ 994518 w 3651260"/>
                <a:gd name="connsiteY53" fmla="*/ 3230775 h 3651260"/>
                <a:gd name="connsiteX54" fmla="*/ 2676136 w 3651260"/>
                <a:gd name="connsiteY54" fmla="*/ 3204781 h 3651260"/>
                <a:gd name="connsiteX55" fmla="*/ 2668927 w 3651260"/>
                <a:gd name="connsiteY55" fmla="*/ 3209148 h 3651260"/>
                <a:gd name="connsiteX56" fmla="*/ 2724863 w 3651260"/>
                <a:gd name="connsiteY56" fmla="*/ 3301509 h 3651260"/>
                <a:gd name="connsiteX57" fmla="*/ 2732065 w 3651260"/>
                <a:gd name="connsiteY57" fmla="*/ 3297133 h 3651260"/>
                <a:gd name="connsiteX58" fmla="*/ 2803144 w 3651260"/>
                <a:gd name="connsiteY58" fmla="*/ 3150303 h 3651260"/>
                <a:gd name="connsiteX59" fmla="*/ 2796326 w 3651260"/>
                <a:gd name="connsiteY59" fmla="*/ 3155256 h 3651260"/>
                <a:gd name="connsiteX60" fmla="*/ 2844512 w 3651260"/>
                <a:gd name="connsiteY60" fmla="*/ 3221579 h 3651260"/>
                <a:gd name="connsiteX61" fmla="*/ 2851263 w 3651260"/>
                <a:gd name="connsiteY61" fmla="*/ 3216531 h 3651260"/>
                <a:gd name="connsiteX62" fmla="*/ 873398 w 3651260"/>
                <a:gd name="connsiteY62" fmla="*/ 3150303 h 3651260"/>
                <a:gd name="connsiteX63" fmla="*/ 816380 w 3651260"/>
                <a:gd name="connsiteY63" fmla="*/ 3228780 h 3651260"/>
                <a:gd name="connsiteX64" fmla="*/ 823131 w 3651260"/>
                <a:gd name="connsiteY64" fmla="*/ 3233828 h 3651260"/>
                <a:gd name="connsiteX65" fmla="*/ 880216 w 3651260"/>
                <a:gd name="connsiteY65" fmla="*/ 3155256 h 3651260"/>
                <a:gd name="connsiteX66" fmla="*/ 2910288 w 3651260"/>
                <a:gd name="connsiteY66" fmla="*/ 3064932 h 3651260"/>
                <a:gd name="connsiteX67" fmla="*/ 2903908 w 3651260"/>
                <a:gd name="connsiteY67" fmla="*/ 3070439 h 3651260"/>
                <a:gd name="connsiteX68" fmla="*/ 2957258 w 3651260"/>
                <a:gd name="connsiteY68" fmla="*/ 3132246 h 3651260"/>
                <a:gd name="connsiteX69" fmla="*/ 2963497 w 3651260"/>
                <a:gd name="connsiteY69" fmla="*/ 3126576 h 3651260"/>
                <a:gd name="connsiteX70" fmla="*/ 782776 w 3651260"/>
                <a:gd name="connsiteY70" fmla="*/ 3045792 h 3651260"/>
                <a:gd name="connsiteX71" fmla="*/ 701931 w 3651260"/>
                <a:gd name="connsiteY71" fmla="*/ 3139451 h 3651260"/>
                <a:gd name="connsiteX72" fmla="*/ 708171 w 3651260"/>
                <a:gd name="connsiteY72" fmla="*/ 3145122 h 3651260"/>
                <a:gd name="connsiteX73" fmla="*/ 789156 w 3651260"/>
                <a:gd name="connsiteY73" fmla="*/ 3051299 h 3651260"/>
                <a:gd name="connsiteX74" fmla="*/ 3009912 w 3651260"/>
                <a:gd name="connsiteY74" fmla="*/ 2970894 h 3651260"/>
                <a:gd name="connsiteX75" fmla="*/ 3004015 w 3651260"/>
                <a:gd name="connsiteY75" fmla="*/ 2976916 h 3651260"/>
                <a:gd name="connsiteX76" fmla="*/ 3062409 w 3651260"/>
                <a:gd name="connsiteY76" fmla="*/ 3034099 h 3651260"/>
                <a:gd name="connsiteX77" fmla="*/ 3068081 w 3651260"/>
                <a:gd name="connsiteY77" fmla="*/ 3027858 h 3651260"/>
                <a:gd name="connsiteX78" fmla="*/ 666631 w 3651260"/>
                <a:gd name="connsiteY78" fmla="*/ 2970894 h 3651260"/>
                <a:gd name="connsiteX79" fmla="*/ 595086 w 3651260"/>
                <a:gd name="connsiteY79" fmla="*/ 3040956 h 3651260"/>
                <a:gd name="connsiteX80" fmla="*/ 600758 w 3651260"/>
                <a:gd name="connsiteY80" fmla="*/ 3047197 h 3651260"/>
                <a:gd name="connsiteX81" fmla="*/ 672527 w 3651260"/>
                <a:gd name="connsiteY81" fmla="*/ 2976916 h 3651260"/>
                <a:gd name="connsiteX82" fmla="*/ 3101317 w 3651260"/>
                <a:gd name="connsiteY82" fmla="*/ 2868851 h 3651260"/>
                <a:gd name="connsiteX83" fmla="*/ 3095945 w 3651260"/>
                <a:gd name="connsiteY83" fmla="*/ 2875345 h 3651260"/>
                <a:gd name="connsiteX84" fmla="*/ 3159163 w 3651260"/>
                <a:gd name="connsiteY84" fmla="*/ 2927643 h 3651260"/>
                <a:gd name="connsiteX85" fmla="*/ 3160588 w 3651260"/>
                <a:gd name="connsiteY85" fmla="*/ 2926075 h 3651260"/>
                <a:gd name="connsiteX86" fmla="*/ 3164372 w 3651260"/>
                <a:gd name="connsiteY86" fmla="*/ 2921014 h 3651260"/>
                <a:gd name="connsiteX87" fmla="*/ 575225 w 3651260"/>
                <a:gd name="connsiteY87" fmla="*/ 2868851 h 3651260"/>
                <a:gd name="connsiteX88" fmla="*/ 497275 w 3651260"/>
                <a:gd name="connsiteY88" fmla="*/ 2933337 h 3651260"/>
                <a:gd name="connsiteX89" fmla="*/ 502950 w 3651260"/>
                <a:gd name="connsiteY89" fmla="*/ 2939581 h 3651260"/>
                <a:gd name="connsiteX90" fmla="*/ 580597 w 3651260"/>
                <a:gd name="connsiteY90" fmla="*/ 2875345 h 3651260"/>
                <a:gd name="connsiteX91" fmla="*/ 492679 w 3651260"/>
                <a:gd name="connsiteY91" fmla="*/ 2759517 h 3651260"/>
                <a:gd name="connsiteX92" fmla="*/ 409405 w 3651260"/>
                <a:gd name="connsiteY92" fmla="*/ 2817394 h 3651260"/>
                <a:gd name="connsiteX93" fmla="*/ 414455 w 3651260"/>
                <a:gd name="connsiteY93" fmla="*/ 2824147 h 3651260"/>
                <a:gd name="connsiteX94" fmla="*/ 497489 w 3651260"/>
                <a:gd name="connsiteY94" fmla="*/ 2766437 h 3651260"/>
                <a:gd name="connsiteX95" fmla="*/ 3163101 w 3651260"/>
                <a:gd name="connsiteY95" fmla="*/ 2745086 h 3651260"/>
                <a:gd name="connsiteX96" fmla="*/ 3158291 w 3651260"/>
                <a:gd name="connsiteY96" fmla="*/ 2752007 h 3651260"/>
                <a:gd name="connsiteX97" fmla="*/ 3245453 w 3651260"/>
                <a:gd name="connsiteY97" fmla="*/ 2812586 h 3651260"/>
                <a:gd name="connsiteX98" fmla="*/ 3250504 w 3651260"/>
                <a:gd name="connsiteY98" fmla="*/ 2805832 h 3651260"/>
                <a:gd name="connsiteX99" fmla="*/ 3256971 w 3651260"/>
                <a:gd name="connsiteY99" fmla="*/ 2643658 h 3651260"/>
                <a:gd name="connsiteX100" fmla="*/ 3252757 w 3651260"/>
                <a:gd name="connsiteY100" fmla="*/ 2650957 h 3651260"/>
                <a:gd name="connsiteX101" fmla="*/ 3322089 w 3651260"/>
                <a:gd name="connsiteY101" fmla="*/ 2690986 h 3651260"/>
                <a:gd name="connsiteX102" fmla="*/ 3326467 w 3651260"/>
                <a:gd name="connsiteY102" fmla="*/ 2683781 h 3651260"/>
                <a:gd name="connsiteX103" fmla="*/ 419571 w 3651260"/>
                <a:gd name="connsiteY103" fmla="*/ 2643658 h 3651260"/>
                <a:gd name="connsiteX104" fmla="*/ 331360 w 3651260"/>
                <a:gd name="connsiteY104" fmla="*/ 2694586 h 3651260"/>
                <a:gd name="connsiteX105" fmla="*/ 335737 w 3651260"/>
                <a:gd name="connsiteY105" fmla="*/ 2701791 h 3651260"/>
                <a:gd name="connsiteX106" fmla="*/ 423785 w 3651260"/>
                <a:gd name="connsiteY106" fmla="*/ 2650957 h 3651260"/>
                <a:gd name="connsiteX107" fmla="*/ 3320128 w 3651260"/>
                <a:gd name="connsiteY107" fmla="*/ 2522089 h 3651260"/>
                <a:gd name="connsiteX108" fmla="*/ 3316540 w 3651260"/>
                <a:gd name="connsiteY108" fmla="*/ 2529715 h 3651260"/>
                <a:gd name="connsiteX109" fmla="*/ 3388573 w 3651260"/>
                <a:gd name="connsiteY109" fmla="*/ 2563611 h 3651260"/>
                <a:gd name="connsiteX110" fmla="*/ 3392231 w 3651260"/>
                <a:gd name="connsiteY110" fmla="*/ 2556018 h 3651260"/>
                <a:gd name="connsiteX111" fmla="*/ 379292 w 3651260"/>
                <a:gd name="connsiteY111" fmla="*/ 2511324 h 3651260"/>
                <a:gd name="connsiteX112" fmla="*/ 263703 w 3651260"/>
                <a:gd name="connsiteY112" fmla="*/ 2565715 h 3651260"/>
                <a:gd name="connsiteX113" fmla="*/ 267361 w 3651260"/>
                <a:gd name="connsiteY113" fmla="*/ 2573308 h 3651260"/>
                <a:gd name="connsiteX114" fmla="*/ 382880 w 3651260"/>
                <a:gd name="connsiteY114" fmla="*/ 2518949 h 3651260"/>
                <a:gd name="connsiteX115" fmla="*/ 3372891 w 3651260"/>
                <a:gd name="connsiteY115" fmla="*/ 2395661 h 3651260"/>
                <a:gd name="connsiteX116" fmla="*/ 3369953 w 3651260"/>
                <a:gd name="connsiteY116" fmla="*/ 2403561 h 3651260"/>
                <a:gd name="connsiteX117" fmla="*/ 3444481 w 3651260"/>
                <a:gd name="connsiteY117" fmla="*/ 2431278 h 3651260"/>
                <a:gd name="connsiteX118" fmla="*/ 3447378 w 3651260"/>
                <a:gd name="connsiteY118" fmla="*/ 2423363 h 3651260"/>
                <a:gd name="connsiteX119" fmla="*/ 303652 w 3651260"/>
                <a:gd name="connsiteY119" fmla="*/ 2395661 h 3651260"/>
                <a:gd name="connsiteX120" fmla="*/ 206913 w 3651260"/>
                <a:gd name="connsiteY120" fmla="*/ 2431638 h 3651260"/>
                <a:gd name="connsiteX121" fmla="*/ 209810 w 3651260"/>
                <a:gd name="connsiteY121" fmla="*/ 2439553 h 3651260"/>
                <a:gd name="connsiteX122" fmla="*/ 306589 w 3651260"/>
                <a:gd name="connsiteY122" fmla="*/ 2403561 h 3651260"/>
                <a:gd name="connsiteX123" fmla="*/ 3414889 w 3651260"/>
                <a:gd name="connsiteY123" fmla="*/ 2265261 h 3651260"/>
                <a:gd name="connsiteX124" fmla="*/ 3412622 w 3651260"/>
                <a:gd name="connsiteY124" fmla="*/ 2273379 h 3651260"/>
                <a:gd name="connsiteX125" fmla="*/ 3489492 w 3651260"/>
                <a:gd name="connsiteY125" fmla="*/ 2294841 h 3651260"/>
                <a:gd name="connsiteX126" fmla="*/ 3491591 w 3651260"/>
                <a:gd name="connsiteY126" fmla="*/ 2286677 h 3651260"/>
                <a:gd name="connsiteX127" fmla="*/ 261653 w 3651260"/>
                <a:gd name="connsiteY127" fmla="*/ 2265261 h 3651260"/>
                <a:gd name="connsiteX128" fmla="*/ 161365 w 3651260"/>
                <a:gd name="connsiteY128" fmla="*/ 2293263 h 3651260"/>
                <a:gd name="connsiteX129" fmla="*/ 163464 w 3651260"/>
                <a:gd name="connsiteY129" fmla="*/ 2301427 h 3651260"/>
                <a:gd name="connsiteX130" fmla="*/ 263920 w 3651260"/>
                <a:gd name="connsiteY130" fmla="*/ 2273379 h 3651260"/>
                <a:gd name="connsiteX131" fmla="*/ 230714 w 3651260"/>
                <a:gd name="connsiteY131" fmla="*/ 2131805 h 3651260"/>
                <a:gd name="connsiteX132" fmla="*/ 127300 w 3651260"/>
                <a:gd name="connsiteY132" fmla="*/ 2151532 h 3651260"/>
                <a:gd name="connsiteX133" fmla="*/ 128573 w 3651260"/>
                <a:gd name="connsiteY133" fmla="*/ 2159870 h 3651260"/>
                <a:gd name="connsiteX134" fmla="*/ 232293 w 3651260"/>
                <a:gd name="connsiteY134" fmla="*/ 2140084 h 3651260"/>
                <a:gd name="connsiteX135" fmla="*/ 3420992 w 3651260"/>
                <a:gd name="connsiteY135" fmla="*/ 2127067 h 3651260"/>
                <a:gd name="connsiteX136" fmla="*/ 3419413 w 3651260"/>
                <a:gd name="connsiteY136" fmla="*/ 2135346 h 3651260"/>
                <a:gd name="connsiteX137" fmla="*/ 3523405 w 3651260"/>
                <a:gd name="connsiteY137" fmla="*/ 2155184 h 3651260"/>
                <a:gd name="connsiteX138" fmla="*/ 3524678 w 3651260"/>
                <a:gd name="connsiteY138" fmla="*/ 2146846 h 3651260"/>
                <a:gd name="connsiteX139" fmla="*/ 3465492 w 3651260"/>
                <a:gd name="connsiteY139" fmla="*/ 1996228 h 3651260"/>
                <a:gd name="connsiteX140" fmla="*/ 3464611 w 3651260"/>
                <a:gd name="connsiteY140" fmla="*/ 2004609 h 3651260"/>
                <a:gd name="connsiteX141" fmla="*/ 3545094 w 3651260"/>
                <a:gd name="connsiteY141" fmla="*/ 2013069 h 3651260"/>
                <a:gd name="connsiteX142" fmla="*/ 3546367 w 3651260"/>
                <a:gd name="connsiteY142" fmla="*/ 2004728 h 3651260"/>
                <a:gd name="connsiteX143" fmla="*/ 211050 w 3651260"/>
                <a:gd name="connsiteY143" fmla="*/ 1996228 h 3651260"/>
                <a:gd name="connsiteX144" fmla="*/ 105294 w 3651260"/>
                <a:gd name="connsiteY144" fmla="*/ 2007343 h 3651260"/>
                <a:gd name="connsiteX145" fmla="*/ 106567 w 3651260"/>
                <a:gd name="connsiteY145" fmla="*/ 2015684 h 3651260"/>
                <a:gd name="connsiteX146" fmla="*/ 211931 w 3651260"/>
                <a:gd name="connsiteY146" fmla="*/ 2004609 h 3651260"/>
                <a:gd name="connsiteX147" fmla="*/ 3473741 w 3651260"/>
                <a:gd name="connsiteY147" fmla="*/ 1859480 h 3651260"/>
                <a:gd name="connsiteX148" fmla="*/ 3473565 w 3651260"/>
                <a:gd name="connsiteY148" fmla="*/ 1867907 h 3651260"/>
                <a:gd name="connsiteX149" fmla="*/ 3553418 w 3651260"/>
                <a:gd name="connsiteY149" fmla="*/ 1869579 h 3651260"/>
                <a:gd name="connsiteX150" fmla="*/ 3553843 w 3651260"/>
                <a:gd name="connsiteY150" fmla="*/ 1861158 h 3651260"/>
                <a:gd name="connsiteX151" fmla="*/ 228079 w 3651260"/>
                <a:gd name="connsiteY151" fmla="*/ 1858951 h 3651260"/>
                <a:gd name="connsiteX152" fmla="*/ 97446 w 3651260"/>
                <a:gd name="connsiteY152" fmla="*/ 1861687 h 3651260"/>
                <a:gd name="connsiteX153" fmla="*/ 97871 w 3651260"/>
                <a:gd name="connsiteY153" fmla="*/ 1870108 h 3651260"/>
                <a:gd name="connsiteX154" fmla="*/ 228256 w 3651260"/>
                <a:gd name="connsiteY154" fmla="*/ 1867377 h 3651260"/>
                <a:gd name="connsiteX155" fmla="*/ 1569134 w 3651260"/>
                <a:gd name="connsiteY155" fmla="*/ 1722237 h 3651260"/>
                <a:gd name="connsiteX156" fmla="*/ 956524 w 3651260"/>
                <a:gd name="connsiteY156" fmla="*/ 3004920 h 3651260"/>
                <a:gd name="connsiteX157" fmla="*/ 1999453 w 3651260"/>
                <a:gd name="connsiteY157" fmla="*/ 2038412 h 3651260"/>
                <a:gd name="connsiteX158" fmla="*/ 3550178 w 3651260"/>
                <a:gd name="connsiteY158" fmla="*/ 1717511 h 3651260"/>
                <a:gd name="connsiteX159" fmla="*/ 3470520 w 3651260"/>
                <a:gd name="connsiteY159" fmla="*/ 1722523 h 3651260"/>
                <a:gd name="connsiteX160" fmla="*/ 3471049 w 3651260"/>
                <a:gd name="connsiteY160" fmla="*/ 1730934 h 3651260"/>
                <a:gd name="connsiteX161" fmla="*/ 3550603 w 3651260"/>
                <a:gd name="connsiteY161" fmla="*/ 1725929 h 3651260"/>
                <a:gd name="connsiteX162" fmla="*/ 101165 w 3651260"/>
                <a:gd name="connsiteY162" fmla="*/ 1715925 h 3651260"/>
                <a:gd name="connsiteX163" fmla="*/ 100740 w 3651260"/>
                <a:gd name="connsiteY163" fmla="*/ 1724343 h 3651260"/>
                <a:gd name="connsiteX164" fmla="*/ 205493 w 3651260"/>
                <a:gd name="connsiteY164" fmla="*/ 1730934 h 3651260"/>
                <a:gd name="connsiteX165" fmla="*/ 206022 w 3651260"/>
                <a:gd name="connsiteY165" fmla="*/ 1722523 h 3651260"/>
                <a:gd name="connsiteX166" fmla="*/ 3535384 w 3651260"/>
                <a:gd name="connsiteY166" fmla="*/ 1574569 h 3651260"/>
                <a:gd name="connsiteX167" fmla="*/ 3455849 w 3651260"/>
                <a:gd name="connsiteY167" fmla="*/ 1586314 h 3651260"/>
                <a:gd name="connsiteX168" fmla="*/ 3457080 w 3651260"/>
                <a:gd name="connsiteY168" fmla="*/ 1594651 h 3651260"/>
                <a:gd name="connsiteX169" fmla="*/ 3536656 w 3651260"/>
                <a:gd name="connsiteY169" fmla="*/ 1582901 h 3651260"/>
                <a:gd name="connsiteX170" fmla="*/ 116435 w 3651260"/>
                <a:gd name="connsiteY170" fmla="*/ 1570918 h 3651260"/>
                <a:gd name="connsiteX171" fmla="*/ 115164 w 3651260"/>
                <a:gd name="connsiteY171" fmla="*/ 1579250 h 3651260"/>
                <a:gd name="connsiteX172" fmla="*/ 219462 w 3651260"/>
                <a:gd name="connsiteY172" fmla="*/ 1594651 h 3651260"/>
                <a:gd name="connsiteX173" fmla="*/ 220693 w 3651260"/>
                <a:gd name="connsiteY173" fmla="*/ 1586314 h 3651260"/>
                <a:gd name="connsiteX174" fmla="*/ 3509231 w 3651260"/>
                <a:gd name="connsiteY174" fmla="*/ 1433189 h 3651260"/>
                <a:gd name="connsiteX175" fmla="*/ 3405216 w 3651260"/>
                <a:gd name="connsiteY175" fmla="*/ 1457585 h 3651260"/>
                <a:gd name="connsiteX176" fmla="*/ 3407140 w 3651260"/>
                <a:gd name="connsiteY176" fmla="*/ 1465790 h 3651260"/>
                <a:gd name="connsiteX177" fmla="*/ 3511331 w 3651260"/>
                <a:gd name="connsiteY177" fmla="*/ 1441353 h 3651260"/>
                <a:gd name="connsiteX178" fmla="*/ 143469 w 3651260"/>
                <a:gd name="connsiteY178" fmla="*/ 1427596 h 3651260"/>
                <a:gd name="connsiteX179" fmla="*/ 141370 w 3651260"/>
                <a:gd name="connsiteY179" fmla="*/ 1435760 h 3651260"/>
                <a:gd name="connsiteX180" fmla="*/ 244785 w 3651260"/>
                <a:gd name="connsiteY180" fmla="*/ 1460017 h 3651260"/>
                <a:gd name="connsiteX181" fmla="*/ 246710 w 3651260"/>
                <a:gd name="connsiteY181" fmla="*/ 1451811 h 3651260"/>
                <a:gd name="connsiteX182" fmla="*/ 3471675 w 3651260"/>
                <a:gd name="connsiteY182" fmla="*/ 1294282 h 3651260"/>
                <a:gd name="connsiteX183" fmla="*/ 3392651 w 3651260"/>
                <a:gd name="connsiteY183" fmla="*/ 1319958 h 3651260"/>
                <a:gd name="connsiteX184" fmla="*/ 3395255 w 3651260"/>
                <a:gd name="connsiteY184" fmla="*/ 1327973 h 3651260"/>
                <a:gd name="connsiteX185" fmla="*/ 3474574 w 3651260"/>
                <a:gd name="connsiteY185" fmla="*/ 1302201 h 3651260"/>
                <a:gd name="connsiteX186" fmla="*/ 182275 w 3651260"/>
                <a:gd name="connsiteY186" fmla="*/ 1286940 h 3651260"/>
                <a:gd name="connsiteX187" fmla="*/ 179376 w 3651260"/>
                <a:gd name="connsiteY187" fmla="*/ 1294860 h 3651260"/>
                <a:gd name="connsiteX188" fmla="*/ 281286 w 3651260"/>
                <a:gd name="connsiteY188" fmla="*/ 1327973 h 3651260"/>
                <a:gd name="connsiteX189" fmla="*/ 283891 w 3651260"/>
                <a:gd name="connsiteY189" fmla="*/ 1319957 h 3651260"/>
                <a:gd name="connsiteX190" fmla="*/ 3422180 w 3651260"/>
                <a:gd name="connsiteY190" fmla="*/ 1159052 h 3651260"/>
                <a:gd name="connsiteX191" fmla="*/ 3344568 w 3651260"/>
                <a:gd name="connsiteY191" fmla="*/ 1191677 h 3651260"/>
                <a:gd name="connsiteX192" fmla="*/ 3347833 w 3651260"/>
                <a:gd name="connsiteY192" fmla="*/ 1199447 h 3651260"/>
                <a:gd name="connsiteX193" fmla="*/ 3425080 w 3651260"/>
                <a:gd name="connsiteY193" fmla="*/ 1166975 h 3651260"/>
                <a:gd name="connsiteX194" fmla="*/ 232683 w 3651260"/>
                <a:gd name="connsiteY194" fmla="*/ 1149939 h 3651260"/>
                <a:gd name="connsiteX195" fmla="*/ 231578 w 3651260"/>
                <a:gd name="connsiteY195" fmla="*/ 1152234 h 3651260"/>
                <a:gd name="connsiteX196" fmla="*/ 229553 w 3651260"/>
                <a:gd name="connsiteY196" fmla="*/ 1157765 h 3651260"/>
                <a:gd name="connsiteX197" fmla="*/ 352017 w 3651260"/>
                <a:gd name="connsiteY197" fmla="*/ 1209244 h 3651260"/>
                <a:gd name="connsiteX198" fmla="*/ 355282 w 3651260"/>
                <a:gd name="connsiteY198" fmla="*/ 1201475 h 3651260"/>
                <a:gd name="connsiteX199" fmla="*/ 3360310 w 3651260"/>
                <a:gd name="connsiteY199" fmla="*/ 1028979 h 3651260"/>
                <a:gd name="connsiteX200" fmla="*/ 3285918 w 3651260"/>
                <a:gd name="connsiteY200" fmla="*/ 1067871 h 3651260"/>
                <a:gd name="connsiteX201" fmla="*/ 3289823 w 3651260"/>
                <a:gd name="connsiteY201" fmla="*/ 1075340 h 3651260"/>
                <a:gd name="connsiteX202" fmla="*/ 3363970 w 3651260"/>
                <a:gd name="connsiteY202" fmla="*/ 1036576 h 3651260"/>
                <a:gd name="connsiteX203" fmla="*/ 296038 w 3651260"/>
                <a:gd name="connsiteY203" fmla="*/ 1018422 h 3651260"/>
                <a:gd name="connsiteX204" fmla="*/ 292378 w 3651260"/>
                <a:gd name="connsiteY204" fmla="*/ 1026019 h 3651260"/>
                <a:gd name="connsiteX205" fmla="*/ 386719 w 3651260"/>
                <a:gd name="connsiteY205" fmla="*/ 1075339 h 3651260"/>
                <a:gd name="connsiteX206" fmla="*/ 390623 w 3651260"/>
                <a:gd name="connsiteY206" fmla="*/ 1067870 h 3651260"/>
                <a:gd name="connsiteX207" fmla="*/ 3288113 w 3651260"/>
                <a:gd name="connsiteY207" fmla="*/ 904348 h 3651260"/>
                <a:gd name="connsiteX208" fmla="*/ 3217115 w 3651260"/>
                <a:gd name="connsiteY208" fmla="*/ 949406 h 3651260"/>
                <a:gd name="connsiteX209" fmla="*/ 3221631 w 3651260"/>
                <a:gd name="connsiteY209" fmla="*/ 956522 h 3651260"/>
                <a:gd name="connsiteX210" fmla="*/ 3292490 w 3651260"/>
                <a:gd name="connsiteY210" fmla="*/ 911553 h 3651260"/>
                <a:gd name="connsiteX211" fmla="*/ 370183 w 3651260"/>
                <a:gd name="connsiteY211" fmla="*/ 892769 h 3651260"/>
                <a:gd name="connsiteX212" fmla="*/ 365807 w 3651260"/>
                <a:gd name="connsiteY212" fmla="*/ 899974 h 3651260"/>
                <a:gd name="connsiteX213" fmla="*/ 454911 w 3651260"/>
                <a:gd name="connsiteY213" fmla="*/ 956521 h 3651260"/>
                <a:gd name="connsiteX214" fmla="*/ 459427 w 3651260"/>
                <a:gd name="connsiteY214" fmla="*/ 949405 h 3651260"/>
                <a:gd name="connsiteX215" fmla="*/ 3206033 w 3651260"/>
                <a:gd name="connsiteY215" fmla="*/ 785959 h 3651260"/>
                <a:gd name="connsiteX216" fmla="*/ 3118500 w 3651260"/>
                <a:gd name="connsiteY216" fmla="*/ 852399 h 3651260"/>
                <a:gd name="connsiteX217" fmla="*/ 3123596 w 3651260"/>
                <a:gd name="connsiteY217" fmla="*/ 859113 h 3651260"/>
                <a:gd name="connsiteX218" fmla="*/ 3211080 w 3651260"/>
                <a:gd name="connsiteY218" fmla="*/ 792708 h 3651260"/>
                <a:gd name="connsiteX219" fmla="*/ 454383 w 3651260"/>
                <a:gd name="connsiteY219" fmla="*/ 773718 h 3651260"/>
                <a:gd name="connsiteX220" fmla="*/ 449336 w 3651260"/>
                <a:gd name="connsiteY220" fmla="*/ 780468 h 3651260"/>
                <a:gd name="connsiteX221" fmla="*/ 532806 w 3651260"/>
                <a:gd name="connsiteY221" fmla="*/ 843825 h 3651260"/>
                <a:gd name="connsiteX222" fmla="*/ 537902 w 3651260"/>
                <a:gd name="connsiteY222" fmla="*/ 837112 h 3651260"/>
                <a:gd name="connsiteX223" fmla="*/ 3114584 w 3651260"/>
                <a:gd name="connsiteY223" fmla="*/ 674569 h 3651260"/>
                <a:gd name="connsiteX224" fmla="*/ 3051043 w 3651260"/>
                <a:gd name="connsiteY224" fmla="*/ 731781 h 3651260"/>
                <a:gd name="connsiteX225" fmla="*/ 3056683 w 3651260"/>
                <a:gd name="connsiteY225" fmla="*/ 738044 h 3651260"/>
                <a:gd name="connsiteX226" fmla="*/ 3120253 w 3651260"/>
                <a:gd name="connsiteY226" fmla="*/ 680806 h 3651260"/>
                <a:gd name="connsiteX227" fmla="*/ 548055 w 3651260"/>
                <a:gd name="connsiteY227" fmla="*/ 662051 h 3651260"/>
                <a:gd name="connsiteX228" fmla="*/ 542387 w 3651260"/>
                <a:gd name="connsiteY228" fmla="*/ 668288 h 3651260"/>
                <a:gd name="connsiteX229" fmla="*/ 619858 w 3651260"/>
                <a:gd name="connsiteY229" fmla="*/ 738044 h 3651260"/>
                <a:gd name="connsiteX230" fmla="*/ 625497 w 3651260"/>
                <a:gd name="connsiteY230" fmla="*/ 731781 h 3651260"/>
                <a:gd name="connsiteX231" fmla="*/ 2694736 w 3651260"/>
                <a:gd name="connsiteY231" fmla="*/ 646341 h 3651260"/>
                <a:gd name="connsiteX232" fmla="*/ 1648812 w 3651260"/>
                <a:gd name="connsiteY232" fmla="*/ 1612850 h 3651260"/>
                <a:gd name="connsiteX233" fmla="*/ 2080987 w 3651260"/>
                <a:gd name="connsiteY233" fmla="*/ 1929024 h 3651260"/>
                <a:gd name="connsiteX234" fmla="*/ 3014341 w 3651260"/>
                <a:gd name="connsiteY234" fmla="*/ 570894 h 3651260"/>
                <a:gd name="connsiteX235" fmla="*/ 2954941 w 3651260"/>
                <a:gd name="connsiteY235" fmla="*/ 634149 h 3651260"/>
                <a:gd name="connsiteX236" fmla="*/ 2961084 w 3651260"/>
                <a:gd name="connsiteY236" fmla="*/ 639918 h 3651260"/>
                <a:gd name="connsiteX237" fmla="*/ 3020579 w 3651260"/>
                <a:gd name="connsiteY237" fmla="*/ 576563 h 3651260"/>
                <a:gd name="connsiteX238" fmla="*/ 650561 w 3651260"/>
                <a:gd name="connsiteY238" fmla="*/ 558498 h 3651260"/>
                <a:gd name="connsiteX239" fmla="*/ 644323 w 3651260"/>
                <a:gd name="connsiteY239" fmla="*/ 564167 h 3651260"/>
                <a:gd name="connsiteX240" fmla="*/ 732765 w 3651260"/>
                <a:gd name="connsiteY240" fmla="*/ 658348 h 3651260"/>
                <a:gd name="connsiteX241" fmla="*/ 738909 w 3651260"/>
                <a:gd name="connsiteY241" fmla="*/ 652579 h 3651260"/>
                <a:gd name="connsiteX242" fmla="*/ 2905927 w 3651260"/>
                <a:gd name="connsiteY242" fmla="*/ 475607 h 3651260"/>
                <a:gd name="connsiteX243" fmla="*/ 2851005 w 3651260"/>
                <a:gd name="connsiteY243" fmla="*/ 544900 h 3651260"/>
                <a:gd name="connsiteX244" fmla="*/ 2857610 w 3651260"/>
                <a:gd name="connsiteY244" fmla="*/ 550135 h 3651260"/>
                <a:gd name="connsiteX245" fmla="*/ 2912679 w 3651260"/>
                <a:gd name="connsiteY245" fmla="*/ 480656 h 3651260"/>
                <a:gd name="connsiteX246" fmla="*/ 761208 w 3651260"/>
                <a:gd name="connsiteY246" fmla="*/ 463737 h 3651260"/>
                <a:gd name="connsiteX247" fmla="*/ 754456 w 3651260"/>
                <a:gd name="connsiteY247" fmla="*/ 468787 h 3651260"/>
                <a:gd name="connsiteX248" fmla="*/ 818931 w 3651260"/>
                <a:gd name="connsiteY248" fmla="*/ 550135 h 3651260"/>
                <a:gd name="connsiteX249" fmla="*/ 825536 w 3651260"/>
                <a:gd name="connsiteY249" fmla="*/ 544900 h 3651260"/>
                <a:gd name="connsiteX250" fmla="*/ 2790016 w 3651260"/>
                <a:gd name="connsiteY250" fmla="*/ 389333 h 3651260"/>
                <a:gd name="connsiteX251" fmla="*/ 2739966 w 3651260"/>
                <a:gd name="connsiteY251" fmla="*/ 464662 h 3651260"/>
                <a:gd name="connsiteX252" fmla="*/ 2746986 w 3651260"/>
                <a:gd name="connsiteY252" fmla="*/ 469328 h 3651260"/>
                <a:gd name="connsiteX253" fmla="*/ 2796955 w 3651260"/>
                <a:gd name="connsiteY253" fmla="*/ 394118 h 3651260"/>
                <a:gd name="connsiteX254" fmla="*/ 2792894 w 3651260"/>
                <a:gd name="connsiteY254" fmla="*/ 391082 h 3651260"/>
                <a:gd name="connsiteX255" fmla="*/ 879258 w 3651260"/>
                <a:gd name="connsiteY255" fmla="*/ 378391 h 3651260"/>
                <a:gd name="connsiteX256" fmla="*/ 872049 w 3651260"/>
                <a:gd name="connsiteY256" fmla="*/ 382771 h 3651260"/>
                <a:gd name="connsiteX257" fmla="*/ 929555 w 3651260"/>
                <a:gd name="connsiteY257" fmla="*/ 469325 h 3651260"/>
                <a:gd name="connsiteX258" fmla="*/ 936575 w 3651260"/>
                <a:gd name="connsiteY258" fmla="*/ 464661 h 3651260"/>
                <a:gd name="connsiteX259" fmla="*/ 2666439 w 3651260"/>
                <a:gd name="connsiteY259" fmla="*/ 314259 h 3651260"/>
                <a:gd name="connsiteX260" fmla="*/ 2610421 w 3651260"/>
                <a:gd name="connsiteY260" fmla="*/ 416155 h 3651260"/>
                <a:gd name="connsiteX261" fmla="*/ 2617807 w 3651260"/>
                <a:gd name="connsiteY261" fmla="*/ 420213 h 3651260"/>
                <a:gd name="connsiteX262" fmla="*/ 2673648 w 3651260"/>
                <a:gd name="connsiteY262" fmla="*/ 318638 h 3651260"/>
                <a:gd name="connsiteX263" fmla="*/ 1003925 w 3651260"/>
                <a:gd name="connsiteY263" fmla="*/ 303021 h 3651260"/>
                <a:gd name="connsiteX264" fmla="*/ 1001008 w 3651260"/>
                <a:gd name="connsiteY264" fmla="*/ 304426 h 3651260"/>
                <a:gd name="connsiteX265" fmla="*/ 996564 w 3651260"/>
                <a:gd name="connsiteY265" fmla="*/ 307126 h 3651260"/>
                <a:gd name="connsiteX266" fmla="*/ 1046554 w 3651260"/>
                <a:gd name="connsiteY266" fmla="*/ 398056 h 3651260"/>
                <a:gd name="connsiteX267" fmla="*/ 1053939 w 3651260"/>
                <a:gd name="connsiteY267" fmla="*/ 393996 h 3651260"/>
                <a:gd name="connsiteX268" fmla="*/ 2536940 w 3651260"/>
                <a:gd name="connsiteY268" fmla="*/ 249840 h 3651260"/>
                <a:gd name="connsiteX269" fmla="*/ 2499737 w 3651260"/>
                <a:gd name="connsiteY269" fmla="*/ 333399 h 3651260"/>
                <a:gd name="connsiteX270" fmla="*/ 2507436 w 3651260"/>
                <a:gd name="connsiteY270" fmla="*/ 336828 h 3651260"/>
                <a:gd name="connsiteX271" fmla="*/ 2544536 w 3651260"/>
                <a:gd name="connsiteY271" fmla="*/ 253499 h 3651260"/>
                <a:gd name="connsiteX272" fmla="*/ 1135137 w 3651260"/>
                <a:gd name="connsiteY272" fmla="*/ 239813 h 3651260"/>
                <a:gd name="connsiteX273" fmla="*/ 1127541 w 3651260"/>
                <a:gd name="connsiteY273" fmla="*/ 243472 h 3651260"/>
                <a:gd name="connsiteX274" fmla="*/ 1169105 w 3651260"/>
                <a:gd name="connsiteY274" fmla="*/ 336827 h 3651260"/>
                <a:gd name="connsiteX275" fmla="*/ 1176804 w 3651260"/>
                <a:gd name="connsiteY275" fmla="*/ 333399 h 3651260"/>
                <a:gd name="connsiteX276" fmla="*/ 2402541 w 3651260"/>
                <a:gd name="connsiteY276" fmla="*/ 196262 h 3651260"/>
                <a:gd name="connsiteX277" fmla="*/ 2372232 w 3651260"/>
                <a:gd name="connsiteY277" fmla="*/ 283297 h 3651260"/>
                <a:gd name="connsiteX278" fmla="*/ 2380191 w 3651260"/>
                <a:gd name="connsiteY278" fmla="*/ 286069 h 3651260"/>
                <a:gd name="connsiteX279" fmla="*/ 2410456 w 3651260"/>
                <a:gd name="connsiteY279" fmla="*/ 199159 h 3651260"/>
                <a:gd name="connsiteX280" fmla="*/ 1271144 w 3651260"/>
                <a:gd name="connsiteY280" fmla="*/ 188055 h 3651260"/>
                <a:gd name="connsiteX281" fmla="*/ 1263228 w 3651260"/>
                <a:gd name="connsiteY281" fmla="*/ 190953 h 3651260"/>
                <a:gd name="connsiteX282" fmla="*/ 1304665 w 3651260"/>
                <a:gd name="connsiteY282" fmla="*/ 309945 h 3651260"/>
                <a:gd name="connsiteX283" fmla="*/ 1312625 w 3651260"/>
                <a:gd name="connsiteY283" fmla="*/ 307173 h 3651260"/>
                <a:gd name="connsiteX284" fmla="*/ 2264132 w 3651260"/>
                <a:gd name="connsiteY284" fmla="*/ 153873 h 3651260"/>
                <a:gd name="connsiteX285" fmla="*/ 2240981 w 3651260"/>
                <a:gd name="connsiteY285" fmla="*/ 244040 h 3651260"/>
                <a:gd name="connsiteX286" fmla="*/ 2249145 w 3651260"/>
                <a:gd name="connsiteY286" fmla="*/ 246136 h 3651260"/>
                <a:gd name="connsiteX287" fmla="*/ 2272295 w 3651260"/>
                <a:gd name="connsiteY287" fmla="*/ 155972 h 3651260"/>
                <a:gd name="connsiteX288" fmla="*/ 1410844 w 3651260"/>
                <a:gd name="connsiteY288" fmla="*/ 147776 h 3651260"/>
                <a:gd name="connsiteX289" fmla="*/ 1402682 w 3651260"/>
                <a:gd name="connsiteY289" fmla="*/ 149874 h 3651260"/>
                <a:gd name="connsiteX290" fmla="*/ 1427397 w 3651260"/>
                <a:gd name="connsiteY290" fmla="*/ 246133 h 3651260"/>
                <a:gd name="connsiteX291" fmla="*/ 1435560 w 3651260"/>
                <a:gd name="connsiteY291" fmla="*/ 244037 h 3651260"/>
                <a:gd name="connsiteX292" fmla="*/ 2122638 w 3651260"/>
                <a:gd name="connsiteY292" fmla="*/ 122889 h 3651260"/>
                <a:gd name="connsiteX293" fmla="*/ 2106906 w 3651260"/>
                <a:gd name="connsiteY293" fmla="*/ 215900 h 3651260"/>
                <a:gd name="connsiteX294" fmla="*/ 2115216 w 3651260"/>
                <a:gd name="connsiteY294" fmla="*/ 217306 h 3651260"/>
                <a:gd name="connsiteX295" fmla="*/ 2130971 w 3651260"/>
                <a:gd name="connsiteY295" fmla="*/ 124161 h 3651260"/>
                <a:gd name="connsiteX296" fmla="*/ 1553267 w 3651260"/>
                <a:gd name="connsiteY296" fmla="*/ 119128 h 3651260"/>
                <a:gd name="connsiteX297" fmla="*/ 1544934 w 3651260"/>
                <a:gd name="connsiteY297" fmla="*/ 120400 h 3651260"/>
                <a:gd name="connsiteX298" fmla="*/ 1561325 w 3651260"/>
                <a:gd name="connsiteY298" fmla="*/ 217305 h 3651260"/>
                <a:gd name="connsiteX299" fmla="*/ 1569635 w 3651260"/>
                <a:gd name="connsiteY299" fmla="*/ 215899 h 3651260"/>
                <a:gd name="connsiteX300" fmla="*/ 1978984 w 3651260"/>
                <a:gd name="connsiteY300" fmla="*/ 103368 h 3651260"/>
                <a:gd name="connsiteX301" fmla="*/ 1968831 w 3651260"/>
                <a:gd name="connsiteY301" fmla="*/ 224277 h 3651260"/>
                <a:gd name="connsiteX302" fmla="*/ 1977230 w 3651260"/>
                <a:gd name="connsiteY302" fmla="*/ 224982 h 3651260"/>
                <a:gd name="connsiteX303" fmla="*/ 1987406 w 3651260"/>
                <a:gd name="connsiteY303" fmla="*/ 103793 h 3651260"/>
                <a:gd name="connsiteX304" fmla="*/ 1697451 w 3651260"/>
                <a:gd name="connsiteY304" fmla="*/ 102097 h 3651260"/>
                <a:gd name="connsiteX305" fmla="*/ 1689028 w 3651260"/>
                <a:gd name="connsiteY305" fmla="*/ 102522 h 3651260"/>
                <a:gd name="connsiteX306" fmla="*/ 1697196 w 3651260"/>
                <a:gd name="connsiteY306" fmla="*/ 199785 h 3651260"/>
                <a:gd name="connsiteX307" fmla="*/ 1705594 w 3651260"/>
                <a:gd name="connsiteY307" fmla="*/ 199079 h 3651260"/>
                <a:gd name="connsiteX308" fmla="*/ 1834057 w 3651260"/>
                <a:gd name="connsiteY308" fmla="*/ 96050 h 3651260"/>
                <a:gd name="connsiteX309" fmla="*/ 1834057 w 3651260"/>
                <a:gd name="connsiteY309" fmla="*/ 193696 h 3651260"/>
                <a:gd name="connsiteX310" fmla="*/ 1842484 w 3651260"/>
                <a:gd name="connsiteY310" fmla="*/ 193696 h 3651260"/>
                <a:gd name="connsiteX311" fmla="*/ 1842484 w 3651260"/>
                <a:gd name="connsiteY311" fmla="*/ 96475 h 3651260"/>
                <a:gd name="connsiteX312" fmla="*/ 1825630 w 3651260"/>
                <a:gd name="connsiteY312" fmla="*/ 0 h 3651260"/>
                <a:gd name="connsiteX313" fmla="*/ 3651260 w 3651260"/>
                <a:gd name="connsiteY313" fmla="*/ 1825630 h 3651260"/>
                <a:gd name="connsiteX314" fmla="*/ 1825630 w 3651260"/>
                <a:gd name="connsiteY314" fmla="*/ 3651260 h 3651260"/>
                <a:gd name="connsiteX315" fmla="*/ 0 w 3651260"/>
                <a:gd name="connsiteY315" fmla="*/ 1825630 h 3651260"/>
                <a:gd name="connsiteX316" fmla="*/ 1825630 w 3651260"/>
                <a:gd name="connsiteY316" fmla="*/ 0 h 365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</a:cxnLst>
              <a:rect l="l" t="t" r="r" b="b"/>
              <a:pathLst>
                <a:path w="3651260" h="3651260">
                  <a:moveTo>
                    <a:pt x="1910979" y="3463567"/>
                  </a:moveTo>
                  <a:lnTo>
                    <a:pt x="1902558" y="3463920"/>
                  </a:lnTo>
                  <a:lnTo>
                    <a:pt x="1906232" y="3551566"/>
                  </a:lnTo>
                  <a:lnTo>
                    <a:pt x="1914649" y="3551141"/>
                  </a:lnTo>
                  <a:close/>
                  <a:moveTo>
                    <a:pt x="1765563" y="3463567"/>
                  </a:moveTo>
                  <a:lnTo>
                    <a:pt x="1761840" y="3552415"/>
                  </a:lnTo>
                  <a:lnTo>
                    <a:pt x="1770257" y="3552840"/>
                  </a:lnTo>
                  <a:lnTo>
                    <a:pt x="1773984" y="3463920"/>
                  </a:lnTo>
                  <a:close/>
                  <a:moveTo>
                    <a:pt x="1629078" y="3451752"/>
                  </a:moveTo>
                  <a:lnTo>
                    <a:pt x="1617682" y="3541963"/>
                  </a:lnTo>
                  <a:lnTo>
                    <a:pt x="1626017" y="3543235"/>
                  </a:lnTo>
                  <a:lnTo>
                    <a:pt x="1637441" y="3452808"/>
                  </a:lnTo>
                  <a:close/>
                  <a:moveTo>
                    <a:pt x="2182482" y="3428558"/>
                  </a:moveTo>
                  <a:lnTo>
                    <a:pt x="2174238" y="3430310"/>
                  </a:lnTo>
                  <a:lnTo>
                    <a:pt x="2192415" y="3515828"/>
                  </a:lnTo>
                  <a:lnTo>
                    <a:pt x="2200585" y="3513727"/>
                  </a:lnTo>
                  <a:close/>
                  <a:moveTo>
                    <a:pt x="1494060" y="3428558"/>
                  </a:moveTo>
                  <a:lnTo>
                    <a:pt x="1474647" y="3519890"/>
                  </a:lnTo>
                  <a:lnTo>
                    <a:pt x="1476975" y="3520489"/>
                  </a:lnTo>
                  <a:lnTo>
                    <a:pt x="1482943" y="3521399"/>
                  </a:lnTo>
                  <a:lnTo>
                    <a:pt x="1502305" y="3430310"/>
                  </a:lnTo>
                  <a:close/>
                  <a:moveTo>
                    <a:pt x="2044295" y="3426667"/>
                  </a:moveTo>
                  <a:lnTo>
                    <a:pt x="2035934" y="3427724"/>
                  </a:lnTo>
                  <a:lnTo>
                    <a:pt x="2050048" y="3539450"/>
                  </a:lnTo>
                  <a:lnTo>
                    <a:pt x="2058382" y="3538178"/>
                  </a:lnTo>
                  <a:close/>
                  <a:moveTo>
                    <a:pt x="2315086" y="3394146"/>
                  </a:moveTo>
                  <a:lnTo>
                    <a:pt x="2307018" y="3396582"/>
                  </a:lnTo>
                  <a:lnTo>
                    <a:pt x="2332171" y="3479893"/>
                  </a:lnTo>
                  <a:lnTo>
                    <a:pt x="2340082" y="3477859"/>
                  </a:lnTo>
                  <a:lnTo>
                    <a:pt x="2340333" y="3477767"/>
                  </a:lnTo>
                  <a:close/>
                  <a:moveTo>
                    <a:pt x="1368764" y="3369941"/>
                  </a:moveTo>
                  <a:lnTo>
                    <a:pt x="1334381" y="3483824"/>
                  </a:lnTo>
                  <a:lnTo>
                    <a:pt x="1342551" y="3485925"/>
                  </a:lnTo>
                  <a:lnTo>
                    <a:pt x="1376832" y="3372377"/>
                  </a:lnTo>
                  <a:close/>
                  <a:moveTo>
                    <a:pt x="2444346" y="3348760"/>
                  </a:moveTo>
                  <a:lnTo>
                    <a:pt x="2436509" y="3351862"/>
                  </a:lnTo>
                  <a:lnTo>
                    <a:pt x="2467876" y="3431085"/>
                  </a:lnTo>
                  <a:lnTo>
                    <a:pt x="2475793" y="3428188"/>
                  </a:lnTo>
                  <a:close/>
                  <a:moveTo>
                    <a:pt x="1232197" y="3348760"/>
                  </a:moveTo>
                  <a:lnTo>
                    <a:pt x="1197549" y="3436269"/>
                  </a:lnTo>
                  <a:lnTo>
                    <a:pt x="1205467" y="3439167"/>
                  </a:lnTo>
                  <a:lnTo>
                    <a:pt x="1240033" y="3351862"/>
                  </a:lnTo>
                  <a:close/>
                  <a:moveTo>
                    <a:pt x="2569353" y="3292716"/>
                  </a:moveTo>
                  <a:lnTo>
                    <a:pt x="2561804" y="3296463"/>
                  </a:lnTo>
                  <a:lnTo>
                    <a:pt x="2599053" y="3371499"/>
                  </a:lnTo>
                  <a:lnTo>
                    <a:pt x="2606646" y="3367841"/>
                  </a:lnTo>
                  <a:close/>
                  <a:moveTo>
                    <a:pt x="1107189" y="3292716"/>
                  </a:moveTo>
                  <a:lnTo>
                    <a:pt x="1065018" y="3377669"/>
                  </a:lnTo>
                  <a:lnTo>
                    <a:pt x="1072611" y="3381327"/>
                  </a:lnTo>
                  <a:lnTo>
                    <a:pt x="1114738" y="3296463"/>
                  </a:lnTo>
                  <a:close/>
                  <a:moveTo>
                    <a:pt x="987309" y="3226409"/>
                  </a:moveTo>
                  <a:lnTo>
                    <a:pt x="937678" y="3308360"/>
                  </a:lnTo>
                  <a:lnTo>
                    <a:pt x="944881" y="3312736"/>
                  </a:lnTo>
                  <a:lnTo>
                    <a:pt x="994518" y="3230775"/>
                  </a:lnTo>
                  <a:close/>
                  <a:moveTo>
                    <a:pt x="2676136" y="3204781"/>
                  </a:moveTo>
                  <a:lnTo>
                    <a:pt x="2668927" y="3209148"/>
                  </a:lnTo>
                  <a:lnTo>
                    <a:pt x="2724863" y="3301509"/>
                  </a:lnTo>
                  <a:lnTo>
                    <a:pt x="2732065" y="3297133"/>
                  </a:lnTo>
                  <a:close/>
                  <a:moveTo>
                    <a:pt x="2803144" y="3150303"/>
                  </a:moveTo>
                  <a:lnTo>
                    <a:pt x="2796326" y="3155256"/>
                  </a:lnTo>
                  <a:lnTo>
                    <a:pt x="2844512" y="3221579"/>
                  </a:lnTo>
                  <a:lnTo>
                    <a:pt x="2851263" y="3216531"/>
                  </a:lnTo>
                  <a:close/>
                  <a:moveTo>
                    <a:pt x="873398" y="3150303"/>
                  </a:moveTo>
                  <a:lnTo>
                    <a:pt x="816380" y="3228780"/>
                  </a:lnTo>
                  <a:lnTo>
                    <a:pt x="823131" y="3233828"/>
                  </a:lnTo>
                  <a:lnTo>
                    <a:pt x="880216" y="3155256"/>
                  </a:lnTo>
                  <a:close/>
                  <a:moveTo>
                    <a:pt x="2910288" y="3064932"/>
                  </a:moveTo>
                  <a:lnTo>
                    <a:pt x="2903908" y="3070439"/>
                  </a:lnTo>
                  <a:lnTo>
                    <a:pt x="2957258" y="3132246"/>
                  </a:lnTo>
                  <a:lnTo>
                    <a:pt x="2963497" y="3126576"/>
                  </a:lnTo>
                  <a:close/>
                  <a:moveTo>
                    <a:pt x="782776" y="3045792"/>
                  </a:moveTo>
                  <a:lnTo>
                    <a:pt x="701931" y="3139451"/>
                  </a:lnTo>
                  <a:lnTo>
                    <a:pt x="708171" y="3145122"/>
                  </a:lnTo>
                  <a:lnTo>
                    <a:pt x="789156" y="3051299"/>
                  </a:lnTo>
                  <a:close/>
                  <a:moveTo>
                    <a:pt x="3009912" y="2970894"/>
                  </a:moveTo>
                  <a:lnTo>
                    <a:pt x="3004015" y="2976916"/>
                  </a:lnTo>
                  <a:lnTo>
                    <a:pt x="3062409" y="3034099"/>
                  </a:lnTo>
                  <a:lnTo>
                    <a:pt x="3068081" y="3027858"/>
                  </a:lnTo>
                  <a:close/>
                  <a:moveTo>
                    <a:pt x="666631" y="2970894"/>
                  </a:moveTo>
                  <a:lnTo>
                    <a:pt x="595086" y="3040956"/>
                  </a:lnTo>
                  <a:lnTo>
                    <a:pt x="600758" y="3047197"/>
                  </a:lnTo>
                  <a:lnTo>
                    <a:pt x="672527" y="2976916"/>
                  </a:lnTo>
                  <a:close/>
                  <a:moveTo>
                    <a:pt x="3101317" y="2868851"/>
                  </a:moveTo>
                  <a:lnTo>
                    <a:pt x="3095945" y="2875345"/>
                  </a:lnTo>
                  <a:lnTo>
                    <a:pt x="3159163" y="2927643"/>
                  </a:lnTo>
                  <a:lnTo>
                    <a:pt x="3160588" y="2926075"/>
                  </a:lnTo>
                  <a:lnTo>
                    <a:pt x="3164372" y="2921014"/>
                  </a:lnTo>
                  <a:close/>
                  <a:moveTo>
                    <a:pt x="575225" y="2868851"/>
                  </a:moveTo>
                  <a:lnTo>
                    <a:pt x="497275" y="2933337"/>
                  </a:lnTo>
                  <a:lnTo>
                    <a:pt x="502950" y="2939581"/>
                  </a:lnTo>
                  <a:lnTo>
                    <a:pt x="580597" y="2875345"/>
                  </a:lnTo>
                  <a:close/>
                  <a:moveTo>
                    <a:pt x="492679" y="2759517"/>
                  </a:moveTo>
                  <a:lnTo>
                    <a:pt x="409405" y="2817394"/>
                  </a:lnTo>
                  <a:lnTo>
                    <a:pt x="414455" y="2824147"/>
                  </a:lnTo>
                  <a:lnTo>
                    <a:pt x="497489" y="2766437"/>
                  </a:lnTo>
                  <a:close/>
                  <a:moveTo>
                    <a:pt x="3163101" y="2745086"/>
                  </a:moveTo>
                  <a:lnTo>
                    <a:pt x="3158291" y="2752007"/>
                  </a:lnTo>
                  <a:lnTo>
                    <a:pt x="3245453" y="2812586"/>
                  </a:lnTo>
                  <a:lnTo>
                    <a:pt x="3250504" y="2805832"/>
                  </a:lnTo>
                  <a:close/>
                  <a:moveTo>
                    <a:pt x="3256971" y="2643658"/>
                  </a:moveTo>
                  <a:lnTo>
                    <a:pt x="3252757" y="2650957"/>
                  </a:lnTo>
                  <a:lnTo>
                    <a:pt x="3322089" y="2690986"/>
                  </a:lnTo>
                  <a:lnTo>
                    <a:pt x="3326467" y="2683781"/>
                  </a:lnTo>
                  <a:close/>
                  <a:moveTo>
                    <a:pt x="419571" y="2643658"/>
                  </a:moveTo>
                  <a:lnTo>
                    <a:pt x="331360" y="2694586"/>
                  </a:lnTo>
                  <a:lnTo>
                    <a:pt x="335737" y="2701791"/>
                  </a:lnTo>
                  <a:lnTo>
                    <a:pt x="423785" y="2650957"/>
                  </a:lnTo>
                  <a:close/>
                  <a:moveTo>
                    <a:pt x="3320128" y="2522089"/>
                  </a:moveTo>
                  <a:lnTo>
                    <a:pt x="3316540" y="2529715"/>
                  </a:lnTo>
                  <a:lnTo>
                    <a:pt x="3388573" y="2563611"/>
                  </a:lnTo>
                  <a:lnTo>
                    <a:pt x="3392231" y="2556018"/>
                  </a:lnTo>
                  <a:close/>
                  <a:moveTo>
                    <a:pt x="379292" y="2511324"/>
                  </a:moveTo>
                  <a:lnTo>
                    <a:pt x="263703" y="2565715"/>
                  </a:lnTo>
                  <a:lnTo>
                    <a:pt x="267361" y="2573308"/>
                  </a:lnTo>
                  <a:lnTo>
                    <a:pt x="382880" y="2518949"/>
                  </a:lnTo>
                  <a:close/>
                  <a:moveTo>
                    <a:pt x="3372891" y="2395661"/>
                  </a:moveTo>
                  <a:lnTo>
                    <a:pt x="3369953" y="2403561"/>
                  </a:lnTo>
                  <a:lnTo>
                    <a:pt x="3444481" y="2431278"/>
                  </a:lnTo>
                  <a:lnTo>
                    <a:pt x="3447378" y="2423363"/>
                  </a:lnTo>
                  <a:close/>
                  <a:moveTo>
                    <a:pt x="303652" y="2395661"/>
                  </a:moveTo>
                  <a:lnTo>
                    <a:pt x="206913" y="2431638"/>
                  </a:lnTo>
                  <a:lnTo>
                    <a:pt x="209810" y="2439553"/>
                  </a:lnTo>
                  <a:lnTo>
                    <a:pt x="306589" y="2403561"/>
                  </a:lnTo>
                  <a:close/>
                  <a:moveTo>
                    <a:pt x="3414889" y="2265261"/>
                  </a:moveTo>
                  <a:lnTo>
                    <a:pt x="3412622" y="2273379"/>
                  </a:lnTo>
                  <a:lnTo>
                    <a:pt x="3489492" y="2294841"/>
                  </a:lnTo>
                  <a:lnTo>
                    <a:pt x="3491591" y="2286677"/>
                  </a:lnTo>
                  <a:close/>
                  <a:moveTo>
                    <a:pt x="261653" y="2265261"/>
                  </a:moveTo>
                  <a:lnTo>
                    <a:pt x="161365" y="2293263"/>
                  </a:lnTo>
                  <a:lnTo>
                    <a:pt x="163464" y="2301427"/>
                  </a:lnTo>
                  <a:lnTo>
                    <a:pt x="263920" y="2273379"/>
                  </a:lnTo>
                  <a:close/>
                  <a:moveTo>
                    <a:pt x="230714" y="2131805"/>
                  </a:moveTo>
                  <a:lnTo>
                    <a:pt x="127300" y="2151532"/>
                  </a:lnTo>
                  <a:lnTo>
                    <a:pt x="128573" y="2159870"/>
                  </a:lnTo>
                  <a:lnTo>
                    <a:pt x="232293" y="2140084"/>
                  </a:lnTo>
                  <a:close/>
                  <a:moveTo>
                    <a:pt x="3420992" y="2127067"/>
                  </a:moveTo>
                  <a:lnTo>
                    <a:pt x="3419413" y="2135346"/>
                  </a:lnTo>
                  <a:lnTo>
                    <a:pt x="3523405" y="2155184"/>
                  </a:lnTo>
                  <a:lnTo>
                    <a:pt x="3524678" y="2146846"/>
                  </a:lnTo>
                  <a:close/>
                  <a:moveTo>
                    <a:pt x="3465492" y="1996228"/>
                  </a:moveTo>
                  <a:lnTo>
                    <a:pt x="3464611" y="2004609"/>
                  </a:lnTo>
                  <a:lnTo>
                    <a:pt x="3545094" y="2013069"/>
                  </a:lnTo>
                  <a:lnTo>
                    <a:pt x="3546367" y="2004728"/>
                  </a:lnTo>
                  <a:close/>
                  <a:moveTo>
                    <a:pt x="211050" y="1996228"/>
                  </a:moveTo>
                  <a:lnTo>
                    <a:pt x="105294" y="2007343"/>
                  </a:lnTo>
                  <a:lnTo>
                    <a:pt x="106567" y="2015684"/>
                  </a:lnTo>
                  <a:lnTo>
                    <a:pt x="211931" y="2004609"/>
                  </a:lnTo>
                  <a:close/>
                  <a:moveTo>
                    <a:pt x="3473741" y="1859480"/>
                  </a:moveTo>
                  <a:lnTo>
                    <a:pt x="3473565" y="1867907"/>
                  </a:lnTo>
                  <a:lnTo>
                    <a:pt x="3553418" y="1869579"/>
                  </a:lnTo>
                  <a:lnTo>
                    <a:pt x="3553843" y="1861158"/>
                  </a:lnTo>
                  <a:close/>
                  <a:moveTo>
                    <a:pt x="228079" y="1858951"/>
                  </a:moveTo>
                  <a:lnTo>
                    <a:pt x="97446" y="1861687"/>
                  </a:lnTo>
                  <a:lnTo>
                    <a:pt x="97871" y="1870108"/>
                  </a:lnTo>
                  <a:lnTo>
                    <a:pt x="228256" y="1867377"/>
                  </a:lnTo>
                  <a:close/>
                  <a:moveTo>
                    <a:pt x="1569134" y="1722237"/>
                  </a:moveTo>
                  <a:lnTo>
                    <a:pt x="956524" y="3004920"/>
                  </a:lnTo>
                  <a:lnTo>
                    <a:pt x="1999453" y="2038412"/>
                  </a:lnTo>
                  <a:close/>
                  <a:moveTo>
                    <a:pt x="3550178" y="1717511"/>
                  </a:moveTo>
                  <a:lnTo>
                    <a:pt x="3470520" y="1722523"/>
                  </a:lnTo>
                  <a:lnTo>
                    <a:pt x="3471049" y="1730934"/>
                  </a:lnTo>
                  <a:lnTo>
                    <a:pt x="3550603" y="1725929"/>
                  </a:lnTo>
                  <a:close/>
                  <a:moveTo>
                    <a:pt x="101165" y="1715925"/>
                  </a:moveTo>
                  <a:lnTo>
                    <a:pt x="100740" y="1724343"/>
                  </a:lnTo>
                  <a:lnTo>
                    <a:pt x="205493" y="1730934"/>
                  </a:lnTo>
                  <a:lnTo>
                    <a:pt x="206022" y="1722523"/>
                  </a:lnTo>
                  <a:close/>
                  <a:moveTo>
                    <a:pt x="3535384" y="1574569"/>
                  </a:moveTo>
                  <a:lnTo>
                    <a:pt x="3455849" y="1586314"/>
                  </a:lnTo>
                  <a:lnTo>
                    <a:pt x="3457080" y="1594651"/>
                  </a:lnTo>
                  <a:lnTo>
                    <a:pt x="3536656" y="1582901"/>
                  </a:lnTo>
                  <a:close/>
                  <a:moveTo>
                    <a:pt x="116435" y="1570918"/>
                  </a:moveTo>
                  <a:lnTo>
                    <a:pt x="115164" y="1579250"/>
                  </a:lnTo>
                  <a:lnTo>
                    <a:pt x="219462" y="1594651"/>
                  </a:lnTo>
                  <a:lnTo>
                    <a:pt x="220693" y="1586314"/>
                  </a:lnTo>
                  <a:close/>
                  <a:moveTo>
                    <a:pt x="3509231" y="1433189"/>
                  </a:moveTo>
                  <a:lnTo>
                    <a:pt x="3405216" y="1457585"/>
                  </a:lnTo>
                  <a:lnTo>
                    <a:pt x="3407140" y="1465790"/>
                  </a:lnTo>
                  <a:lnTo>
                    <a:pt x="3511331" y="1441353"/>
                  </a:lnTo>
                  <a:close/>
                  <a:moveTo>
                    <a:pt x="143469" y="1427596"/>
                  </a:moveTo>
                  <a:lnTo>
                    <a:pt x="141370" y="1435760"/>
                  </a:lnTo>
                  <a:lnTo>
                    <a:pt x="244785" y="1460017"/>
                  </a:lnTo>
                  <a:lnTo>
                    <a:pt x="246710" y="1451811"/>
                  </a:lnTo>
                  <a:close/>
                  <a:moveTo>
                    <a:pt x="3471675" y="1294282"/>
                  </a:moveTo>
                  <a:lnTo>
                    <a:pt x="3392651" y="1319958"/>
                  </a:lnTo>
                  <a:lnTo>
                    <a:pt x="3395255" y="1327973"/>
                  </a:lnTo>
                  <a:lnTo>
                    <a:pt x="3474574" y="1302201"/>
                  </a:lnTo>
                  <a:close/>
                  <a:moveTo>
                    <a:pt x="182275" y="1286940"/>
                  </a:moveTo>
                  <a:lnTo>
                    <a:pt x="179376" y="1294860"/>
                  </a:lnTo>
                  <a:lnTo>
                    <a:pt x="281286" y="1327973"/>
                  </a:lnTo>
                  <a:lnTo>
                    <a:pt x="283891" y="1319957"/>
                  </a:lnTo>
                  <a:close/>
                  <a:moveTo>
                    <a:pt x="3422180" y="1159052"/>
                  </a:moveTo>
                  <a:lnTo>
                    <a:pt x="3344568" y="1191677"/>
                  </a:lnTo>
                  <a:lnTo>
                    <a:pt x="3347833" y="1199447"/>
                  </a:lnTo>
                  <a:lnTo>
                    <a:pt x="3425080" y="1166975"/>
                  </a:lnTo>
                  <a:close/>
                  <a:moveTo>
                    <a:pt x="232683" y="1149939"/>
                  </a:moveTo>
                  <a:lnTo>
                    <a:pt x="231578" y="1152234"/>
                  </a:lnTo>
                  <a:lnTo>
                    <a:pt x="229553" y="1157765"/>
                  </a:lnTo>
                  <a:lnTo>
                    <a:pt x="352017" y="1209244"/>
                  </a:lnTo>
                  <a:lnTo>
                    <a:pt x="355282" y="1201475"/>
                  </a:lnTo>
                  <a:close/>
                  <a:moveTo>
                    <a:pt x="3360310" y="1028979"/>
                  </a:moveTo>
                  <a:lnTo>
                    <a:pt x="3285918" y="1067871"/>
                  </a:lnTo>
                  <a:lnTo>
                    <a:pt x="3289823" y="1075340"/>
                  </a:lnTo>
                  <a:lnTo>
                    <a:pt x="3363970" y="1036576"/>
                  </a:lnTo>
                  <a:close/>
                  <a:moveTo>
                    <a:pt x="296038" y="1018422"/>
                  </a:moveTo>
                  <a:lnTo>
                    <a:pt x="292378" y="1026019"/>
                  </a:lnTo>
                  <a:lnTo>
                    <a:pt x="386719" y="1075339"/>
                  </a:lnTo>
                  <a:lnTo>
                    <a:pt x="390623" y="1067870"/>
                  </a:lnTo>
                  <a:close/>
                  <a:moveTo>
                    <a:pt x="3288113" y="904348"/>
                  </a:moveTo>
                  <a:lnTo>
                    <a:pt x="3217115" y="949406"/>
                  </a:lnTo>
                  <a:lnTo>
                    <a:pt x="3221631" y="956522"/>
                  </a:lnTo>
                  <a:lnTo>
                    <a:pt x="3292490" y="911553"/>
                  </a:lnTo>
                  <a:close/>
                  <a:moveTo>
                    <a:pt x="370183" y="892769"/>
                  </a:moveTo>
                  <a:lnTo>
                    <a:pt x="365807" y="899974"/>
                  </a:lnTo>
                  <a:lnTo>
                    <a:pt x="454911" y="956521"/>
                  </a:lnTo>
                  <a:lnTo>
                    <a:pt x="459427" y="949405"/>
                  </a:lnTo>
                  <a:close/>
                  <a:moveTo>
                    <a:pt x="3206033" y="785959"/>
                  </a:moveTo>
                  <a:lnTo>
                    <a:pt x="3118500" y="852399"/>
                  </a:lnTo>
                  <a:lnTo>
                    <a:pt x="3123596" y="859113"/>
                  </a:lnTo>
                  <a:lnTo>
                    <a:pt x="3211080" y="792708"/>
                  </a:lnTo>
                  <a:close/>
                  <a:moveTo>
                    <a:pt x="454383" y="773718"/>
                  </a:moveTo>
                  <a:lnTo>
                    <a:pt x="449336" y="780468"/>
                  </a:lnTo>
                  <a:lnTo>
                    <a:pt x="532806" y="843825"/>
                  </a:lnTo>
                  <a:lnTo>
                    <a:pt x="537902" y="837112"/>
                  </a:lnTo>
                  <a:close/>
                  <a:moveTo>
                    <a:pt x="3114584" y="674569"/>
                  </a:moveTo>
                  <a:lnTo>
                    <a:pt x="3051043" y="731781"/>
                  </a:lnTo>
                  <a:lnTo>
                    <a:pt x="3056683" y="738044"/>
                  </a:lnTo>
                  <a:lnTo>
                    <a:pt x="3120253" y="680806"/>
                  </a:lnTo>
                  <a:close/>
                  <a:moveTo>
                    <a:pt x="548055" y="662051"/>
                  </a:moveTo>
                  <a:lnTo>
                    <a:pt x="542387" y="668288"/>
                  </a:lnTo>
                  <a:lnTo>
                    <a:pt x="619858" y="738044"/>
                  </a:lnTo>
                  <a:lnTo>
                    <a:pt x="625497" y="731781"/>
                  </a:lnTo>
                  <a:close/>
                  <a:moveTo>
                    <a:pt x="2694736" y="646341"/>
                  </a:moveTo>
                  <a:lnTo>
                    <a:pt x="1648812" y="1612850"/>
                  </a:lnTo>
                  <a:lnTo>
                    <a:pt x="2080987" y="1929024"/>
                  </a:lnTo>
                  <a:close/>
                  <a:moveTo>
                    <a:pt x="3014341" y="570894"/>
                  </a:moveTo>
                  <a:lnTo>
                    <a:pt x="2954941" y="634149"/>
                  </a:lnTo>
                  <a:lnTo>
                    <a:pt x="2961084" y="639918"/>
                  </a:lnTo>
                  <a:lnTo>
                    <a:pt x="3020579" y="576563"/>
                  </a:lnTo>
                  <a:close/>
                  <a:moveTo>
                    <a:pt x="650561" y="558498"/>
                  </a:moveTo>
                  <a:lnTo>
                    <a:pt x="644323" y="564167"/>
                  </a:lnTo>
                  <a:lnTo>
                    <a:pt x="732765" y="658348"/>
                  </a:lnTo>
                  <a:lnTo>
                    <a:pt x="738909" y="652579"/>
                  </a:lnTo>
                  <a:close/>
                  <a:moveTo>
                    <a:pt x="2905927" y="475607"/>
                  </a:moveTo>
                  <a:lnTo>
                    <a:pt x="2851005" y="544900"/>
                  </a:lnTo>
                  <a:lnTo>
                    <a:pt x="2857610" y="550135"/>
                  </a:lnTo>
                  <a:lnTo>
                    <a:pt x="2912679" y="480656"/>
                  </a:lnTo>
                  <a:close/>
                  <a:moveTo>
                    <a:pt x="761208" y="463737"/>
                  </a:moveTo>
                  <a:lnTo>
                    <a:pt x="754456" y="468787"/>
                  </a:lnTo>
                  <a:lnTo>
                    <a:pt x="818931" y="550135"/>
                  </a:lnTo>
                  <a:lnTo>
                    <a:pt x="825536" y="544900"/>
                  </a:lnTo>
                  <a:close/>
                  <a:moveTo>
                    <a:pt x="2790016" y="389333"/>
                  </a:moveTo>
                  <a:lnTo>
                    <a:pt x="2739966" y="464662"/>
                  </a:lnTo>
                  <a:lnTo>
                    <a:pt x="2746986" y="469328"/>
                  </a:lnTo>
                  <a:lnTo>
                    <a:pt x="2796955" y="394118"/>
                  </a:lnTo>
                  <a:lnTo>
                    <a:pt x="2792894" y="391082"/>
                  </a:lnTo>
                  <a:close/>
                  <a:moveTo>
                    <a:pt x="879258" y="378391"/>
                  </a:moveTo>
                  <a:lnTo>
                    <a:pt x="872049" y="382771"/>
                  </a:lnTo>
                  <a:lnTo>
                    <a:pt x="929555" y="469325"/>
                  </a:lnTo>
                  <a:lnTo>
                    <a:pt x="936575" y="464661"/>
                  </a:lnTo>
                  <a:close/>
                  <a:moveTo>
                    <a:pt x="2666439" y="314259"/>
                  </a:moveTo>
                  <a:lnTo>
                    <a:pt x="2610421" y="416155"/>
                  </a:lnTo>
                  <a:lnTo>
                    <a:pt x="2617807" y="420213"/>
                  </a:lnTo>
                  <a:lnTo>
                    <a:pt x="2673648" y="318638"/>
                  </a:lnTo>
                  <a:close/>
                  <a:moveTo>
                    <a:pt x="1003925" y="303021"/>
                  </a:moveTo>
                  <a:lnTo>
                    <a:pt x="1001008" y="304426"/>
                  </a:lnTo>
                  <a:lnTo>
                    <a:pt x="996564" y="307126"/>
                  </a:lnTo>
                  <a:lnTo>
                    <a:pt x="1046554" y="398056"/>
                  </a:lnTo>
                  <a:lnTo>
                    <a:pt x="1053939" y="393996"/>
                  </a:lnTo>
                  <a:close/>
                  <a:moveTo>
                    <a:pt x="2536940" y="249840"/>
                  </a:moveTo>
                  <a:lnTo>
                    <a:pt x="2499737" y="333399"/>
                  </a:lnTo>
                  <a:lnTo>
                    <a:pt x="2507436" y="336828"/>
                  </a:lnTo>
                  <a:lnTo>
                    <a:pt x="2544536" y="253499"/>
                  </a:lnTo>
                  <a:close/>
                  <a:moveTo>
                    <a:pt x="1135137" y="239813"/>
                  </a:moveTo>
                  <a:lnTo>
                    <a:pt x="1127541" y="243472"/>
                  </a:lnTo>
                  <a:lnTo>
                    <a:pt x="1169105" y="336827"/>
                  </a:lnTo>
                  <a:lnTo>
                    <a:pt x="1176804" y="333399"/>
                  </a:lnTo>
                  <a:close/>
                  <a:moveTo>
                    <a:pt x="2402541" y="196262"/>
                  </a:moveTo>
                  <a:lnTo>
                    <a:pt x="2372232" y="283297"/>
                  </a:lnTo>
                  <a:lnTo>
                    <a:pt x="2380191" y="286069"/>
                  </a:lnTo>
                  <a:lnTo>
                    <a:pt x="2410456" y="199159"/>
                  </a:lnTo>
                  <a:close/>
                  <a:moveTo>
                    <a:pt x="1271144" y="188055"/>
                  </a:moveTo>
                  <a:lnTo>
                    <a:pt x="1263228" y="190953"/>
                  </a:lnTo>
                  <a:lnTo>
                    <a:pt x="1304665" y="309945"/>
                  </a:lnTo>
                  <a:lnTo>
                    <a:pt x="1312625" y="307173"/>
                  </a:lnTo>
                  <a:close/>
                  <a:moveTo>
                    <a:pt x="2264132" y="153873"/>
                  </a:moveTo>
                  <a:lnTo>
                    <a:pt x="2240981" y="244040"/>
                  </a:lnTo>
                  <a:lnTo>
                    <a:pt x="2249145" y="246136"/>
                  </a:lnTo>
                  <a:lnTo>
                    <a:pt x="2272295" y="155972"/>
                  </a:lnTo>
                  <a:close/>
                  <a:moveTo>
                    <a:pt x="1410844" y="147776"/>
                  </a:moveTo>
                  <a:lnTo>
                    <a:pt x="1402682" y="149874"/>
                  </a:lnTo>
                  <a:lnTo>
                    <a:pt x="1427397" y="246133"/>
                  </a:lnTo>
                  <a:lnTo>
                    <a:pt x="1435560" y="244037"/>
                  </a:lnTo>
                  <a:close/>
                  <a:moveTo>
                    <a:pt x="2122638" y="122889"/>
                  </a:moveTo>
                  <a:lnTo>
                    <a:pt x="2106906" y="215900"/>
                  </a:lnTo>
                  <a:lnTo>
                    <a:pt x="2115216" y="217306"/>
                  </a:lnTo>
                  <a:lnTo>
                    <a:pt x="2130971" y="124161"/>
                  </a:lnTo>
                  <a:close/>
                  <a:moveTo>
                    <a:pt x="1553267" y="119128"/>
                  </a:moveTo>
                  <a:lnTo>
                    <a:pt x="1544934" y="120400"/>
                  </a:lnTo>
                  <a:lnTo>
                    <a:pt x="1561325" y="217305"/>
                  </a:lnTo>
                  <a:lnTo>
                    <a:pt x="1569635" y="215899"/>
                  </a:lnTo>
                  <a:close/>
                  <a:moveTo>
                    <a:pt x="1978984" y="103368"/>
                  </a:moveTo>
                  <a:lnTo>
                    <a:pt x="1968831" y="224277"/>
                  </a:lnTo>
                  <a:lnTo>
                    <a:pt x="1977230" y="224982"/>
                  </a:lnTo>
                  <a:lnTo>
                    <a:pt x="1987406" y="103793"/>
                  </a:lnTo>
                  <a:close/>
                  <a:moveTo>
                    <a:pt x="1697451" y="102097"/>
                  </a:moveTo>
                  <a:lnTo>
                    <a:pt x="1689028" y="102522"/>
                  </a:lnTo>
                  <a:lnTo>
                    <a:pt x="1697196" y="199785"/>
                  </a:lnTo>
                  <a:lnTo>
                    <a:pt x="1705594" y="199079"/>
                  </a:lnTo>
                  <a:close/>
                  <a:moveTo>
                    <a:pt x="1834057" y="96050"/>
                  </a:moveTo>
                  <a:lnTo>
                    <a:pt x="1834057" y="193696"/>
                  </a:lnTo>
                  <a:lnTo>
                    <a:pt x="1842484" y="193696"/>
                  </a:lnTo>
                  <a:lnTo>
                    <a:pt x="1842484" y="96475"/>
                  </a:lnTo>
                  <a:close/>
                  <a:moveTo>
                    <a:pt x="1825630" y="0"/>
                  </a:moveTo>
                  <a:cubicBezTo>
                    <a:pt x="2833898" y="0"/>
                    <a:pt x="3651260" y="817362"/>
                    <a:pt x="3651260" y="1825630"/>
                  </a:cubicBezTo>
                  <a:cubicBezTo>
                    <a:pt x="3651260" y="2833898"/>
                    <a:pt x="2833898" y="3651260"/>
                    <a:pt x="1825630" y="3651260"/>
                  </a:cubicBezTo>
                  <a:cubicBezTo>
                    <a:pt x="817362" y="3651260"/>
                    <a:pt x="0" y="2833898"/>
                    <a:pt x="0" y="1825630"/>
                  </a:cubicBezTo>
                  <a:cubicBezTo>
                    <a:pt x="0" y="817362"/>
                    <a:pt x="817362" y="0"/>
                    <a:pt x="1825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 rot="5400000">
              <a:off x="4999735" y="2436181"/>
              <a:ext cx="510757" cy="611686"/>
            </a:xfrm>
            <a:custGeom>
              <a:avLst/>
              <a:gdLst>
                <a:gd name="connsiteX0" fmla="*/ 554464 w 1867751"/>
                <a:gd name="connsiteY0" fmla="*/ 1824949 h 2238118"/>
                <a:gd name="connsiteX1" fmla="*/ 554514 w 1867751"/>
                <a:gd name="connsiteY1" fmla="*/ 1824346 h 2238118"/>
                <a:gd name="connsiteX2" fmla="*/ 1313239 w 1867751"/>
                <a:gd name="connsiteY2" fmla="*/ 1824346 h 2238118"/>
                <a:gd name="connsiteX3" fmla="*/ 1313289 w 1867751"/>
                <a:gd name="connsiteY3" fmla="*/ 1824949 h 2238118"/>
                <a:gd name="connsiteX4" fmla="*/ 1146010 w 1867751"/>
                <a:gd name="connsiteY4" fmla="*/ 2206693 h 2238118"/>
                <a:gd name="connsiteX5" fmla="*/ 1098294 w 1867751"/>
                <a:gd name="connsiteY5" fmla="*/ 2238118 h 2238118"/>
                <a:gd name="connsiteX6" fmla="*/ 769458 w 1867751"/>
                <a:gd name="connsiteY6" fmla="*/ 2238118 h 2238118"/>
                <a:gd name="connsiteX7" fmla="*/ 721743 w 1867751"/>
                <a:gd name="connsiteY7" fmla="*/ 2206693 h 2238118"/>
                <a:gd name="connsiteX8" fmla="*/ 554464 w 1867751"/>
                <a:gd name="connsiteY8" fmla="*/ 1824949 h 2238118"/>
                <a:gd name="connsiteX9" fmla="*/ 334004 w 1867751"/>
                <a:gd name="connsiteY9" fmla="*/ 731923 h 2238118"/>
                <a:gd name="connsiteX10" fmla="*/ 384642 w 1867751"/>
                <a:gd name="connsiteY10" fmla="*/ 691647 h 2238118"/>
                <a:gd name="connsiteX11" fmla="*/ 922547 w 1867751"/>
                <a:gd name="connsiteY11" fmla="*/ 517213 h 2238118"/>
                <a:gd name="connsiteX12" fmla="*/ 1526274 w 1867751"/>
                <a:gd name="connsiteY12" fmla="*/ 710379 h 2238118"/>
                <a:gd name="connsiteX13" fmla="*/ 1533748 w 1867751"/>
                <a:gd name="connsiteY13" fmla="*/ 716786 h 2238118"/>
                <a:gd name="connsiteX14" fmla="*/ 1363934 w 1867751"/>
                <a:gd name="connsiteY14" fmla="*/ 905799 h 2238118"/>
                <a:gd name="connsiteX15" fmla="*/ 1354076 w 1867751"/>
                <a:gd name="connsiteY15" fmla="*/ 897219 h 2238118"/>
                <a:gd name="connsiteX16" fmla="*/ 929594 w 1867751"/>
                <a:gd name="connsiteY16" fmla="*/ 771106 h 2238118"/>
                <a:gd name="connsiteX17" fmla="*/ 595097 w 1867751"/>
                <a:gd name="connsiteY17" fmla="*/ 857258 h 2238118"/>
                <a:gd name="connsiteX18" fmla="*/ 526786 w 1867751"/>
                <a:gd name="connsiteY18" fmla="*/ 903047 h 2238118"/>
                <a:gd name="connsiteX19" fmla="*/ 1424 w 1867751"/>
                <a:gd name="connsiteY19" fmla="*/ 412534 h 2238118"/>
                <a:gd name="connsiteX20" fmla="*/ 16741 w 1867751"/>
                <a:gd name="connsiteY20" fmla="*/ 389976 h 2238118"/>
                <a:gd name="connsiteX21" fmla="*/ 926841 w 1867751"/>
                <a:gd name="connsiteY21" fmla="*/ 141 h 2238118"/>
                <a:gd name="connsiteX22" fmla="*/ 1842910 w 1867751"/>
                <a:gd name="connsiteY22" fmla="*/ 347686 h 2238118"/>
                <a:gd name="connsiteX23" fmla="*/ 1866328 w 1867751"/>
                <a:gd name="connsiteY23" fmla="*/ 376915 h 2238118"/>
                <a:gd name="connsiteX24" fmla="*/ 1695977 w 1867751"/>
                <a:gd name="connsiteY24" fmla="*/ 566526 h 2238118"/>
                <a:gd name="connsiteX25" fmla="*/ 1691512 w 1867751"/>
                <a:gd name="connsiteY25" fmla="*/ 558681 h 2238118"/>
                <a:gd name="connsiteX26" fmla="*/ 933888 w 1867751"/>
                <a:gd name="connsiteY26" fmla="*/ 254053 h 2238118"/>
                <a:gd name="connsiteX27" fmla="*/ 208115 w 1867751"/>
                <a:gd name="connsiteY27" fmla="*/ 551186 h 2238118"/>
                <a:gd name="connsiteX28" fmla="*/ 190588 w 1867751"/>
                <a:gd name="connsiteY28" fmla="*/ 580446 h 2238118"/>
                <a:gd name="connsiteX29" fmla="*/ 0 w 1867751"/>
                <a:gd name="connsiteY29" fmla="*/ 1119973 h 2238118"/>
                <a:gd name="connsiteX30" fmla="*/ 124 w 1867751"/>
                <a:gd name="connsiteY30" fmla="*/ 1119059 h 2238118"/>
                <a:gd name="connsiteX31" fmla="*/ 1867628 w 1867751"/>
                <a:gd name="connsiteY31" fmla="*/ 1119059 h 2238118"/>
                <a:gd name="connsiteX32" fmla="*/ 1867751 w 1867751"/>
                <a:gd name="connsiteY32" fmla="*/ 1119973 h 2238118"/>
                <a:gd name="connsiteX33" fmla="*/ 1456015 w 1867751"/>
                <a:gd name="connsiteY33" fmla="*/ 1697765 h 2238118"/>
                <a:gd name="connsiteX34" fmla="*/ 1338570 w 1867751"/>
                <a:gd name="connsiteY34" fmla="*/ 1745328 h 2238118"/>
                <a:gd name="connsiteX35" fmla="*/ 529182 w 1867751"/>
                <a:gd name="connsiteY35" fmla="*/ 1745328 h 2238118"/>
                <a:gd name="connsiteX36" fmla="*/ 411738 w 1867751"/>
                <a:gd name="connsiteY36" fmla="*/ 1697765 h 2238118"/>
                <a:gd name="connsiteX37" fmla="*/ 0 w 1867751"/>
                <a:gd name="connsiteY37" fmla="*/ 1119973 h 2238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67751" h="2238118">
                  <a:moveTo>
                    <a:pt x="554464" y="1824949"/>
                  </a:moveTo>
                  <a:lnTo>
                    <a:pt x="554514" y="1824346"/>
                  </a:lnTo>
                  <a:lnTo>
                    <a:pt x="1313239" y="1824346"/>
                  </a:lnTo>
                  <a:lnTo>
                    <a:pt x="1313289" y="1824949"/>
                  </a:lnTo>
                  <a:cubicBezTo>
                    <a:pt x="1313289" y="1983858"/>
                    <a:pt x="1246934" y="2123962"/>
                    <a:pt x="1146010" y="2206693"/>
                  </a:cubicBezTo>
                  <a:lnTo>
                    <a:pt x="1098294" y="2238118"/>
                  </a:lnTo>
                  <a:lnTo>
                    <a:pt x="769458" y="2238118"/>
                  </a:lnTo>
                  <a:lnTo>
                    <a:pt x="721743" y="2206693"/>
                  </a:lnTo>
                  <a:cubicBezTo>
                    <a:pt x="620819" y="2123962"/>
                    <a:pt x="554464" y="1983858"/>
                    <a:pt x="554464" y="1824949"/>
                  </a:cubicBezTo>
                  <a:close/>
                  <a:moveTo>
                    <a:pt x="334004" y="731923"/>
                  </a:moveTo>
                  <a:lnTo>
                    <a:pt x="384642" y="691647"/>
                  </a:lnTo>
                  <a:cubicBezTo>
                    <a:pt x="530212" y="586334"/>
                    <a:pt x="717326" y="521362"/>
                    <a:pt x="922547" y="517213"/>
                  </a:cubicBezTo>
                  <a:cubicBezTo>
                    <a:pt x="1154131" y="512531"/>
                    <a:pt x="1367270" y="586210"/>
                    <a:pt x="1526274" y="710379"/>
                  </a:cubicBezTo>
                  <a:lnTo>
                    <a:pt x="1533748" y="716786"/>
                  </a:lnTo>
                  <a:lnTo>
                    <a:pt x="1363934" y="905799"/>
                  </a:lnTo>
                  <a:lnTo>
                    <a:pt x="1354076" y="897219"/>
                  </a:lnTo>
                  <a:cubicBezTo>
                    <a:pt x="1242116" y="816308"/>
                    <a:pt x="1092320" y="768270"/>
                    <a:pt x="929594" y="771106"/>
                  </a:cubicBezTo>
                  <a:cubicBezTo>
                    <a:pt x="805243" y="773274"/>
                    <a:pt x="690256" y="804816"/>
                    <a:pt x="595097" y="857258"/>
                  </a:cubicBezTo>
                  <a:lnTo>
                    <a:pt x="526786" y="903047"/>
                  </a:lnTo>
                  <a:close/>
                  <a:moveTo>
                    <a:pt x="1424" y="412534"/>
                  </a:moveTo>
                  <a:lnTo>
                    <a:pt x="16741" y="389976"/>
                  </a:lnTo>
                  <a:cubicBezTo>
                    <a:pt x="191151" y="162101"/>
                    <a:pt x="531915" y="5499"/>
                    <a:pt x="926841" y="141"/>
                  </a:cubicBezTo>
                  <a:cubicBezTo>
                    <a:pt x="1310393" y="-5063"/>
                    <a:pt x="1652306" y="133938"/>
                    <a:pt x="1842910" y="347686"/>
                  </a:cubicBezTo>
                  <a:lnTo>
                    <a:pt x="1866328" y="376915"/>
                  </a:lnTo>
                  <a:lnTo>
                    <a:pt x="1695977" y="566526"/>
                  </a:lnTo>
                  <a:lnTo>
                    <a:pt x="1691512" y="558681"/>
                  </a:lnTo>
                  <a:cubicBezTo>
                    <a:pt x="1571438" y="376327"/>
                    <a:pt x="1274252" y="250611"/>
                    <a:pt x="933888" y="254053"/>
                  </a:cubicBezTo>
                  <a:cubicBezTo>
                    <a:pt x="606169" y="257368"/>
                    <a:pt x="327145" y="379187"/>
                    <a:pt x="208115" y="551186"/>
                  </a:cubicBezTo>
                  <a:lnTo>
                    <a:pt x="190588" y="580446"/>
                  </a:lnTo>
                  <a:close/>
                  <a:moveTo>
                    <a:pt x="0" y="1119973"/>
                  </a:moveTo>
                  <a:lnTo>
                    <a:pt x="124" y="1119059"/>
                  </a:lnTo>
                  <a:lnTo>
                    <a:pt x="1867628" y="1119059"/>
                  </a:lnTo>
                  <a:lnTo>
                    <a:pt x="1867751" y="1119973"/>
                  </a:lnTo>
                  <a:cubicBezTo>
                    <a:pt x="1867751" y="1360491"/>
                    <a:pt x="1704427" y="1572546"/>
                    <a:pt x="1456015" y="1697765"/>
                  </a:cubicBezTo>
                  <a:lnTo>
                    <a:pt x="1338570" y="1745328"/>
                  </a:lnTo>
                  <a:lnTo>
                    <a:pt x="529182" y="1745328"/>
                  </a:lnTo>
                  <a:lnTo>
                    <a:pt x="411738" y="1697765"/>
                  </a:lnTo>
                  <a:cubicBezTo>
                    <a:pt x="163325" y="1572546"/>
                    <a:pt x="0" y="1360491"/>
                    <a:pt x="0" y="11199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75542" y="3756958"/>
              <a:ext cx="504383" cy="681598"/>
            </a:xfrm>
            <a:custGeom>
              <a:avLst/>
              <a:gdLst>
                <a:gd name="T0" fmla="*/ 2147483646 w 4376"/>
                <a:gd name="T1" fmla="*/ 2147483646 h 5912"/>
                <a:gd name="T2" fmla="*/ 2147483646 w 4376"/>
                <a:gd name="T3" fmla="*/ 2147483646 h 5912"/>
                <a:gd name="T4" fmla="*/ 2147483646 w 4376"/>
                <a:gd name="T5" fmla="*/ 2147483646 h 5912"/>
                <a:gd name="T6" fmla="*/ 2147483646 w 4376"/>
                <a:gd name="T7" fmla="*/ 2147483646 h 5912"/>
                <a:gd name="T8" fmla="*/ 2147483646 w 4376"/>
                <a:gd name="T9" fmla="*/ 2147483646 h 5912"/>
                <a:gd name="T10" fmla="*/ 2147483646 w 4376"/>
                <a:gd name="T11" fmla="*/ 2147483646 h 5912"/>
                <a:gd name="T12" fmla="*/ 2147483646 w 4376"/>
                <a:gd name="T13" fmla="*/ 2147483646 h 5912"/>
                <a:gd name="T14" fmla="*/ 2147483646 w 4376"/>
                <a:gd name="T15" fmla="*/ 2147483646 h 5912"/>
                <a:gd name="T16" fmla="*/ 2147483646 w 4376"/>
                <a:gd name="T17" fmla="*/ 2147483646 h 5912"/>
                <a:gd name="T18" fmla="*/ 2147483646 w 4376"/>
                <a:gd name="T19" fmla="*/ 2147483646 h 5912"/>
                <a:gd name="T20" fmla="*/ 2147483646 w 4376"/>
                <a:gd name="T21" fmla="*/ 2147483646 h 5912"/>
                <a:gd name="T22" fmla="*/ 2147483646 w 4376"/>
                <a:gd name="T23" fmla="*/ 2147483646 h 5912"/>
                <a:gd name="T24" fmla="*/ 2147483646 w 4376"/>
                <a:gd name="T25" fmla="*/ 2147483646 h 5912"/>
                <a:gd name="T26" fmla="*/ 2147483646 w 4376"/>
                <a:gd name="T27" fmla="*/ 2007441117 h 5912"/>
                <a:gd name="T28" fmla="*/ 2147483646 w 4376"/>
                <a:gd name="T29" fmla="*/ 836451280 h 5912"/>
                <a:gd name="T30" fmla="*/ 2147483646 w 4376"/>
                <a:gd name="T31" fmla="*/ 167269440 h 5912"/>
                <a:gd name="T32" fmla="*/ 2147483646 w 4376"/>
                <a:gd name="T33" fmla="*/ 0 h 5912"/>
                <a:gd name="T34" fmla="*/ 2147483646 w 4376"/>
                <a:gd name="T35" fmla="*/ 267672800 h 5912"/>
                <a:gd name="T36" fmla="*/ 2147483646 w 4376"/>
                <a:gd name="T37" fmla="*/ 1070586800 h 5912"/>
                <a:gd name="T38" fmla="*/ 2147483646 w 4376"/>
                <a:gd name="T39" fmla="*/ 2147483646 h 5912"/>
                <a:gd name="T40" fmla="*/ 2147483646 w 4376"/>
                <a:gd name="T41" fmla="*/ 2147483646 h 5912"/>
                <a:gd name="T42" fmla="*/ 2147483646 w 4376"/>
                <a:gd name="T43" fmla="*/ 2147483646 h 5912"/>
                <a:gd name="T44" fmla="*/ 2147483646 w 4376"/>
                <a:gd name="T45" fmla="*/ 2147483646 h 5912"/>
                <a:gd name="T46" fmla="*/ 2147483646 w 4376"/>
                <a:gd name="T47" fmla="*/ 2147483646 h 5912"/>
                <a:gd name="T48" fmla="*/ 2147483646 w 4376"/>
                <a:gd name="T49" fmla="*/ 2147483646 h 5912"/>
                <a:gd name="T50" fmla="*/ 2147483646 w 4376"/>
                <a:gd name="T51" fmla="*/ 2147483646 h 5912"/>
                <a:gd name="T52" fmla="*/ 2147483646 w 4376"/>
                <a:gd name="T53" fmla="*/ 2147483646 h 5912"/>
                <a:gd name="T54" fmla="*/ 2147483646 w 4376"/>
                <a:gd name="T55" fmla="*/ 2147483646 h 5912"/>
                <a:gd name="T56" fmla="*/ 2147483646 w 4376"/>
                <a:gd name="T57" fmla="*/ 2147483646 h 5912"/>
                <a:gd name="T58" fmla="*/ 2147483646 w 4376"/>
                <a:gd name="T59" fmla="*/ 2147483646 h 5912"/>
                <a:gd name="T60" fmla="*/ 2147483646 w 4376"/>
                <a:gd name="T61" fmla="*/ 2147483646 h 5912"/>
                <a:gd name="T62" fmla="*/ 2147483646 w 4376"/>
                <a:gd name="T63" fmla="*/ 2147483646 h 5912"/>
                <a:gd name="T64" fmla="*/ 2147483646 w 4376"/>
                <a:gd name="T65" fmla="*/ 2147483646 h 5912"/>
                <a:gd name="T66" fmla="*/ 2147483646 w 4376"/>
                <a:gd name="T67" fmla="*/ 2147483646 h 5912"/>
                <a:gd name="T68" fmla="*/ 2147483646 w 4376"/>
                <a:gd name="T69" fmla="*/ 2147483646 h 5912"/>
                <a:gd name="T70" fmla="*/ 2147483646 w 4376"/>
                <a:gd name="T71" fmla="*/ 2147483646 h 5912"/>
                <a:gd name="T72" fmla="*/ 2147483646 w 4376"/>
                <a:gd name="T73" fmla="*/ 2147483646 h 5912"/>
                <a:gd name="T74" fmla="*/ 2147483646 w 4376"/>
                <a:gd name="T75" fmla="*/ 2147483646 h 5912"/>
                <a:gd name="T76" fmla="*/ 2147483646 w 4376"/>
                <a:gd name="T77" fmla="*/ 2147483646 h 5912"/>
                <a:gd name="T78" fmla="*/ 2147483646 w 4376"/>
                <a:gd name="T79" fmla="*/ 2147483646 h 5912"/>
                <a:gd name="T80" fmla="*/ 2147483646 w 4376"/>
                <a:gd name="T81" fmla="*/ 2147483646 h 5912"/>
                <a:gd name="T82" fmla="*/ 2147483646 w 4376"/>
                <a:gd name="T83" fmla="*/ 2147483646 h 5912"/>
                <a:gd name="T84" fmla="*/ 2147483646 w 4376"/>
                <a:gd name="T85" fmla="*/ 2147483646 h 5912"/>
                <a:gd name="T86" fmla="*/ 2147483646 w 4376"/>
                <a:gd name="T87" fmla="*/ 2147483646 h 5912"/>
                <a:gd name="T88" fmla="*/ 2147483646 w 4376"/>
                <a:gd name="T89" fmla="*/ 2147483646 h 5912"/>
                <a:gd name="T90" fmla="*/ 2147483646 w 4376"/>
                <a:gd name="T91" fmla="*/ 2147483646 h 5912"/>
                <a:gd name="T92" fmla="*/ 2147483646 w 4376"/>
                <a:gd name="T93" fmla="*/ 2147483646 h 5912"/>
                <a:gd name="T94" fmla="*/ 2147483646 w 4376"/>
                <a:gd name="T95" fmla="*/ 2147483646 h 5912"/>
                <a:gd name="T96" fmla="*/ 2147483646 w 4376"/>
                <a:gd name="T97" fmla="*/ 2147483646 h 5912"/>
                <a:gd name="T98" fmla="*/ 2147483646 w 4376"/>
                <a:gd name="T99" fmla="*/ 2147483646 h 5912"/>
                <a:gd name="T100" fmla="*/ 0 w 4376"/>
                <a:gd name="T101" fmla="*/ 2147483646 h 591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76" h="5912">
                  <a:moveTo>
                    <a:pt x="3652" y="2982"/>
                  </a:moveTo>
                  <a:lnTo>
                    <a:pt x="3652" y="1443"/>
                  </a:lnTo>
                  <a:lnTo>
                    <a:pt x="3652" y="1409"/>
                  </a:lnTo>
                  <a:lnTo>
                    <a:pt x="3650" y="1376"/>
                  </a:lnTo>
                  <a:lnTo>
                    <a:pt x="3648" y="1342"/>
                  </a:lnTo>
                  <a:lnTo>
                    <a:pt x="3646" y="1308"/>
                  </a:lnTo>
                  <a:lnTo>
                    <a:pt x="3642" y="1275"/>
                  </a:lnTo>
                  <a:lnTo>
                    <a:pt x="3638" y="1241"/>
                  </a:lnTo>
                  <a:lnTo>
                    <a:pt x="3634" y="1208"/>
                  </a:lnTo>
                  <a:lnTo>
                    <a:pt x="3628" y="1174"/>
                  </a:lnTo>
                  <a:lnTo>
                    <a:pt x="3622" y="1142"/>
                  </a:lnTo>
                  <a:lnTo>
                    <a:pt x="3614" y="1109"/>
                  </a:lnTo>
                  <a:lnTo>
                    <a:pt x="3607" y="1076"/>
                  </a:lnTo>
                  <a:lnTo>
                    <a:pt x="3599" y="1044"/>
                  </a:lnTo>
                  <a:lnTo>
                    <a:pt x="3589" y="1010"/>
                  </a:lnTo>
                  <a:lnTo>
                    <a:pt x="3580" y="979"/>
                  </a:lnTo>
                  <a:lnTo>
                    <a:pt x="3569" y="947"/>
                  </a:lnTo>
                  <a:lnTo>
                    <a:pt x="3558" y="915"/>
                  </a:lnTo>
                  <a:lnTo>
                    <a:pt x="3546" y="883"/>
                  </a:lnTo>
                  <a:lnTo>
                    <a:pt x="3533" y="852"/>
                  </a:lnTo>
                  <a:lnTo>
                    <a:pt x="3520" y="821"/>
                  </a:lnTo>
                  <a:lnTo>
                    <a:pt x="3506" y="790"/>
                  </a:lnTo>
                  <a:lnTo>
                    <a:pt x="3491" y="760"/>
                  </a:lnTo>
                  <a:lnTo>
                    <a:pt x="3476" y="730"/>
                  </a:lnTo>
                  <a:lnTo>
                    <a:pt x="3459" y="700"/>
                  </a:lnTo>
                  <a:lnTo>
                    <a:pt x="3442" y="672"/>
                  </a:lnTo>
                  <a:lnTo>
                    <a:pt x="3424" y="642"/>
                  </a:lnTo>
                  <a:lnTo>
                    <a:pt x="3406" y="614"/>
                  </a:lnTo>
                  <a:lnTo>
                    <a:pt x="3387" y="585"/>
                  </a:lnTo>
                  <a:lnTo>
                    <a:pt x="3367" y="558"/>
                  </a:lnTo>
                  <a:lnTo>
                    <a:pt x="3346" y="531"/>
                  </a:lnTo>
                  <a:lnTo>
                    <a:pt x="3325" y="504"/>
                  </a:lnTo>
                  <a:lnTo>
                    <a:pt x="3303" y="478"/>
                  </a:lnTo>
                  <a:lnTo>
                    <a:pt x="3280" y="452"/>
                  </a:lnTo>
                  <a:lnTo>
                    <a:pt x="3256" y="427"/>
                  </a:lnTo>
                  <a:lnTo>
                    <a:pt x="3233" y="402"/>
                  </a:lnTo>
                  <a:lnTo>
                    <a:pt x="3207" y="378"/>
                  </a:lnTo>
                  <a:lnTo>
                    <a:pt x="3182" y="355"/>
                  </a:lnTo>
                  <a:lnTo>
                    <a:pt x="3156" y="333"/>
                  </a:lnTo>
                  <a:lnTo>
                    <a:pt x="3130" y="310"/>
                  </a:lnTo>
                  <a:lnTo>
                    <a:pt x="3102" y="288"/>
                  </a:lnTo>
                  <a:lnTo>
                    <a:pt x="3073" y="267"/>
                  </a:lnTo>
                  <a:lnTo>
                    <a:pt x="3045" y="247"/>
                  </a:lnTo>
                  <a:lnTo>
                    <a:pt x="3015" y="227"/>
                  </a:lnTo>
                  <a:lnTo>
                    <a:pt x="2985" y="208"/>
                  </a:lnTo>
                  <a:lnTo>
                    <a:pt x="2954" y="190"/>
                  </a:lnTo>
                  <a:lnTo>
                    <a:pt x="2921" y="172"/>
                  </a:lnTo>
                  <a:lnTo>
                    <a:pt x="2889" y="156"/>
                  </a:lnTo>
                  <a:lnTo>
                    <a:pt x="2855" y="140"/>
                  </a:lnTo>
                  <a:lnTo>
                    <a:pt x="2822" y="124"/>
                  </a:lnTo>
                  <a:lnTo>
                    <a:pt x="2787" y="110"/>
                  </a:lnTo>
                  <a:lnTo>
                    <a:pt x="2752" y="96"/>
                  </a:lnTo>
                  <a:lnTo>
                    <a:pt x="2717" y="84"/>
                  </a:lnTo>
                  <a:lnTo>
                    <a:pt x="2679" y="72"/>
                  </a:lnTo>
                  <a:lnTo>
                    <a:pt x="2642" y="60"/>
                  </a:lnTo>
                  <a:lnTo>
                    <a:pt x="2605" y="50"/>
                  </a:lnTo>
                  <a:lnTo>
                    <a:pt x="2566" y="41"/>
                  </a:lnTo>
                  <a:lnTo>
                    <a:pt x="2527" y="32"/>
                  </a:lnTo>
                  <a:lnTo>
                    <a:pt x="2487" y="25"/>
                  </a:lnTo>
                  <a:lnTo>
                    <a:pt x="2446" y="18"/>
                  </a:lnTo>
                  <a:lnTo>
                    <a:pt x="2405" y="13"/>
                  </a:lnTo>
                  <a:lnTo>
                    <a:pt x="2363" y="8"/>
                  </a:lnTo>
                  <a:lnTo>
                    <a:pt x="2320" y="5"/>
                  </a:lnTo>
                  <a:lnTo>
                    <a:pt x="2277" y="2"/>
                  </a:lnTo>
                  <a:lnTo>
                    <a:pt x="2233" y="0"/>
                  </a:lnTo>
                  <a:lnTo>
                    <a:pt x="2187" y="0"/>
                  </a:lnTo>
                  <a:lnTo>
                    <a:pt x="2143" y="0"/>
                  </a:lnTo>
                  <a:lnTo>
                    <a:pt x="2099" y="2"/>
                  </a:lnTo>
                  <a:lnTo>
                    <a:pt x="2056" y="5"/>
                  </a:lnTo>
                  <a:lnTo>
                    <a:pt x="2013" y="8"/>
                  </a:lnTo>
                  <a:lnTo>
                    <a:pt x="1971" y="13"/>
                  </a:lnTo>
                  <a:lnTo>
                    <a:pt x="1930" y="18"/>
                  </a:lnTo>
                  <a:lnTo>
                    <a:pt x="1889" y="25"/>
                  </a:lnTo>
                  <a:lnTo>
                    <a:pt x="1849" y="32"/>
                  </a:lnTo>
                  <a:lnTo>
                    <a:pt x="1810" y="41"/>
                  </a:lnTo>
                  <a:lnTo>
                    <a:pt x="1771" y="50"/>
                  </a:lnTo>
                  <a:lnTo>
                    <a:pt x="1734" y="60"/>
                  </a:lnTo>
                  <a:lnTo>
                    <a:pt x="1697" y="72"/>
                  </a:lnTo>
                  <a:lnTo>
                    <a:pt x="1659" y="84"/>
                  </a:lnTo>
                  <a:lnTo>
                    <a:pt x="1624" y="96"/>
                  </a:lnTo>
                  <a:lnTo>
                    <a:pt x="1589" y="110"/>
                  </a:lnTo>
                  <a:lnTo>
                    <a:pt x="1554" y="124"/>
                  </a:lnTo>
                  <a:lnTo>
                    <a:pt x="1519" y="140"/>
                  </a:lnTo>
                  <a:lnTo>
                    <a:pt x="1487" y="156"/>
                  </a:lnTo>
                  <a:lnTo>
                    <a:pt x="1455" y="172"/>
                  </a:lnTo>
                  <a:lnTo>
                    <a:pt x="1422" y="190"/>
                  </a:lnTo>
                  <a:lnTo>
                    <a:pt x="1391" y="208"/>
                  </a:lnTo>
                  <a:lnTo>
                    <a:pt x="1361" y="227"/>
                  </a:lnTo>
                  <a:lnTo>
                    <a:pt x="1331" y="247"/>
                  </a:lnTo>
                  <a:lnTo>
                    <a:pt x="1303" y="267"/>
                  </a:lnTo>
                  <a:lnTo>
                    <a:pt x="1274" y="288"/>
                  </a:lnTo>
                  <a:lnTo>
                    <a:pt x="1246" y="310"/>
                  </a:lnTo>
                  <a:lnTo>
                    <a:pt x="1220" y="333"/>
                  </a:lnTo>
                  <a:lnTo>
                    <a:pt x="1194" y="355"/>
                  </a:lnTo>
                  <a:lnTo>
                    <a:pt x="1167" y="378"/>
                  </a:lnTo>
                  <a:lnTo>
                    <a:pt x="1143" y="402"/>
                  </a:lnTo>
                  <a:lnTo>
                    <a:pt x="1120" y="427"/>
                  </a:lnTo>
                  <a:lnTo>
                    <a:pt x="1096" y="452"/>
                  </a:lnTo>
                  <a:lnTo>
                    <a:pt x="1073" y="478"/>
                  </a:lnTo>
                  <a:lnTo>
                    <a:pt x="1051" y="504"/>
                  </a:lnTo>
                  <a:lnTo>
                    <a:pt x="1030" y="531"/>
                  </a:lnTo>
                  <a:lnTo>
                    <a:pt x="1009" y="558"/>
                  </a:lnTo>
                  <a:lnTo>
                    <a:pt x="989" y="585"/>
                  </a:lnTo>
                  <a:lnTo>
                    <a:pt x="970" y="614"/>
                  </a:lnTo>
                  <a:lnTo>
                    <a:pt x="952" y="642"/>
                  </a:lnTo>
                  <a:lnTo>
                    <a:pt x="934" y="672"/>
                  </a:lnTo>
                  <a:lnTo>
                    <a:pt x="917" y="700"/>
                  </a:lnTo>
                  <a:lnTo>
                    <a:pt x="900" y="730"/>
                  </a:lnTo>
                  <a:lnTo>
                    <a:pt x="885" y="760"/>
                  </a:lnTo>
                  <a:lnTo>
                    <a:pt x="870" y="790"/>
                  </a:lnTo>
                  <a:lnTo>
                    <a:pt x="856" y="821"/>
                  </a:lnTo>
                  <a:lnTo>
                    <a:pt x="842" y="852"/>
                  </a:lnTo>
                  <a:lnTo>
                    <a:pt x="830" y="883"/>
                  </a:lnTo>
                  <a:lnTo>
                    <a:pt x="818" y="915"/>
                  </a:lnTo>
                  <a:lnTo>
                    <a:pt x="806" y="947"/>
                  </a:lnTo>
                  <a:lnTo>
                    <a:pt x="796" y="979"/>
                  </a:lnTo>
                  <a:lnTo>
                    <a:pt x="785" y="1010"/>
                  </a:lnTo>
                  <a:lnTo>
                    <a:pt x="777" y="1044"/>
                  </a:lnTo>
                  <a:lnTo>
                    <a:pt x="769" y="1076"/>
                  </a:lnTo>
                  <a:lnTo>
                    <a:pt x="760" y="1109"/>
                  </a:lnTo>
                  <a:lnTo>
                    <a:pt x="753" y="1142"/>
                  </a:lnTo>
                  <a:lnTo>
                    <a:pt x="747" y="1174"/>
                  </a:lnTo>
                  <a:lnTo>
                    <a:pt x="742" y="1208"/>
                  </a:lnTo>
                  <a:lnTo>
                    <a:pt x="738" y="1241"/>
                  </a:lnTo>
                  <a:lnTo>
                    <a:pt x="733" y="1275"/>
                  </a:lnTo>
                  <a:lnTo>
                    <a:pt x="730" y="1308"/>
                  </a:lnTo>
                  <a:lnTo>
                    <a:pt x="727" y="1342"/>
                  </a:lnTo>
                  <a:lnTo>
                    <a:pt x="726" y="1376"/>
                  </a:lnTo>
                  <a:lnTo>
                    <a:pt x="724" y="1409"/>
                  </a:lnTo>
                  <a:lnTo>
                    <a:pt x="724" y="1443"/>
                  </a:lnTo>
                  <a:lnTo>
                    <a:pt x="724" y="2380"/>
                  </a:lnTo>
                  <a:lnTo>
                    <a:pt x="1340" y="2380"/>
                  </a:lnTo>
                  <a:lnTo>
                    <a:pt x="1340" y="1443"/>
                  </a:lnTo>
                  <a:lnTo>
                    <a:pt x="1341" y="1405"/>
                  </a:lnTo>
                  <a:lnTo>
                    <a:pt x="1343" y="1368"/>
                  </a:lnTo>
                  <a:lnTo>
                    <a:pt x="1347" y="1330"/>
                  </a:lnTo>
                  <a:lnTo>
                    <a:pt x="1353" y="1293"/>
                  </a:lnTo>
                  <a:lnTo>
                    <a:pt x="1360" y="1256"/>
                  </a:lnTo>
                  <a:lnTo>
                    <a:pt x="1369" y="1219"/>
                  </a:lnTo>
                  <a:lnTo>
                    <a:pt x="1379" y="1182"/>
                  </a:lnTo>
                  <a:lnTo>
                    <a:pt x="1391" y="1146"/>
                  </a:lnTo>
                  <a:lnTo>
                    <a:pt x="1404" y="1110"/>
                  </a:lnTo>
                  <a:lnTo>
                    <a:pt x="1420" y="1075"/>
                  </a:lnTo>
                  <a:lnTo>
                    <a:pt x="1437" y="1040"/>
                  </a:lnTo>
                  <a:lnTo>
                    <a:pt x="1455" y="1006"/>
                  </a:lnTo>
                  <a:lnTo>
                    <a:pt x="1475" y="973"/>
                  </a:lnTo>
                  <a:lnTo>
                    <a:pt x="1497" y="941"/>
                  </a:lnTo>
                  <a:lnTo>
                    <a:pt x="1521" y="910"/>
                  </a:lnTo>
                  <a:lnTo>
                    <a:pt x="1546" y="880"/>
                  </a:lnTo>
                  <a:lnTo>
                    <a:pt x="1573" y="851"/>
                  </a:lnTo>
                  <a:lnTo>
                    <a:pt x="1601" y="824"/>
                  </a:lnTo>
                  <a:lnTo>
                    <a:pt x="1632" y="797"/>
                  </a:lnTo>
                  <a:lnTo>
                    <a:pt x="1664" y="772"/>
                  </a:lnTo>
                  <a:lnTo>
                    <a:pt x="1698" y="749"/>
                  </a:lnTo>
                  <a:lnTo>
                    <a:pt x="1734" y="728"/>
                  </a:lnTo>
                  <a:lnTo>
                    <a:pt x="1771" y="707"/>
                  </a:lnTo>
                  <a:lnTo>
                    <a:pt x="1810" y="690"/>
                  </a:lnTo>
                  <a:lnTo>
                    <a:pt x="1851" y="673"/>
                  </a:lnTo>
                  <a:lnTo>
                    <a:pt x="1893" y="658"/>
                  </a:lnTo>
                  <a:lnTo>
                    <a:pt x="1938" y="645"/>
                  </a:lnTo>
                  <a:lnTo>
                    <a:pt x="1984" y="636"/>
                  </a:lnTo>
                  <a:lnTo>
                    <a:pt x="2033" y="627"/>
                  </a:lnTo>
                  <a:lnTo>
                    <a:pt x="2082" y="621"/>
                  </a:lnTo>
                  <a:lnTo>
                    <a:pt x="2135" y="618"/>
                  </a:lnTo>
                  <a:lnTo>
                    <a:pt x="2187" y="616"/>
                  </a:lnTo>
                  <a:lnTo>
                    <a:pt x="2241" y="618"/>
                  </a:lnTo>
                  <a:lnTo>
                    <a:pt x="2294" y="621"/>
                  </a:lnTo>
                  <a:lnTo>
                    <a:pt x="2343" y="627"/>
                  </a:lnTo>
                  <a:lnTo>
                    <a:pt x="2392" y="636"/>
                  </a:lnTo>
                  <a:lnTo>
                    <a:pt x="2438" y="645"/>
                  </a:lnTo>
                  <a:lnTo>
                    <a:pt x="2482" y="658"/>
                  </a:lnTo>
                  <a:lnTo>
                    <a:pt x="2525" y="673"/>
                  </a:lnTo>
                  <a:lnTo>
                    <a:pt x="2566" y="690"/>
                  </a:lnTo>
                  <a:lnTo>
                    <a:pt x="2605" y="707"/>
                  </a:lnTo>
                  <a:lnTo>
                    <a:pt x="2642" y="728"/>
                  </a:lnTo>
                  <a:lnTo>
                    <a:pt x="2678" y="749"/>
                  </a:lnTo>
                  <a:lnTo>
                    <a:pt x="2712" y="772"/>
                  </a:lnTo>
                  <a:lnTo>
                    <a:pt x="2744" y="797"/>
                  </a:lnTo>
                  <a:lnTo>
                    <a:pt x="2774" y="824"/>
                  </a:lnTo>
                  <a:lnTo>
                    <a:pt x="2803" y="851"/>
                  </a:lnTo>
                  <a:lnTo>
                    <a:pt x="2830" y="880"/>
                  </a:lnTo>
                  <a:lnTo>
                    <a:pt x="2855" y="910"/>
                  </a:lnTo>
                  <a:lnTo>
                    <a:pt x="2879" y="941"/>
                  </a:lnTo>
                  <a:lnTo>
                    <a:pt x="2901" y="973"/>
                  </a:lnTo>
                  <a:lnTo>
                    <a:pt x="2921" y="1006"/>
                  </a:lnTo>
                  <a:lnTo>
                    <a:pt x="2939" y="1040"/>
                  </a:lnTo>
                  <a:lnTo>
                    <a:pt x="2956" y="1075"/>
                  </a:lnTo>
                  <a:lnTo>
                    <a:pt x="2972" y="1110"/>
                  </a:lnTo>
                  <a:lnTo>
                    <a:pt x="2985" y="1146"/>
                  </a:lnTo>
                  <a:lnTo>
                    <a:pt x="2997" y="1182"/>
                  </a:lnTo>
                  <a:lnTo>
                    <a:pt x="3007" y="1219"/>
                  </a:lnTo>
                  <a:lnTo>
                    <a:pt x="3016" y="1256"/>
                  </a:lnTo>
                  <a:lnTo>
                    <a:pt x="3023" y="1293"/>
                  </a:lnTo>
                  <a:lnTo>
                    <a:pt x="3029" y="1330"/>
                  </a:lnTo>
                  <a:lnTo>
                    <a:pt x="3033" y="1368"/>
                  </a:lnTo>
                  <a:lnTo>
                    <a:pt x="3035" y="1405"/>
                  </a:lnTo>
                  <a:lnTo>
                    <a:pt x="3035" y="1443"/>
                  </a:lnTo>
                  <a:lnTo>
                    <a:pt x="3035" y="2982"/>
                  </a:lnTo>
                  <a:lnTo>
                    <a:pt x="0" y="2982"/>
                  </a:lnTo>
                  <a:lnTo>
                    <a:pt x="0" y="5912"/>
                  </a:lnTo>
                  <a:lnTo>
                    <a:pt x="4376" y="5912"/>
                  </a:lnTo>
                  <a:lnTo>
                    <a:pt x="4376" y="2982"/>
                  </a:lnTo>
                  <a:lnTo>
                    <a:pt x="3652" y="298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  <a:extLst/>
          </p:spPr>
          <p:txBody>
            <a:bodyPr tIns="675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 dirty="0">
                <a:solidFill>
                  <a:srgbClr val="262626"/>
                </a:solidFill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59470" y="5211423"/>
              <a:ext cx="559893" cy="559893"/>
            </a:xfrm>
            <a:custGeom>
              <a:avLst/>
              <a:gdLst>
                <a:gd name="T0" fmla="*/ 2147483646 w 4408"/>
                <a:gd name="T1" fmla="*/ 2147483646 h 4408"/>
                <a:gd name="T2" fmla="*/ 2147483646 w 4408"/>
                <a:gd name="T3" fmla="*/ 2147483646 h 4408"/>
                <a:gd name="T4" fmla="*/ 2147483646 w 4408"/>
                <a:gd name="T5" fmla="*/ 2147483646 h 4408"/>
                <a:gd name="T6" fmla="*/ 2147483646 w 4408"/>
                <a:gd name="T7" fmla="*/ 2147483646 h 4408"/>
                <a:gd name="T8" fmla="*/ 2147483646 w 4408"/>
                <a:gd name="T9" fmla="*/ 2147483646 h 4408"/>
                <a:gd name="T10" fmla="*/ 2147483646 w 4408"/>
                <a:gd name="T11" fmla="*/ 2147483646 h 4408"/>
                <a:gd name="T12" fmla="*/ 2147483646 w 4408"/>
                <a:gd name="T13" fmla="*/ 2147483646 h 4408"/>
                <a:gd name="T14" fmla="*/ 2147483646 w 4408"/>
                <a:gd name="T15" fmla="*/ 2147483646 h 4408"/>
                <a:gd name="T16" fmla="*/ 2147483646 w 4408"/>
                <a:gd name="T17" fmla="*/ 2147483646 h 4408"/>
                <a:gd name="T18" fmla="*/ 2147483646 w 4408"/>
                <a:gd name="T19" fmla="*/ 2147483646 h 4408"/>
                <a:gd name="T20" fmla="*/ 2147483646 w 4408"/>
                <a:gd name="T21" fmla="*/ 2147483646 h 4408"/>
                <a:gd name="T22" fmla="*/ 2147483646 w 4408"/>
                <a:gd name="T23" fmla="*/ 1775807896 h 4408"/>
                <a:gd name="T24" fmla="*/ 2147483646 w 4408"/>
                <a:gd name="T25" fmla="*/ 242240543 h 4408"/>
                <a:gd name="T26" fmla="*/ 2147483646 w 4408"/>
                <a:gd name="T27" fmla="*/ 0 h 4408"/>
                <a:gd name="T28" fmla="*/ 2147483646 w 4408"/>
                <a:gd name="T29" fmla="*/ 968588347 h 4408"/>
                <a:gd name="T30" fmla="*/ 2147483646 w 4408"/>
                <a:gd name="T31" fmla="*/ 2147483646 h 4408"/>
                <a:gd name="T32" fmla="*/ 2147483646 w 4408"/>
                <a:gd name="T33" fmla="*/ 2147483646 h 4408"/>
                <a:gd name="T34" fmla="*/ 2147483646 w 4408"/>
                <a:gd name="T35" fmla="*/ 2147483646 h 4408"/>
                <a:gd name="T36" fmla="*/ 2147483646 w 4408"/>
                <a:gd name="T37" fmla="*/ 2147483646 h 4408"/>
                <a:gd name="T38" fmla="*/ 2147483646 w 4408"/>
                <a:gd name="T39" fmla="*/ 2147483646 h 4408"/>
                <a:gd name="T40" fmla="*/ 2147483646 w 4408"/>
                <a:gd name="T41" fmla="*/ 2147483646 h 4408"/>
                <a:gd name="T42" fmla="*/ 2147483646 w 4408"/>
                <a:gd name="T43" fmla="*/ 2147483646 h 4408"/>
                <a:gd name="T44" fmla="*/ 2147483646 w 4408"/>
                <a:gd name="T45" fmla="*/ 2147483646 h 4408"/>
                <a:gd name="T46" fmla="*/ 2147483646 w 4408"/>
                <a:gd name="T47" fmla="*/ 2147483646 h 4408"/>
                <a:gd name="T48" fmla="*/ 2147483646 w 4408"/>
                <a:gd name="T49" fmla="*/ 2147483646 h 4408"/>
                <a:gd name="T50" fmla="*/ 2147483646 w 4408"/>
                <a:gd name="T51" fmla="*/ 2147483646 h 4408"/>
                <a:gd name="T52" fmla="*/ 2147483646 w 4408"/>
                <a:gd name="T53" fmla="*/ 2147483646 h 4408"/>
                <a:gd name="T54" fmla="*/ 0 w 4408"/>
                <a:gd name="T55" fmla="*/ 2147483646 h 4408"/>
                <a:gd name="T56" fmla="*/ 564979005 w 4408"/>
                <a:gd name="T57" fmla="*/ 2147483646 h 4408"/>
                <a:gd name="T58" fmla="*/ 2147483646 w 4408"/>
                <a:gd name="T59" fmla="*/ 2147483646 h 4408"/>
                <a:gd name="T60" fmla="*/ 2147483646 w 4408"/>
                <a:gd name="T61" fmla="*/ 2147483646 h 4408"/>
                <a:gd name="T62" fmla="*/ 2147483646 w 4408"/>
                <a:gd name="T63" fmla="*/ 2147483646 h 4408"/>
                <a:gd name="T64" fmla="*/ 2147483646 w 4408"/>
                <a:gd name="T65" fmla="*/ 2147483646 h 4408"/>
                <a:gd name="T66" fmla="*/ 2147483646 w 4408"/>
                <a:gd name="T67" fmla="*/ 2147483646 h 4408"/>
                <a:gd name="T68" fmla="*/ 2147483646 w 4408"/>
                <a:gd name="T69" fmla="*/ 2147483646 h 4408"/>
                <a:gd name="T70" fmla="*/ 2147483646 w 4408"/>
                <a:gd name="T71" fmla="*/ 2147483646 h 4408"/>
                <a:gd name="T72" fmla="*/ 2147483646 w 4408"/>
                <a:gd name="T73" fmla="*/ 2147483646 h 4408"/>
                <a:gd name="T74" fmla="*/ 2147483646 w 4408"/>
                <a:gd name="T75" fmla="*/ 2147483646 h 4408"/>
                <a:gd name="T76" fmla="*/ 2147483646 w 4408"/>
                <a:gd name="T77" fmla="*/ 2147483646 h 4408"/>
                <a:gd name="T78" fmla="*/ 2147483646 w 4408"/>
                <a:gd name="T79" fmla="*/ 2147483646 h 4408"/>
                <a:gd name="T80" fmla="*/ 2147483646 w 4408"/>
                <a:gd name="T81" fmla="*/ 2147483646 h 4408"/>
                <a:gd name="T82" fmla="*/ 0 w 4408"/>
                <a:gd name="T83" fmla="*/ 2147483646 h 4408"/>
                <a:gd name="T84" fmla="*/ 2147483646 w 4408"/>
                <a:gd name="T85" fmla="*/ 2147483646 h 4408"/>
                <a:gd name="T86" fmla="*/ 2147483646 w 4408"/>
                <a:gd name="T87" fmla="*/ 2147483646 h 4408"/>
                <a:gd name="T88" fmla="*/ 2147483646 w 4408"/>
                <a:gd name="T89" fmla="*/ 2147483646 h 4408"/>
                <a:gd name="T90" fmla="*/ 2147483646 w 4408"/>
                <a:gd name="T91" fmla="*/ 2147483646 h 4408"/>
                <a:gd name="T92" fmla="*/ 2147483646 w 4408"/>
                <a:gd name="T93" fmla="*/ 2147483646 h 4408"/>
                <a:gd name="T94" fmla="*/ 2147483646 w 4408"/>
                <a:gd name="T95" fmla="*/ 2147483646 h 4408"/>
                <a:gd name="T96" fmla="*/ 2147483646 w 4408"/>
                <a:gd name="T97" fmla="*/ 2147483646 h 4408"/>
                <a:gd name="T98" fmla="*/ 2147483646 w 4408"/>
                <a:gd name="T99" fmla="*/ 2147483646 h 4408"/>
                <a:gd name="T100" fmla="*/ 2147483646 w 4408"/>
                <a:gd name="T101" fmla="*/ 2147483646 h 4408"/>
                <a:gd name="T102" fmla="*/ 2147483646 w 4408"/>
                <a:gd name="T103" fmla="*/ 2147483646 h 4408"/>
                <a:gd name="T104" fmla="*/ 2147483646 w 4408"/>
                <a:gd name="T105" fmla="*/ 2147483646 h 4408"/>
                <a:gd name="T106" fmla="*/ 2147483646 w 4408"/>
                <a:gd name="T107" fmla="*/ 2147483646 h 4408"/>
                <a:gd name="T108" fmla="*/ 2147483646 w 4408"/>
                <a:gd name="T109" fmla="*/ 2147483646 h 4408"/>
                <a:gd name="T110" fmla="*/ 2147483646 w 4408"/>
                <a:gd name="T111" fmla="*/ 2147483646 h 4408"/>
                <a:gd name="T112" fmla="*/ 2147483646 w 4408"/>
                <a:gd name="T113" fmla="*/ 2147483646 h 4408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4408" h="4408">
                  <a:moveTo>
                    <a:pt x="4041" y="1103"/>
                  </a:moveTo>
                  <a:lnTo>
                    <a:pt x="3306" y="1103"/>
                  </a:lnTo>
                  <a:lnTo>
                    <a:pt x="3306" y="1102"/>
                  </a:lnTo>
                  <a:lnTo>
                    <a:pt x="3305" y="1073"/>
                  </a:lnTo>
                  <a:lnTo>
                    <a:pt x="3304" y="1046"/>
                  </a:lnTo>
                  <a:lnTo>
                    <a:pt x="3302" y="1017"/>
                  </a:lnTo>
                  <a:lnTo>
                    <a:pt x="3300" y="990"/>
                  </a:lnTo>
                  <a:lnTo>
                    <a:pt x="3297" y="962"/>
                  </a:lnTo>
                  <a:lnTo>
                    <a:pt x="3293" y="934"/>
                  </a:lnTo>
                  <a:lnTo>
                    <a:pt x="3289" y="907"/>
                  </a:lnTo>
                  <a:lnTo>
                    <a:pt x="3284" y="881"/>
                  </a:lnTo>
                  <a:lnTo>
                    <a:pt x="3278" y="853"/>
                  </a:lnTo>
                  <a:lnTo>
                    <a:pt x="3271" y="827"/>
                  </a:lnTo>
                  <a:lnTo>
                    <a:pt x="3264" y="800"/>
                  </a:lnTo>
                  <a:lnTo>
                    <a:pt x="3257" y="775"/>
                  </a:lnTo>
                  <a:lnTo>
                    <a:pt x="3248" y="749"/>
                  </a:lnTo>
                  <a:lnTo>
                    <a:pt x="3240" y="723"/>
                  </a:lnTo>
                  <a:lnTo>
                    <a:pt x="3229" y="698"/>
                  </a:lnTo>
                  <a:lnTo>
                    <a:pt x="3219" y="674"/>
                  </a:lnTo>
                  <a:lnTo>
                    <a:pt x="3209" y="649"/>
                  </a:lnTo>
                  <a:lnTo>
                    <a:pt x="3197" y="625"/>
                  </a:lnTo>
                  <a:lnTo>
                    <a:pt x="3186" y="601"/>
                  </a:lnTo>
                  <a:lnTo>
                    <a:pt x="3173" y="577"/>
                  </a:lnTo>
                  <a:lnTo>
                    <a:pt x="3159" y="554"/>
                  </a:lnTo>
                  <a:lnTo>
                    <a:pt x="3146" y="531"/>
                  </a:lnTo>
                  <a:lnTo>
                    <a:pt x="3132" y="508"/>
                  </a:lnTo>
                  <a:lnTo>
                    <a:pt x="3118" y="486"/>
                  </a:lnTo>
                  <a:lnTo>
                    <a:pt x="3103" y="465"/>
                  </a:lnTo>
                  <a:lnTo>
                    <a:pt x="3087" y="443"/>
                  </a:lnTo>
                  <a:lnTo>
                    <a:pt x="3071" y="422"/>
                  </a:lnTo>
                  <a:lnTo>
                    <a:pt x="3054" y="402"/>
                  </a:lnTo>
                  <a:lnTo>
                    <a:pt x="3037" y="381"/>
                  </a:lnTo>
                  <a:lnTo>
                    <a:pt x="3019" y="361"/>
                  </a:lnTo>
                  <a:lnTo>
                    <a:pt x="3001" y="342"/>
                  </a:lnTo>
                  <a:lnTo>
                    <a:pt x="2983" y="323"/>
                  </a:lnTo>
                  <a:lnTo>
                    <a:pt x="2964" y="304"/>
                  </a:lnTo>
                  <a:lnTo>
                    <a:pt x="2944" y="286"/>
                  </a:lnTo>
                  <a:lnTo>
                    <a:pt x="2925" y="269"/>
                  </a:lnTo>
                  <a:lnTo>
                    <a:pt x="2905" y="252"/>
                  </a:lnTo>
                  <a:lnTo>
                    <a:pt x="2885" y="235"/>
                  </a:lnTo>
                  <a:lnTo>
                    <a:pt x="2863" y="219"/>
                  </a:lnTo>
                  <a:lnTo>
                    <a:pt x="2842" y="204"/>
                  </a:lnTo>
                  <a:lnTo>
                    <a:pt x="2820" y="189"/>
                  </a:lnTo>
                  <a:lnTo>
                    <a:pt x="2797" y="174"/>
                  </a:lnTo>
                  <a:lnTo>
                    <a:pt x="2775" y="159"/>
                  </a:lnTo>
                  <a:lnTo>
                    <a:pt x="2752" y="146"/>
                  </a:lnTo>
                  <a:lnTo>
                    <a:pt x="2729" y="133"/>
                  </a:lnTo>
                  <a:lnTo>
                    <a:pt x="2705" y="121"/>
                  </a:lnTo>
                  <a:lnTo>
                    <a:pt x="2682" y="109"/>
                  </a:lnTo>
                  <a:lnTo>
                    <a:pt x="2657" y="97"/>
                  </a:lnTo>
                  <a:lnTo>
                    <a:pt x="2633" y="86"/>
                  </a:lnTo>
                  <a:lnTo>
                    <a:pt x="2608" y="76"/>
                  </a:lnTo>
                  <a:lnTo>
                    <a:pt x="2582" y="67"/>
                  </a:lnTo>
                  <a:lnTo>
                    <a:pt x="2557" y="58"/>
                  </a:lnTo>
                  <a:lnTo>
                    <a:pt x="2532" y="50"/>
                  </a:lnTo>
                  <a:lnTo>
                    <a:pt x="2505" y="42"/>
                  </a:lnTo>
                  <a:lnTo>
                    <a:pt x="2479" y="35"/>
                  </a:lnTo>
                  <a:lnTo>
                    <a:pt x="2452" y="28"/>
                  </a:lnTo>
                  <a:lnTo>
                    <a:pt x="2426" y="22"/>
                  </a:lnTo>
                  <a:lnTo>
                    <a:pt x="2399" y="17"/>
                  </a:lnTo>
                  <a:lnTo>
                    <a:pt x="2371" y="12"/>
                  </a:lnTo>
                  <a:lnTo>
                    <a:pt x="2344" y="9"/>
                  </a:lnTo>
                  <a:lnTo>
                    <a:pt x="2317" y="6"/>
                  </a:lnTo>
                  <a:lnTo>
                    <a:pt x="2289" y="3"/>
                  </a:lnTo>
                  <a:lnTo>
                    <a:pt x="2261" y="1"/>
                  </a:lnTo>
                  <a:lnTo>
                    <a:pt x="2232" y="0"/>
                  </a:lnTo>
                  <a:lnTo>
                    <a:pt x="2204" y="0"/>
                  </a:lnTo>
                  <a:lnTo>
                    <a:pt x="2176" y="0"/>
                  </a:lnTo>
                  <a:lnTo>
                    <a:pt x="2147" y="1"/>
                  </a:lnTo>
                  <a:lnTo>
                    <a:pt x="2120" y="3"/>
                  </a:lnTo>
                  <a:lnTo>
                    <a:pt x="2091" y="6"/>
                  </a:lnTo>
                  <a:lnTo>
                    <a:pt x="2064" y="9"/>
                  </a:lnTo>
                  <a:lnTo>
                    <a:pt x="2037" y="12"/>
                  </a:lnTo>
                  <a:lnTo>
                    <a:pt x="2009" y="17"/>
                  </a:lnTo>
                  <a:lnTo>
                    <a:pt x="1982" y="22"/>
                  </a:lnTo>
                  <a:lnTo>
                    <a:pt x="1955" y="28"/>
                  </a:lnTo>
                  <a:lnTo>
                    <a:pt x="1929" y="35"/>
                  </a:lnTo>
                  <a:lnTo>
                    <a:pt x="1903" y="42"/>
                  </a:lnTo>
                  <a:lnTo>
                    <a:pt x="1876" y="50"/>
                  </a:lnTo>
                  <a:lnTo>
                    <a:pt x="1851" y="58"/>
                  </a:lnTo>
                  <a:lnTo>
                    <a:pt x="1826" y="67"/>
                  </a:lnTo>
                  <a:lnTo>
                    <a:pt x="1800" y="76"/>
                  </a:lnTo>
                  <a:lnTo>
                    <a:pt x="1775" y="86"/>
                  </a:lnTo>
                  <a:lnTo>
                    <a:pt x="1751" y="97"/>
                  </a:lnTo>
                  <a:lnTo>
                    <a:pt x="1726" y="109"/>
                  </a:lnTo>
                  <a:lnTo>
                    <a:pt x="1703" y="121"/>
                  </a:lnTo>
                  <a:lnTo>
                    <a:pt x="1680" y="133"/>
                  </a:lnTo>
                  <a:lnTo>
                    <a:pt x="1656" y="146"/>
                  </a:lnTo>
                  <a:lnTo>
                    <a:pt x="1633" y="159"/>
                  </a:lnTo>
                  <a:lnTo>
                    <a:pt x="1611" y="174"/>
                  </a:lnTo>
                  <a:lnTo>
                    <a:pt x="1588" y="189"/>
                  </a:lnTo>
                  <a:lnTo>
                    <a:pt x="1566" y="204"/>
                  </a:lnTo>
                  <a:lnTo>
                    <a:pt x="1545" y="219"/>
                  </a:lnTo>
                  <a:lnTo>
                    <a:pt x="1524" y="235"/>
                  </a:lnTo>
                  <a:lnTo>
                    <a:pt x="1503" y="252"/>
                  </a:lnTo>
                  <a:lnTo>
                    <a:pt x="1483" y="269"/>
                  </a:lnTo>
                  <a:lnTo>
                    <a:pt x="1463" y="286"/>
                  </a:lnTo>
                  <a:lnTo>
                    <a:pt x="1444" y="304"/>
                  </a:lnTo>
                  <a:lnTo>
                    <a:pt x="1425" y="323"/>
                  </a:lnTo>
                  <a:lnTo>
                    <a:pt x="1407" y="342"/>
                  </a:lnTo>
                  <a:lnTo>
                    <a:pt x="1388" y="361"/>
                  </a:lnTo>
                  <a:lnTo>
                    <a:pt x="1371" y="381"/>
                  </a:lnTo>
                  <a:lnTo>
                    <a:pt x="1354" y="402"/>
                  </a:lnTo>
                  <a:lnTo>
                    <a:pt x="1338" y="422"/>
                  </a:lnTo>
                  <a:lnTo>
                    <a:pt x="1321" y="443"/>
                  </a:lnTo>
                  <a:lnTo>
                    <a:pt x="1305" y="465"/>
                  </a:lnTo>
                  <a:lnTo>
                    <a:pt x="1290" y="486"/>
                  </a:lnTo>
                  <a:lnTo>
                    <a:pt x="1276" y="508"/>
                  </a:lnTo>
                  <a:lnTo>
                    <a:pt x="1262" y="531"/>
                  </a:lnTo>
                  <a:lnTo>
                    <a:pt x="1248" y="554"/>
                  </a:lnTo>
                  <a:lnTo>
                    <a:pt x="1235" y="577"/>
                  </a:lnTo>
                  <a:lnTo>
                    <a:pt x="1223" y="601"/>
                  </a:lnTo>
                  <a:lnTo>
                    <a:pt x="1211" y="625"/>
                  </a:lnTo>
                  <a:lnTo>
                    <a:pt x="1200" y="649"/>
                  </a:lnTo>
                  <a:lnTo>
                    <a:pt x="1189" y="674"/>
                  </a:lnTo>
                  <a:lnTo>
                    <a:pt x="1178" y="698"/>
                  </a:lnTo>
                  <a:lnTo>
                    <a:pt x="1169" y="723"/>
                  </a:lnTo>
                  <a:lnTo>
                    <a:pt x="1160" y="749"/>
                  </a:lnTo>
                  <a:lnTo>
                    <a:pt x="1151" y="775"/>
                  </a:lnTo>
                  <a:lnTo>
                    <a:pt x="1144" y="800"/>
                  </a:lnTo>
                  <a:lnTo>
                    <a:pt x="1137" y="827"/>
                  </a:lnTo>
                  <a:lnTo>
                    <a:pt x="1130" y="853"/>
                  </a:lnTo>
                  <a:lnTo>
                    <a:pt x="1125" y="881"/>
                  </a:lnTo>
                  <a:lnTo>
                    <a:pt x="1120" y="907"/>
                  </a:lnTo>
                  <a:lnTo>
                    <a:pt x="1115" y="934"/>
                  </a:lnTo>
                  <a:lnTo>
                    <a:pt x="1111" y="962"/>
                  </a:lnTo>
                  <a:lnTo>
                    <a:pt x="1107" y="990"/>
                  </a:lnTo>
                  <a:lnTo>
                    <a:pt x="1105" y="1017"/>
                  </a:lnTo>
                  <a:lnTo>
                    <a:pt x="1103" y="1046"/>
                  </a:lnTo>
                  <a:lnTo>
                    <a:pt x="1102" y="1073"/>
                  </a:lnTo>
                  <a:lnTo>
                    <a:pt x="1102" y="1102"/>
                  </a:lnTo>
                  <a:lnTo>
                    <a:pt x="1102" y="1103"/>
                  </a:lnTo>
                  <a:lnTo>
                    <a:pt x="367" y="1103"/>
                  </a:lnTo>
                  <a:lnTo>
                    <a:pt x="0" y="1103"/>
                  </a:lnTo>
                  <a:lnTo>
                    <a:pt x="0" y="1469"/>
                  </a:lnTo>
                  <a:lnTo>
                    <a:pt x="0" y="1470"/>
                  </a:lnTo>
                  <a:lnTo>
                    <a:pt x="0" y="4041"/>
                  </a:lnTo>
                  <a:lnTo>
                    <a:pt x="0" y="4061"/>
                  </a:lnTo>
                  <a:lnTo>
                    <a:pt x="2" y="4079"/>
                  </a:lnTo>
                  <a:lnTo>
                    <a:pt x="4" y="4097"/>
                  </a:lnTo>
                  <a:lnTo>
                    <a:pt x="7" y="4115"/>
                  </a:lnTo>
                  <a:lnTo>
                    <a:pt x="11" y="4134"/>
                  </a:lnTo>
                  <a:lnTo>
                    <a:pt x="16" y="4151"/>
                  </a:lnTo>
                  <a:lnTo>
                    <a:pt x="22" y="4168"/>
                  </a:lnTo>
                  <a:lnTo>
                    <a:pt x="28" y="4184"/>
                  </a:lnTo>
                  <a:lnTo>
                    <a:pt x="36" y="4201"/>
                  </a:lnTo>
                  <a:lnTo>
                    <a:pt x="44" y="4217"/>
                  </a:lnTo>
                  <a:lnTo>
                    <a:pt x="53" y="4232"/>
                  </a:lnTo>
                  <a:lnTo>
                    <a:pt x="63" y="4247"/>
                  </a:lnTo>
                  <a:lnTo>
                    <a:pt x="73" y="4261"/>
                  </a:lnTo>
                  <a:lnTo>
                    <a:pt x="84" y="4276"/>
                  </a:lnTo>
                  <a:lnTo>
                    <a:pt x="95" y="4289"/>
                  </a:lnTo>
                  <a:lnTo>
                    <a:pt x="107" y="4301"/>
                  </a:lnTo>
                  <a:lnTo>
                    <a:pt x="121" y="4313"/>
                  </a:lnTo>
                  <a:lnTo>
                    <a:pt x="134" y="4325"/>
                  </a:lnTo>
                  <a:lnTo>
                    <a:pt x="147" y="4335"/>
                  </a:lnTo>
                  <a:lnTo>
                    <a:pt x="162" y="4346"/>
                  </a:lnTo>
                  <a:lnTo>
                    <a:pt x="176" y="4356"/>
                  </a:lnTo>
                  <a:lnTo>
                    <a:pt x="193" y="4365"/>
                  </a:lnTo>
                  <a:lnTo>
                    <a:pt x="208" y="4373"/>
                  </a:lnTo>
                  <a:lnTo>
                    <a:pt x="224" y="4380"/>
                  </a:lnTo>
                  <a:lnTo>
                    <a:pt x="241" y="4386"/>
                  </a:lnTo>
                  <a:lnTo>
                    <a:pt x="257" y="4392"/>
                  </a:lnTo>
                  <a:lnTo>
                    <a:pt x="276" y="4397"/>
                  </a:lnTo>
                  <a:lnTo>
                    <a:pt x="293" y="4401"/>
                  </a:lnTo>
                  <a:lnTo>
                    <a:pt x="311" y="4404"/>
                  </a:lnTo>
                  <a:lnTo>
                    <a:pt x="330" y="4406"/>
                  </a:lnTo>
                  <a:lnTo>
                    <a:pt x="349" y="4408"/>
                  </a:lnTo>
                  <a:lnTo>
                    <a:pt x="367" y="4408"/>
                  </a:lnTo>
                  <a:lnTo>
                    <a:pt x="4041" y="4408"/>
                  </a:lnTo>
                  <a:lnTo>
                    <a:pt x="4060" y="4408"/>
                  </a:lnTo>
                  <a:lnTo>
                    <a:pt x="4078" y="4406"/>
                  </a:lnTo>
                  <a:lnTo>
                    <a:pt x="4097" y="4404"/>
                  </a:lnTo>
                  <a:lnTo>
                    <a:pt x="4115" y="4401"/>
                  </a:lnTo>
                  <a:lnTo>
                    <a:pt x="4132" y="4397"/>
                  </a:lnTo>
                  <a:lnTo>
                    <a:pt x="4150" y="4392"/>
                  </a:lnTo>
                  <a:lnTo>
                    <a:pt x="4167" y="4386"/>
                  </a:lnTo>
                  <a:lnTo>
                    <a:pt x="4184" y="4380"/>
                  </a:lnTo>
                  <a:lnTo>
                    <a:pt x="4200" y="4373"/>
                  </a:lnTo>
                  <a:lnTo>
                    <a:pt x="4216" y="4365"/>
                  </a:lnTo>
                  <a:lnTo>
                    <a:pt x="4232" y="4356"/>
                  </a:lnTo>
                  <a:lnTo>
                    <a:pt x="4246" y="4346"/>
                  </a:lnTo>
                  <a:lnTo>
                    <a:pt x="4261" y="4335"/>
                  </a:lnTo>
                  <a:lnTo>
                    <a:pt x="4274" y="4325"/>
                  </a:lnTo>
                  <a:lnTo>
                    <a:pt x="4287" y="4313"/>
                  </a:lnTo>
                  <a:lnTo>
                    <a:pt x="4300" y="4301"/>
                  </a:lnTo>
                  <a:lnTo>
                    <a:pt x="4313" y="4289"/>
                  </a:lnTo>
                  <a:lnTo>
                    <a:pt x="4324" y="4276"/>
                  </a:lnTo>
                  <a:lnTo>
                    <a:pt x="4335" y="4261"/>
                  </a:lnTo>
                  <a:lnTo>
                    <a:pt x="4345" y="4247"/>
                  </a:lnTo>
                  <a:lnTo>
                    <a:pt x="4355" y="4232"/>
                  </a:lnTo>
                  <a:lnTo>
                    <a:pt x="4363" y="4217"/>
                  </a:lnTo>
                  <a:lnTo>
                    <a:pt x="4371" y="4201"/>
                  </a:lnTo>
                  <a:lnTo>
                    <a:pt x="4380" y="4184"/>
                  </a:lnTo>
                  <a:lnTo>
                    <a:pt x="4386" y="4168"/>
                  </a:lnTo>
                  <a:lnTo>
                    <a:pt x="4392" y="4151"/>
                  </a:lnTo>
                  <a:lnTo>
                    <a:pt x="4397" y="4134"/>
                  </a:lnTo>
                  <a:lnTo>
                    <a:pt x="4401" y="4115"/>
                  </a:lnTo>
                  <a:lnTo>
                    <a:pt x="4404" y="4097"/>
                  </a:lnTo>
                  <a:lnTo>
                    <a:pt x="4406" y="4079"/>
                  </a:lnTo>
                  <a:lnTo>
                    <a:pt x="4408" y="4061"/>
                  </a:lnTo>
                  <a:lnTo>
                    <a:pt x="4408" y="4041"/>
                  </a:lnTo>
                  <a:lnTo>
                    <a:pt x="4408" y="3674"/>
                  </a:lnTo>
                  <a:lnTo>
                    <a:pt x="0" y="3674"/>
                  </a:lnTo>
                  <a:lnTo>
                    <a:pt x="0" y="3490"/>
                  </a:lnTo>
                  <a:lnTo>
                    <a:pt x="4408" y="3490"/>
                  </a:lnTo>
                  <a:lnTo>
                    <a:pt x="4408" y="1653"/>
                  </a:lnTo>
                  <a:lnTo>
                    <a:pt x="4408" y="1470"/>
                  </a:lnTo>
                  <a:lnTo>
                    <a:pt x="4408" y="1103"/>
                  </a:lnTo>
                  <a:lnTo>
                    <a:pt x="4041" y="1103"/>
                  </a:lnTo>
                  <a:close/>
                  <a:moveTo>
                    <a:pt x="2938" y="1103"/>
                  </a:moveTo>
                  <a:lnTo>
                    <a:pt x="1470" y="1103"/>
                  </a:lnTo>
                  <a:lnTo>
                    <a:pt x="1470" y="1102"/>
                  </a:lnTo>
                  <a:lnTo>
                    <a:pt x="1471" y="1064"/>
                  </a:lnTo>
                  <a:lnTo>
                    <a:pt x="1473" y="1028"/>
                  </a:lnTo>
                  <a:lnTo>
                    <a:pt x="1478" y="990"/>
                  </a:lnTo>
                  <a:lnTo>
                    <a:pt x="1484" y="955"/>
                  </a:lnTo>
                  <a:lnTo>
                    <a:pt x="1493" y="919"/>
                  </a:lnTo>
                  <a:lnTo>
                    <a:pt x="1502" y="884"/>
                  </a:lnTo>
                  <a:lnTo>
                    <a:pt x="1514" y="850"/>
                  </a:lnTo>
                  <a:lnTo>
                    <a:pt x="1527" y="817"/>
                  </a:lnTo>
                  <a:lnTo>
                    <a:pt x="1542" y="784"/>
                  </a:lnTo>
                  <a:lnTo>
                    <a:pt x="1558" y="753"/>
                  </a:lnTo>
                  <a:lnTo>
                    <a:pt x="1576" y="721"/>
                  </a:lnTo>
                  <a:lnTo>
                    <a:pt x="1595" y="692"/>
                  </a:lnTo>
                  <a:lnTo>
                    <a:pt x="1616" y="662"/>
                  </a:lnTo>
                  <a:lnTo>
                    <a:pt x="1637" y="635"/>
                  </a:lnTo>
                  <a:lnTo>
                    <a:pt x="1660" y="609"/>
                  </a:lnTo>
                  <a:lnTo>
                    <a:pt x="1685" y="583"/>
                  </a:lnTo>
                  <a:lnTo>
                    <a:pt x="1710" y="559"/>
                  </a:lnTo>
                  <a:lnTo>
                    <a:pt x="1737" y="536"/>
                  </a:lnTo>
                  <a:lnTo>
                    <a:pt x="1765" y="513"/>
                  </a:lnTo>
                  <a:lnTo>
                    <a:pt x="1793" y="493"/>
                  </a:lnTo>
                  <a:lnTo>
                    <a:pt x="1824" y="474"/>
                  </a:lnTo>
                  <a:lnTo>
                    <a:pt x="1854" y="457"/>
                  </a:lnTo>
                  <a:lnTo>
                    <a:pt x="1885" y="440"/>
                  </a:lnTo>
                  <a:lnTo>
                    <a:pt x="1918" y="425"/>
                  </a:lnTo>
                  <a:lnTo>
                    <a:pt x="1951" y="412"/>
                  </a:lnTo>
                  <a:lnTo>
                    <a:pt x="1986" y="401"/>
                  </a:lnTo>
                  <a:lnTo>
                    <a:pt x="2020" y="391"/>
                  </a:lnTo>
                  <a:lnTo>
                    <a:pt x="2056" y="382"/>
                  </a:lnTo>
                  <a:lnTo>
                    <a:pt x="2092" y="376"/>
                  </a:lnTo>
                  <a:lnTo>
                    <a:pt x="2129" y="371"/>
                  </a:lnTo>
                  <a:lnTo>
                    <a:pt x="2166" y="368"/>
                  </a:lnTo>
                  <a:lnTo>
                    <a:pt x="2204" y="367"/>
                  </a:lnTo>
                  <a:lnTo>
                    <a:pt x="2241" y="368"/>
                  </a:lnTo>
                  <a:lnTo>
                    <a:pt x="2279" y="371"/>
                  </a:lnTo>
                  <a:lnTo>
                    <a:pt x="2316" y="376"/>
                  </a:lnTo>
                  <a:lnTo>
                    <a:pt x="2352" y="382"/>
                  </a:lnTo>
                  <a:lnTo>
                    <a:pt x="2388" y="391"/>
                  </a:lnTo>
                  <a:lnTo>
                    <a:pt x="2422" y="401"/>
                  </a:lnTo>
                  <a:lnTo>
                    <a:pt x="2456" y="412"/>
                  </a:lnTo>
                  <a:lnTo>
                    <a:pt x="2490" y="425"/>
                  </a:lnTo>
                  <a:lnTo>
                    <a:pt x="2522" y="440"/>
                  </a:lnTo>
                  <a:lnTo>
                    <a:pt x="2554" y="457"/>
                  </a:lnTo>
                  <a:lnTo>
                    <a:pt x="2584" y="474"/>
                  </a:lnTo>
                  <a:lnTo>
                    <a:pt x="2615" y="493"/>
                  </a:lnTo>
                  <a:lnTo>
                    <a:pt x="2643" y="513"/>
                  </a:lnTo>
                  <a:lnTo>
                    <a:pt x="2672" y="536"/>
                  </a:lnTo>
                  <a:lnTo>
                    <a:pt x="2698" y="559"/>
                  </a:lnTo>
                  <a:lnTo>
                    <a:pt x="2723" y="583"/>
                  </a:lnTo>
                  <a:lnTo>
                    <a:pt x="2748" y="609"/>
                  </a:lnTo>
                  <a:lnTo>
                    <a:pt x="2771" y="635"/>
                  </a:lnTo>
                  <a:lnTo>
                    <a:pt x="2792" y="662"/>
                  </a:lnTo>
                  <a:lnTo>
                    <a:pt x="2814" y="692"/>
                  </a:lnTo>
                  <a:lnTo>
                    <a:pt x="2832" y="721"/>
                  </a:lnTo>
                  <a:lnTo>
                    <a:pt x="2850" y="753"/>
                  </a:lnTo>
                  <a:lnTo>
                    <a:pt x="2866" y="784"/>
                  </a:lnTo>
                  <a:lnTo>
                    <a:pt x="2880" y="817"/>
                  </a:lnTo>
                  <a:lnTo>
                    <a:pt x="2894" y="850"/>
                  </a:lnTo>
                  <a:lnTo>
                    <a:pt x="2906" y="884"/>
                  </a:lnTo>
                  <a:lnTo>
                    <a:pt x="2916" y="919"/>
                  </a:lnTo>
                  <a:lnTo>
                    <a:pt x="2924" y="955"/>
                  </a:lnTo>
                  <a:lnTo>
                    <a:pt x="2930" y="990"/>
                  </a:lnTo>
                  <a:lnTo>
                    <a:pt x="2935" y="1028"/>
                  </a:lnTo>
                  <a:lnTo>
                    <a:pt x="2938" y="1064"/>
                  </a:lnTo>
                  <a:lnTo>
                    <a:pt x="2938" y="1102"/>
                  </a:lnTo>
                  <a:lnTo>
                    <a:pt x="2938" y="110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900">
                <a:solidFill>
                  <a:srgbClr val="262626"/>
                </a:solidFill>
              </a:endParaRPr>
            </a:p>
          </p:txBody>
        </p:sp>
        <p:grpSp>
          <p:nvGrpSpPr>
            <p:cNvPr id="43" name="Group 42出自【趣你的PPT】(微信:qunideppt)：最优质的PPT资源库"/>
            <p:cNvGrpSpPr/>
            <p:nvPr/>
          </p:nvGrpSpPr>
          <p:grpSpPr>
            <a:xfrm>
              <a:off x="1065350" y="1986527"/>
              <a:ext cx="9862456" cy="4357770"/>
              <a:chOff x="1217750" y="1694427"/>
              <a:chExt cx="9862456" cy="4357770"/>
            </a:xfrm>
          </p:grpSpPr>
          <p:grpSp>
            <p:nvGrpSpPr>
              <p:cNvPr id="47" name="组合 46"/>
              <p:cNvGrpSpPr/>
              <p:nvPr/>
            </p:nvGrpSpPr>
            <p:grpSpPr>
              <a:xfrm>
                <a:off x="1217750" y="1694427"/>
                <a:ext cx="9862456" cy="1171889"/>
                <a:chOff x="1145179" y="1912141"/>
                <a:chExt cx="9862456" cy="1171889"/>
              </a:xfrm>
            </p:grpSpPr>
            <p:grpSp>
              <p:nvGrpSpPr>
                <p:cNvPr id="62" name="组合 61"/>
                <p:cNvGrpSpPr/>
                <p:nvPr/>
              </p:nvGrpSpPr>
              <p:grpSpPr>
                <a:xfrm>
                  <a:off x="1145179" y="1919398"/>
                  <a:ext cx="2583542" cy="1157375"/>
                  <a:chOff x="1146629" y="1849438"/>
                  <a:chExt cx="2583542" cy="1157375"/>
                </a:xfrm>
              </p:grpSpPr>
              <p:sp>
                <p:nvSpPr>
                  <p:cNvPr id="66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298347" y="1849438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 algn="r"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67" name="出自【趣你的PPT】(微信:qunideppt)：最优质的PPT资源库"/>
                  <p:cNvSpPr txBox="1"/>
                  <p:nvPr/>
                </p:nvSpPr>
                <p:spPr>
                  <a:xfrm>
                    <a:off x="1146629" y="2130334"/>
                    <a:ext cx="2583542" cy="87647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我们制作的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教程视频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《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PPT》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，播放量已超过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500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万次。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63" name="组合 62"/>
                <p:cNvGrpSpPr/>
                <p:nvPr/>
              </p:nvGrpSpPr>
              <p:grpSpPr>
                <a:xfrm>
                  <a:off x="8424093" y="1912141"/>
                  <a:ext cx="2583542" cy="1171889"/>
                  <a:chOff x="1146629" y="1834924"/>
                  <a:chExt cx="2583542" cy="1171889"/>
                </a:xfrm>
              </p:grpSpPr>
              <p:sp>
                <p:nvSpPr>
                  <p:cNvPr id="64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166232" y="1834924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65" name="出自【趣你的PPT】(微信:qunideppt)：最优质的PPT资源库"/>
                  <p:cNvSpPr txBox="1"/>
                  <p:nvPr/>
                </p:nvSpPr>
                <p:spPr>
                  <a:xfrm>
                    <a:off x="1146629" y="2130335"/>
                    <a:ext cx="2583542" cy="87647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我们制作的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教程视频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《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PPT》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，播放量已超过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500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万次。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48" name="组合 47"/>
              <p:cNvGrpSpPr/>
              <p:nvPr/>
            </p:nvGrpSpPr>
            <p:grpSpPr>
              <a:xfrm>
                <a:off x="1217750" y="4880308"/>
                <a:ext cx="9862456" cy="1171889"/>
                <a:chOff x="1145179" y="4531965"/>
                <a:chExt cx="9862456" cy="1171889"/>
              </a:xfrm>
            </p:grpSpPr>
            <p:grpSp>
              <p:nvGrpSpPr>
                <p:cNvPr id="56" name="组合 55"/>
                <p:cNvGrpSpPr/>
                <p:nvPr/>
              </p:nvGrpSpPr>
              <p:grpSpPr>
                <a:xfrm>
                  <a:off x="8424093" y="4531965"/>
                  <a:ext cx="2583542" cy="1171889"/>
                  <a:chOff x="1146629" y="1834924"/>
                  <a:chExt cx="2583542" cy="1171889"/>
                </a:xfrm>
              </p:grpSpPr>
              <p:sp>
                <p:nvSpPr>
                  <p:cNvPr id="60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166232" y="1834924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61" name="出自【趣你的PPT】(微信:qunideppt)：最优质的PPT资源库"/>
                  <p:cNvSpPr txBox="1"/>
                  <p:nvPr/>
                </p:nvSpPr>
                <p:spPr>
                  <a:xfrm>
                    <a:off x="1146629" y="2130335"/>
                    <a:ext cx="2583542" cy="87647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我们制作的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教程视频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《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PPT》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，播放量已超过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500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万次。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57" name="组合 56"/>
                <p:cNvGrpSpPr/>
                <p:nvPr/>
              </p:nvGrpSpPr>
              <p:grpSpPr>
                <a:xfrm>
                  <a:off x="1145179" y="4539222"/>
                  <a:ext cx="2583542" cy="1157375"/>
                  <a:chOff x="1146629" y="1849438"/>
                  <a:chExt cx="2583542" cy="1157375"/>
                </a:xfrm>
              </p:grpSpPr>
              <p:sp>
                <p:nvSpPr>
                  <p:cNvPr id="58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298347" y="1849438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 algn="r"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59" name="出自【趣你的PPT】(微信:qunideppt)：最优质的PPT资源库"/>
                  <p:cNvSpPr txBox="1"/>
                  <p:nvPr/>
                </p:nvSpPr>
                <p:spPr>
                  <a:xfrm>
                    <a:off x="1146629" y="2130334"/>
                    <a:ext cx="2583542" cy="87647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我们制作的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教程视频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《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PPT》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，播放量已超过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500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万次。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49" name="组合 48"/>
              <p:cNvGrpSpPr/>
              <p:nvPr/>
            </p:nvGrpSpPr>
            <p:grpSpPr>
              <a:xfrm>
                <a:off x="1217750" y="3287368"/>
                <a:ext cx="9862456" cy="1171889"/>
                <a:chOff x="1145179" y="1912141"/>
                <a:chExt cx="9862456" cy="1171889"/>
              </a:xfrm>
            </p:grpSpPr>
            <p:grpSp>
              <p:nvGrpSpPr>
                <p:cNvPr id="50" name="组合 49"/>
                <p:cNvGrpSpPr/>
                <p:nvPr/>
              </p:nvGrpSpPr>
              <p:grpSpPr>
                <a:xfrm>
                  <a:off x="1145179" y="1919398"/>
                  <a:ext cx="2583542" cy="1157375"/>
                  <a:chOff x="1146629" y="1849438"/>
                  <a:chExt cx="2583542" cy="1157375"/>
                </a:xfrm>
              </p:grpSpPr>
              <p:sp>
                <p:nvSpPr>
                  <p:cNvPr id="54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298347" y="1849438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 algn="r"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55" name="出自【趣你的PPT】(微信:qunideppt)：最优质的PPT资源库"/>
                  <p:cNvSpPr txBox="1"/>
                  <p:nvPr/>
                </p:nvSpPr>
                <p:spPr>
                  <a:xfrm>
                    <a:off x="1146629" y="2130334"/>
                    <a:ext cx="2583542" cy="87647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我们制作的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教程视频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《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PPT》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，播放量已超过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500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万次。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51" name="组合 50"/>
                <p:cNvGrpSpPr/>
                <p:nvPr/>
              </p:nvGrpSpPr>
              <p:grpSpPr>
                <a:xfrm>
                  <a:off x="8424093" y="1912141"/>
                  <a:ext cx="2583542" cy="1171889"/>
                  <a:chOff x="1146629" y="1834924"/>
                  <a:chExt cx="2583542" cy="1171889"/>
                </a:xfrm>
              </p:grpSpPr>
              <p:sp>
                <p:nvSpPr>
                  <p:cNvPr id="52" name="出自【趣你的PPT】(微信:qunideppt)：最优质的PPT资源库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166232" y="1834924"/>
                    <a:ext cx="1395766" cy="33855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buFont typeface="Arial" pitchFamily="34" charset="0"/>
                      <a:defRPr>
                        <a:solidFill>
                          <a:schemeClr val="tx1"/>
                        </a:solidFill>
                        <a:latin typeface="Calibri" pitchFamily="34" charset="0"/>
                        <a:ea typeface="宋体" pitchFamily="2" charset="-122"/>
                      </a:defRPr>
                    </a:lvl9pPr>
                  </a:lstStyle>
                  <a:p>
                    <a:pPr>
                      <a:defRPr/>
                    </a:pPr>
                    <a:r>
                      <a:rPr lang="zh-CN" altLang="en-US" sz="1050" b="1" dirty="0">
                        <a:solidFill>
                          <a:sysClr val="windowText" lastClr="000000"/>
                        </a:solidFill>
                        <a:latin typeface="微软雅黑" pitchFamily="34" charset="-122"/>
                        <a:ea typeface="微软雅黑" pitchFamily="34" charset="-122"/>
                      </a:rPr>
                      <a:t>点击添加标题</a:t>
                    </a:r>
                  </a:p>
                </p:txBody>
              </p:sp>
              <p:sp>
                <p:nvSpPr>
                  <p:cNvPr id="53" name="出自【趣你的PPT】(微信:qunideppt)：最优质的PPT资源库"/>
                  <p:cNvSpPr txBox="1"/>
                  <p:nvPr/>
                </p:nvSpPr>
                <p:spPr>
                  <a:xfrm>
                    <a:off x="1146629" y="2130335"/>
                    <a:ext cx="2583542" cy="87647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defTabSz="912613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我们制作的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教程视频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《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趣你的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PPT》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，播放量已超过</a:t>
                    </a:r>
                    <a:r>
                      <a:rPr lang="en-US" altLang="zh-CN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500</a:t>
                    </a:r>
                    <a:r>
                      <a:rPr lang="zh-CN" altLang="en-US" sz="105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rPr>
                      <a:t>万次。</a:t>
                    </a:r>
                    <a:endParaRPr lang="en-US" altLang="zh-CN" sz="1050" dirty="0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</p:grpSp>
      </p:grpSp>
      <p:sp>
        <p:nvSpPr>
          <p:cNvPr id="42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4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6981643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5219610" y="1541362"/>
            <a:ext cx="458822" cy="458822"/>
          </a:xfrm>
          <a:custGeom>
            <a:avLst/>
            <a:gdLst>
              <a:gd name="T0" fmla="*/ 217188938 w 19807"/>
              <a:gd name="T1" fmla="*/ 217192854 h 19807"/>
              <a:gd name="T2" fmla="*/ 217188938 w 19807"/>
              <a:gd name="T3" fmla="*/ 217192854 h 19807"/>
              <a:gd name="T4" fmla="*/ 217188938 w 19807"/>
              <a:gd name="T5" fmla="*/ 217192854 h 19807"/>
              <a:gd name="T6" fmla="*/ 217188938 w 19807"/>
              <a:gd name="T7" fmla="*/ 217192854 h 19807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7" h="19807" extrusionOk="0">
                <a:moveTo>
                  <a:pt x="7908" y="205"/>
                </a:moveTo>
                <a:cubicBezTo>
                  <a:pt x="13265" y="-897"/>
                  <a:pt x="18499" y="2551"/>
                  <a:pt x="19602" y="7908"/>
                </a:cubicBezTo>
                <a:cubicBezTo>
                  <a:pt x="20704" y="13264"/>
                  <a:pt x="17255" y="18500"/>
                  <a:pt x="11899" y="19602"/>
                </a:cubicBezTo>
                <a:cubicBezTo>
                  <a:pt x="6546" y="20703"/>
                  <a:pt x="1313" y="17258"/>
                  <a:pt x="207" y="11907"/>
                </a:cubicBezTo>
                <a:cubicBezTo>
                  <a:pt x="207" y="11904"/>
                  <a:pt x="206" y="11901"/>
                  <a:pt x="205" y="11899"/>
                </a:cubicBezTo>
                <a:cubicBezTo>
                  <a:pt x="-896" y="6542"/>
                  <a:pt x="2552" y="1307"/>
                  <a:pt x="7908" y="2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5357652" y="1666257"/>
            <a:ext cx="195886" cy="165649"/>
          </a:xfrm>
          <a:custGeom>
            <a:avLst/>
            <a:gdLst>
              <a:gd name="T0" fmla="*/ 14092732 w 21600"/>
              <a:gd name="T1" fmla="*/ 8933562 h 21239"/>
              <a:gd name="T2" fmla="*/ 14092732 w 21600"/>
              <a:gd name="T3" fmla="*/ 8933562 h 21239"/>
              <a:gd name="T4" fmla="*/ 14092732 w 21600"/>
              <a:gd name="T5" fmla="*/ 8933562 h 21239"/>
              <a:gd name="T6" fmla="*/ 14092732 w 21600"/>
              <a:gd name="T7" fmla="*/ 8933562 h 21239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239" extrusionOk="0">
                <a:moveTo>
                  <a:pt x="18514" y="2240"/>
                </a:moveTo>
                <a:cubicBezTo>
                  <a:pt x="15368" y="5006"/>
                  <a:pt x="12319" y="6596"/>
                  <a:pt x="9257" y="6983"/>
                </a:cubicBezTo>
                <a:lnTo>
                  <a:pt x="9257" y="10717"/>
                </a:lnTo>
                <a:cubicBezTo>
                  <a:pt x="12319" y="11104"/>
                  <a:pt x="15368" y="12667"/>
                  <a:pt x="18514" y="15433"/>
                </a:cubicBezTo>
                <a:cubicBezTo>
                  <a:pt x="18514" y="15433"/>
                  <a:pt x="18514" y="2240"/>
                  <a:pt x="18514" y="2240"/>
                </a:cubicBezTo>
                <a:close/>
                <a:moveTo>
                  <a:pt x="21600" y="8850"/>
                </a:moveTo>
                <a:cubicBezTo>
                  <a:pt x="21600" y="9832"/>
                  <a:pt x="20913" y="10620"/>
                  <a:pt x="20057" y="10620"/>
                </a:cubicBezTo>
                <a:lnTo>
                  <a:pt x="20057" y="15930"/>
                </a:lnTo>
                <a:cubicBezTo>
                  <a:pt x="20057" y="16898"/>
                  <a:pt x="19358" y="17700"/>
                  <a:pt x="18514" y="17700"/>
                </a:cubicBezTo>
                <a:cubicBezTo>
                  <a:pt x="16369" y="15654"/>
                  <a:pt x="12909" y="12847"/>
                  <a:pt x="8727" y="12446"/>
                </a:cubicBezTo>
                <a:cubicBezTo>
                  <a:pt x="7292" y="12999"/>
                  <a:pt x="6798" y="14921"/>
                  <a:pt x="7738" y="16027"/>
                </a:cubicBezTo>
                <a:cubicBezTo>
                  <a:pt x="6895" y="17617"/>
                  <a:pt x="7979" y="18738"/>
                  <a:pt x="9257" y="19885"/>
                </a:cubicBezTo>
                <a:cubicBezTo>
                  <a:pt x="8510" y="21572"/>
                  <a:pt x="5400" y="21600"/>
                  <a:pt x="4291" y="20425"/>
                </a:cubicBezTo>
                <a:cubicBezTo>
                  <a:pt x="3592" y="17963"/>
                  <a:pt x="2555" y="15502"/>
                  <a:pt x="3399" y="12390"/>
                </a:cubicBezTo>
                <a:lnTo>
                  <a:pt x="1929" y="12390"/>
                </a:lnTo>
                <a:cubicBezTo>
                  <a:pt x="868" y="12390"/>
                  <a:pt x="0" y="11395"/>
                  <a:pt x="0" y="10178"/>
                </a:cubicBezTo>
                <a:lnTo>
                  <a:pt x="0" y="7523"/>
                </a:lnTo>
                <a:cubicBezTo>
                  <a:pt x="0" y="6306"/>
                  <a:pt x="868" y="5310"/>
                  <a:pt x="1929" y="5310"/>
                </a:cubicBezTo>
                <a:lnTo>
                  <a:pt x="7714" y="5310"/>
                </a:lnTo>
                <a:cubicBezTo>
                  <a:pt x="12343" y="5310"/>
                  <a:pt x="16200" y="2213"/>
                  <a:pt x="18514" y="0"/>
                </a:cubicBezTo>
                <a:cubicBezTo>
                  <a:pt x="19358" y="0"/>
                  <a:pt x="20057" y="802"/>
                  <a:pt x="20057" y="1770"/>
                </a:cubicBezTo>
                <a:lnTo>
                  <a:pt x="20057" y="7080"/>
                </a:lnTo>
                <a:cubicBezTo>
                  <a:pt x="20913" y="7080"/>
                  <a:pt x="21600" y="7868"/>
                  <a:pt x="21600" y="88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5678432" y="2589158"/>
            <a:ext cx="460136" cy="460136"/>
          </a:xfrm>
          <a:custGeom>
            <a:avLst/>
            <a:gdLst>
              <a:gd name="T0" fmla="*/ 218450732 w 19806"/>
              <a:gd name="T1" fmla="*/ 218460158 h 19806"/>
              <a:gd name="T2" fmla="*/ 218450732 w 19806"/>
              <a:gd name="T3" fmla="*/ 218460158 h 19806"/>
              <a:gd name="T4" fmla="*/ 218450732 w 19806"/>
              <a:gd name="T5" fmla="*/ 218460158 h 19806"/>
              <a:gd name="T6" fmla="*/ 218450732 w 19806"/>
              <a:gd name="T7" fmla="*/ 218460158 h 19806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6" h="19806" extrusionOk="0">
                <a:moveTo>
                  <a:pt x="11898" y="19600"/>
                </a:moveTo>
                <a:cubicBezTo>
                  <a:pt x="6542" y="20703"/>
                  <a:pt x="1307" y="17254"/>
                  <a:pt x="205" y="11898"/>
                </a:cubicBezTo>
                <a:cubicBezTo>
                  <a:pt x="-897" y="6542"/>
                  <a:pt x="2551" y="1307"/>
                  <a:pt x="7908" y="205"/>
                </a:cubicBezTo>
                <a:cubicBezTo>
                  <a:pt x="13261" y="-897"/>
                  <a:pt x="18494" y="2548"/>
                  <a:pt x="19599" y="7899"/>
                </a:cubicBezTo>
                <a:cubicBezTo>
                  <a:pt x="19600" y="7902"/>
                  <a:pt x="19600" y="7905"/>
                  <a:pt x="19600" y="7907"/>
                </a:cubicBezTo>
                <a:cubicBezTo>
                  <a:pt x="20703" y="13263"/>
                  <a:pt x="17254" y="18499"/>
                  <a:pt x="11898" y="19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5805955" y="2741660"/>
            <a:ext cx="205089" cy="166963"/>
          </a:xfrm>
          <a:custGeom>
            <a:avLst/>
            <a:gdLst>
              <a:gd name="T0" fmla="*/ 16485838 w 21476"/>
              <a:gd name="T1" fmla="*/ 8775134 h 21600"/>
              <a:gd name="T2" fmla="*/ 16485838 w 21476"/>
              <a:gd name="T3" fmla="*/ 8775134 h 21600"/>
              <a:gd name="T4" fmla="*/ 16485838 w 21476"/>
              <a:gd name="T5" fmla="*/ 8775134 h 21600"/>
              <a:gd name="T6" fmla="*/ 16485838 w 21476"/>
              <a:gd name="T7" fmla="*/ 8775134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476" h="21600" extrusionOk="0">
                <a:moveTo>
                  <a:pt x="19462" y="6646"/>
                </a:moveTo>
                <a:lnTo>
                  <a:pt x="16442" y="1662"/>
                </a:lnTo>
                <a:lnTo>
                  <a:pt x="13695" y="1662"/>
                </a:lnTo>
                <a:lnTo>
                  <a:pt x="15834" y="6646"/>
                </a:lnTo>
                <a:cubicBezTo>
                  <a:pt x="15834" y="6646"/>
                  <a:pt x="19462" y="6646"/>
                  <a:pt x="19462" y="6646"/>
                </a:cubicBezTo>
                <a:close/>
                <a:moveTo>
                  <a:pt x="19252" y="8308"/>
                </a:moveTo>
                <a:lnTo>
                  <a:pt x="15865" y="8308"/>
                </a:lnTo>
                <a:lnTo>
                  <a:pt x="12720" y="16940"/>
                </a:lnTo>
                <a:cubicBezTo>
                  <a:pt x="12720" y="16940"/>
                  <a:pt x="19252" y="8308"/>
                  <a:pt x="19252" y="8308"/>
                </a:cubicBezTo>
                <a:close/>
                <a:moveTo>
                  <a:pt x="14314" y="6646"/>
                </a:moveTo>
                <a:lnTo>
                  <a:pt x="12175" y="1662"/>
                </a:lnTo>
                <a:lnTo>
                  <a:pt x="9301" y="1662"/>
                </a:lnTo>
                <a:lnTo>
                  <a:pt x="7162" y="6646"/>
                </a:lnTo>
                <a:cubicBezTo>
                  <a:pt x="7162" y="6646"/>
                  <a:pt x="14314" y="6646"/>
                  <a:pt x="14314" y="6646"/>
                </a:cubicBezTo>
                <a:close/>
                <a:moveTo>
                  <a:pt x="14397" y="8308"/>
                </a:moveTo>
                <a:lnTo>
                  <a:pt x="7079" y="8308"/>
                </a:lnTo>
                <a:lnTo>
                  <a:pt x="10738" y="18329"/>
                </a:lnTo>
                <a:cubicBezTo>
                  <a:pt x="10738" y="18329"/>
                  <a:pt x="14397" y="8308"/>
                  <a:pt x="14397" y="8308"/>
                </a:cubicBezTo>
                <a:close/>
                <a:moveTo>
                  <a:pt x="8756" y="16940"/>
                </a:moveTo>
                <a:lnTo>
                  <a:pt x="5611" y="8308"/>
                </a:lnTo>
                <a:lnTo>
                  <a:pt x="2224" y="8308"/>
                </a:lnTo>
                <a:cubicBezTo>
                  <a:pt x="2224" y="8308"/>
                  <a:pt x="8756" y="16940"/>
                  <a:pt x="8756" y="16940"/>
                </a:cubicBezTo>
                <a:close/>
                <a:moveTo>
                  <a:pt x="7781" y="1662"/>
                </a:moveTo>
                <a:lnTo>
                  <a:pt x="5034" y="1662"/>
                </a:lnTo>
                <a:lnTo>
                  <a:pt x="2014" y="6646"/>
                </a:lnTo>
                <a:lnTo>
                  <a:pt x="5642" y="6646"/>
                </a:lnTo>
                <a:cubicBezTo>
                  <a:pt x="5642" y="6646"/>
                  <a:pt x="7781" y="1662"/>
                  <a:pt x="7781" y="1662"/>
                </a:cubicBezTo>
                <a:close/>
                <a:moveTo>
                  <a:pt x="21339" y="6984"/>
                </a:moveTo>
                <a:cubicBezTo>
                  <a:pt x="21538" y="7295"/>
                  <a:pt x="21517" y="7750"/>
                  <a:pt x="21297" y="8048"/>
                </a:cubicBezTo>
                <a:lnTo>
                  <a:pt x="11231" y="21340"/>
                </a:lnTo>
                <a:cubicBezTo>
                  <a:pt x="11105" y="21509"/>
                  <a:pt x="10927" y="21600"/>
                  <a:pt x="10738" y="21600"/>
                </a:cubicBezTo>
                <a:cubicBezTo>
                  <a:pt x="10549" y="21600"/>
                  <a:pt x="10371" y="21509"/>
                  <a:pt x="10245" y="21340"/>
                </a:cubicBezTo>
                <a:lnTo>
                  <a:pt x="179" y="8048"/>
                </a:lnTo>
                <a:cubicBezTo>
                  <a:pt x="-41" y="7750"/>
                  <a:pt x="-62" y="7295"/>
                  <a:pt x="137" y="6984"/>
                </a:cubicBezTo>
                <a:lnTo>
                  <a:pt x="4164" y="337"/>
                </a:lnTo>
                <a:cubicBezTo>
                  <a:pt x="4289" y="117"/>
                  <a:pt x="4489" y="0"/>
                  <a:pt x="4698" y="0"/>
                </a:cubicBezTo>
                <a:lnTo>
                  <a:pt x="16778" y="0"/>
                </a:lnTo>
                <a:cubicBezTo>
                  <a:pt x="16987" y="0"/>
                  <a:pt x="17187" y="117"/>
                  <a:pt x="17312" y="337"/>
                </a:cubicBezTo>
                <a:cubicBezTo>
                  <a:pt x="17312" y="337"/>
                  <a:pt x="21339" y="6984"/>
                  <a:pt x="21339" y="69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243275" y="3614603"/>
            <a:ext cx="460136" cy="460136"/>
          </a:xfrm>
          <a:custGeom>
            <a:avLst/>
            <a:gdLst>
              <a:gd name="T0" fmla="*/ 218440461 w 19807"/>
              <a:gd name="T1" fmla="*/ 218466470 h 19806"/>
              <a:gd name="T2" fmla="*/ 218440461 w 19807"/>
              <a:gd name="T3" fmla="*/ 218466470 h 19806"/>
              <a:gd name="T4" fmla="*/ 218440461 w 19807"/>
              <a:gd name="T5" fmla="*/ 218466470 h 19806"/>
              <a:gd name="T6" fmla="*/ 218440461 w 19807"/>
              <a:gd name="T7" fmla="*/ 218466470 h 19806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7" h="19806" extrusionOk="0">
                <a:moveTo>
                  <a:pt x="7908" y="205"/>
                </a:moveTo>
                <a:cubicBezTo>
                  <a:pt x="13264" y="-897"/>
                  <a:pt x="18500" y="2551"/>
                  <a:pt x="19602" y="7907"/>
                </a:cubicBezTo>
                <a:cubicBezTo>
                  <a:pt x="20703" y="13264"/>
                  <a:pt x="17254" y="18499"/>
                  <a:pt x="11899" y="19601"/>
                </a:cubicBezTo>
                <a:cubicBezTo>
                  <a:pt x="6545" y="20703"/>
                  <a:pt x="1312" y="17258"/>
                  <a:pt x="207" y="11907"/>
                </a:cubicBezTo>
                <a:cubicBezTo>
                  <a:pt x="206" y="11904"/>
                  <a:pt x="206" y="11901"/>
                  <a:pt x="205" y="11898"/>
                </a:cubicBezTo>
                <a:cubicBezTo>
                  <a:pt x="-897" y="6542"/>
                  <a:pt x="2552" y="1307"/>
                  <a:pt x="7908" y="2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370799" y="3761847"/>
            <a:ext cx="191942" cy="163019"/>
          </a:xfrm>
          <a:custGeom>
            <a:avLst/>
            <a:gdLst>
              <a:gd name="T0" fmla="*/ 13395597 w 21600"/>
              <a:gd name="T1" fmla="*/ 8176137 h 21600"/>
              <a:gd name="T2" fmla="*/ 13395597 w 21600"/>
              <a:gd name="T3" fmla="*/ 8176137 h 21600"/>
              <a:gd name="T4" fmla="*/ 13395597 w 21600"/>
              <a:gd name="T5" fmla="*/ 8176137 h 21600"/>
              <a:gd name="T6" fmla="*/ 13395597 w 21600"/>
              <a:gd name="T7" fmla="*/ 8176137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8277" y="21600"/>
                </a:moveTo>
                <a:cubicBezTo>
                  <a:pt x="17368" y="21600"/>
                  <a:pt x="16615" y="20710"/>
                  <a:pt x="16615" y="19636"/>
                </a:cubicBezTo>
                <a:cubicBezTo>
                  <a:pt x="16615" y="18562"/>
                  <a:pt x="17368" y="17673"/>
                  <a:pt x="18277" y="17673"/>
                </a:cubicBezTo>
                <a:cubicBezTo>
                  <a:pt x="19186" y="17673"/>
                  <a:pt x="19938" y="18562"/>
                  <a:pt x="19938" y="19636"/>
                </a:cubicBezTo>
                <a:cubicBezTo>
                  <a:pt x="19938" y="20710"/>
                  <a:pt x="19186" y="21600"/>
                  <a:pt x="18277" y="21600"/>
                </a:cubicBezTo>
                <a:close/>
                <a:moveTo>
                  <a:pt x="6646" y="21600"/>
                </a:moveTo>
                <a:cubicBezTo>
                  <a:pt x="5738" y="21600"/>
                  <a:pt x="4985" y="20710"/>
                  <a:pt x="4985" y="19636"/>
                </a:cubicBezTo>
                <a:cubicBezTo>
                  <a:pt x="4985" y="18562"/>
                  <a:pt x="5738" y="17673"/>
                  <a:pt x="6646" y="17673"/>
                </a:cubicBezTo>
                <a:cubicBezTo>
                  <a:pt x="7555" y="17673"/>
                  <a:pt x="8308" y="18562"/>
                  <a:pt x="8308" y="19636"/>
                </a:cubicBezTo>
                <a:cubicBezTo>
                  <a:pt x="8308" y="20710"/>
                  <a:pt x="7555" y="21600"/>
                  <a:pt x="6646" y="21600"/>
                </a:cubicBezTo>
                <a:close/>
                <a:moveTo>
                  <a:pt x="21600" y="10800"/>
                </a:moveTo>
                <a:cubicBezTo>
                  <a:pt x="21600" y="11291"/>
                  <a:pt x="21275" y="11720"/>
                  <a:pt x="20860" y="11782"/>
                </a:cubicBezTo>
                <a:lnTo>
                  <a:pt x="7308" y="13653"/>
                </a:lnTo>
                <a:cubicBezTo>
                  <a:pt x="7373" y="14006"/>
                  <a:pt x="7477" y="14359"/>
                  <a:pt x="7477" y="14727"/>
                </a:cubicBezTo>
                <a:cubicBezTo>
                  <a:pt x="7477" y="15080"/>
                  <a:pt x="7295" y="15402"/>
                  <a:pt x="7165" y="15709"/>
                </a:cubicBezTo>
                <a:lnTo>
                  <a:pt x="19108" y="15709"/>
                </a:lnTo>
                <a:cubicBezTo>
                  <a:pt x="19562" y="15709"/>
                  <a:pt x="19938" y="16154"/>
                  <a:pt x="19938" y="16691"/>
                </a:cubicBezTo>
                <a:cubicBezTo>
                  <a:pt x="19938" y="17228"/>
                  <a:pt x="19562" y="17673"/>
                  <a:pt x="19108" y="17673"/>
                </a:cubicBezTo>
                <a:lnTo>
                  <a:pt x="5815" y="17673"/>
                </a:lnTo>
                <a:cubicBezTo>
                  <a:pt x="5361" y="17673"/>
                  <a:pt x="4985" y="17228"/>
                  <a:pt x="4985" y="16691"/>
                </a:cubicBezTo>
                <a:cubicBezTo>
                  <a:pt x="4985" y="16215"/>
                  <a:pt x="5569" y="15065"/>
                  <a:pt x="5776" y="14589"/>
                </a:cubicBezTo>
                <a:lnTo>
                  <a:pt x="3479" y="1964"/>
                </a:lnTo>
                <a:lnTo>
                  <a:pt x="831" y="1964"/>
                </a:lnTo>
                <a:cubicBezTo>
                  <a:pt x="376" y="1964"/>
                  <a:pt x="0" y="1519"/>
                  <a:pt x="0" y="982"/>
                </a:cubicBezTo>
                <a:cubicBezTo>
                  <a:pt x="0" y="445"/>
                  <a:pt x="376" y="0"/>
                  <a:pt x="831" y="0"/>
                </a:cubicBezTo>
                <a:lnTo>
                  <a:pt x="4154" y="0"/>
                </a:lnTo>
                <a:cubicBezTo>
                  <a:pt x="5024" y="0"/>
                  <a:pt x="5050" y="1227"/>
                  <a:pt x="5179" y="1964"/>
                </a:cubicBezTo>
                <a:lnTo>
                  <a:pt x="20769" y="1964"/>
                </a:lnTo>
                <a:cubicBezTo>
                  <a:pt x="21224" y="1964"/>
                  <a:pt x="21600" y="2409"/>
                  <a:pt x="21600" y="2945"/>
                </a:cubicBezTo>
                <a:cubicBezTo>
                  <a:pt x="21600" y="2945"/>
                  <a:pt x="21600" y="10800"/>
                  <a:pt x="21600" y="108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3513165" y="3614604"/>
            <a:ext cx="460136" cy="458821"/>
          </a:xfrm>
          <a:custGeom>
            <a:avLst/>
            <a:gdLst>
              <a:gd name="T0" fmla="*/ 218451518 w 19806"/>
              <a:gd name="T1" fmla="*/ 217192070 h 19807"/>
              <a:gd name="T2" fmla="*/ 218451518 w 19806"/>
              <a:gd name="T3" fmla="*/ 217192070 h 19807"/>
              <a:gd name="T4" fmla="*/ 218451518 w 19806"/>
              <a:gd name="T5" fmla="*/ 217192070 h 19807"/>
              <a:gd name="T6" fmla="*/ 218451518 w 19806"/>
              <a:gd name="T7" fmla="*/ 217192070 h 19807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6" h="19807" extrusionOk="0">
                <a:moveTo>
                  <a:pt x="7907" y="205"/>
                </a:moveTo>
                <a:cubicBezTo>
                  <a:pt x="13263" y="-897"/>
                  <a:pt x="18498" y="2552"/>
                  <a:pt x="19600" y="7908"/>
                </a:cubicBezTo>
                <a:cubicBezTo>
                  <a:pt x="20702" y="13265"/>
                  <a:pt x="17254" y="18500"/>
                  <a:pt x="11898" y="19602"/>
                </a:cubicBezTo>
                <a:cubicBezTo>
                  <a:pt x="6544" y="20703"/>
                  <a:pt x="1312" y="17258"/>
                  <a:pt x="206" y="11907"/>
                </a:cubicBezTo>
                <a:cubicBezTo>
                  <a:pt x="206" y="11904"/>
                  <a:pt x="205" y="11901"/>
                  <a:pt x="205" y="11899"/>
                </a:cubicBezTo>
                <a:cubicBezTo>
                  <a:pt x="-898" y="6543"/>
                  <a:pt x="2551" y="1307"/>
                  <a:pt x="7907" y="2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3661723" y="3760532"/>
            <a:ext cx="163019" cy="166964"/>
          </a:xfrm>
          <a:custGeom>
            <a:avLst/>
            <a:gdLst>
              <a:gd name="T0" fmla="*/ 8582133 w 21126"/>
              <a:gd name="T1" fmla="*/ 10338755 h 19900"/>
              <a:gd name="T2" fmla="*/ 8582133 w 21126"/>
              <a:gd name="T3" fmla="*/ 10338755 h 19900"/>
              <a:gd name="T4" fmla="*/ 8582133 w 21126"/>
              <a:gd name="T5" fmla="*/ 10338755 h 19900"/>
              <a:gd name="T6" fmla="*/ 8582133 w 21126"/>
              <a:gd name="T7" fmla="*/ 10338755 h 199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126" h="19900" extrusionOk="0">
                <a:moveTo>
                  <a:pt x="13723" y="10461"/>
                </a:moveTo>
                <a:cubicBezTo>
                  <a:pt x="12293" y="10461"/>
                  <a:pt x="11128" y="9451"/>
                  <a:pt x="11128" y="8218"/>
                </a:cubicBezTo>
                <a:cubicBezTo>
                  <a:pt x="11128" y="6974"/>
                  <a:pt x="12293" y="5975"/>
                  <a:pt x="13723" y="5975"/>
                </a:cubicBezTo>
                <a:cubicBezTo>
                  <a:pt x="15164" y="5975"/>
                  <a:pt x="16317" y="6974"/>
                  <a:pt x="16317" y="8218"/>
                </a:cubicBezTo>
                <a:cubicBezTo>
                  <a:pt x="16317" y="9451"/>
                  <a:pt x="15164" y="10461"/>
                  <a:pt x="13723" y="10461"/>
                </a:cubicBezTo>
                <a:close/>
                <a:moveTo>
                  <a:pt x="7692" y="10461"/>
                </a:moveTo>
                <a:cubicBezTo>
                  <a:pt x="6262" y="10461"/>
                  <a:pt x="5097" y="9451"/>
                  <a:pt x="5097" y="8218"/>
                </a:cubicBezTo>
                <a:cubicBezTo>
                  <a:pt x="5097" y="6974"/>
                  <a:pt x="6262" y="5975"/>
                  <a:pt x="7692" y="5975"/>
                </a:cubicBezTo>
                <a:cubicBezTo>
                  <a:pt x="9121" y="5975"/>
                  <a:pt x="10287" y="6974"/>
                  <a:pt x="10287" y="8218"/>
                </a:cubicBezTo>
                <a:cubicBezTo>
                  <a:pt x="10287" y="9451"/>
                  <a:pt x="9121" y="10461"/>
                  <a:pt x="7692" y="10461"/>
                </a:cubicBezTo>
                <a:close/>
                <a:moveTo>
                  <a:pt x="19020" y="2810"/>
                </a:moveTo>
                <a:cubicBezTo>
                  <a:pt x="19020" y="1533"/>
                  <a:pt x="18576" y="1033"/>
                  <a:pt x="17302" y="1033"/>
                </a:cubicBezTo>
                <a:lnTo>
                  <a:pt x="3944" y="1033"/>
                </a:lnTo>
                <a:cubicBezTo>
                  <a:pt x="2610" y="1033"/>
                  <a:pt x="2238" y="1455"/>
                  <a:pt x="2238" y="2810"/>
                </a:cubicBezTo>
                <a:lnTo>
                  <a:pt x="2238" y="10284"/>
                </a:lnTo>
                <a:cubicBezTo>
                  <a:pt x="5085" y="11661"/>
                  <a:pt x="7524" y="11416"/>
                  <a:pt x="8857" y="11372"/>
                </a:cubicBezTo>
                <a:cubicBezTo>
                  <a:pt x="9422" y="11361"/>
                  <a:pt x="9782" y="11461"/>
                  <a:pt x="9998" y="11672"/>
                </a:cubicBezTo>
                <a:cubicBezTo>
                  <a:pt x="10034" y="11705"/>
                  <a:pt x="10070" y="11738"/>
                  <a:pt x="10119" y="11772"/>
                </a:cubicBezTo>
                <a:cubicBezTo>
                  <a:pt x="10371" y="11994"/>
                  <a:pt x="10611" y="12172"/>
                  <a:pt x="10851" y="12338"/>
                </a:cubicBezTo>
                <a:cubicBezTo>
                  <a:pt x="10899" y="11727"/>
                  <a:pt x="11272" y="11339"/>
                  <a:pt x="12269" y="11372"/>
                </a:cubicBezTo>
                <a:cubicBezTo>
                  <a:pt x="13626" y="11427"/>
                  <a:pt x="16125" y="11672"/>
                  <a:pt x="19020" y="10217"/>
                </a:cubicBezTo>
                <a:cubicBezTo>
                  <a:pt x="19020" y="10217"/>
                  <a:pt x="19020" y="2810"/>
                  <a:pt x="19020" y="2810"/>
                </a:cubicBezTo>
                <a:close/>
                <a:moveTo>
                  <a:pt x="16510" y="12960"/>
                </a:moveTo>
                <a:cubicBezTo>
                  <a:pt x="18876" y="20412"/>
                  <a:pt x="10731" y="21600"/>
                  <a:pt x="10863" y="17780"/>
                </a:cubicBezTo>
                <a:cubicBezTo>
                  <a:pt x="10863" y="17846"/>
                  <a:pt x="10851" y="15725"/>
                  <a:pt x="10851" y="14148"/>
                </a:cubicBezTo>
                <a:cubicBezTo>
                  <a:pt x="10671" y="14115"/>
                  <a:pt x="10491" y="14071"/>
                  <a:pt x="10275" y="14026"/>
                </a:cubicBezTo>
                <a:cubicBezTo>
                  <a:pt x="10275" y="15614"/>
                  <a:pt x="10263" y="17846"/>
                  <a:pt x="10263" y="17780"/>
                </a:cubicBezTo>
                <a:cubicBezTo>
                  <a:pt x="10395" y="21600"/>
                  <a:pt x="2250" y="20412"/>
                  <a:pt x="4616" y="12960"/>
                </a:cubicBezTo>
                <a:cubicBezTo>
                  <a:pt x="2382" y="12116"/>
                  <a:pt x="916" y="11039"/>
                  <a:pt x="147" y="10161"/>
                </a:cubicBezTo>
                <a:cubicBezTo>
                  <a:pt x="-237" y="9628"/>
                  <a:pt x="183" y="9062"/>
                  <a:pt x="820" y="9473"/>
                </a:cubicBezTo>
                <a:cubicBezTo>
                  <a:pt x="904" y="9528"/>
                  <a:pt x="1000" y="9584"/>
                  <a:pt x="1084" y="9639"/>
                </a:cubicBezTo>
                <a:lnTo>
                  <a:pt x="1084" y="1932"/>
                </a:lnTo>
                <a:cubicBezTo>
                  <a:pt x="1084" y="866"/>
                  <a:pt x="1949" y="0"/>
                  <a:pt x="3019" y="0"/>
                </a:cubicBezTo>
                <a:lnTo>
                  <a:pt x="18119" y="0"/>
                </a:lnTo>
                <a:cubicBezTo>
                  <a:pt x="19189" y="0"/>
                  <a:pt x="20054" y="866"/>
                  <a:pt x="20054" y="1932"/>
                </a:cubicBezTo>
                <a:lnTo>
                  <a:pt x="20054" y="9639"/>
                </a:lnTo>
                <a:cubicBezTo>
                  <a:pt x="20138" y="9584"/>
                  <a:pt x="20222" y="9528"/>
                  <a:pt x="20306" y="9473"/>
                </a:cubicBezTo>
                <a:cubicBezTo>
                  <a:pt x="20943" y="9062"/>
                  <a:pt x="21363" y="9628"/>
                  <a:pt x="20979" y="10161"/>
                </a:cubicBezTo>
                <a:cubicBezTo>
                  <a:pt x="20210" y="11039"/>
                  <a:pt x="18744" y="12116"/>
                  <a:pt x="16510" y="129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3551290" y="1541362"/>
            <a:ext cx="460136" cy="458822"/>
          </a:xfrm>
          <a:custGeom>
            <a:avLst/>
            <a:gdLst>
              <a:gd name="T0" fmla="*/ 218461729 w 19806"/>
              <a:gd name="T1" fmla="*/ 217198336 h 19807"/>
              <a:gd name="T2" fmla="*/ 218461729 w 19806"/>
              <a:gd name="T3" fmla="*/ 217198336 h 19807"/>
              <a:gd name="T4" fmla="*/ 218461729 w 19806"/>
              <a:gd name="T5" fmla="*/ 217198336 h 19807"/>
              <a:gd name="T6" fmla="*/ 218461729 w 19806"/>
              <a:gd name="T7" fmla="*/ 217198336 h 19807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6" h="19807" extrusionOk="0">
                <a:moveTo>
                  <a:pt x="11898" y="19602"/>
                </a:moveTo>
                <a:cubicBezTo>
                  <a:pt x="6542" y="20703"/>
                  <a:pt x="1307" y="17255"/>
                  <a:pt x="205" y="11898"/>
                </a:cubicBezTo>
                <a:cubicBezTo>
                  <a:pt x="-897" y="6542"/>
                  <a:pt x="2552" y="1307"/>
                  <a:pt x="7908" y="205"/>
                </a:cubicBezTo>
                <a:cubicBezTo>
                  <a:pt x="13261" y="-897"/>
                  <a:pt x="18494" y="2548"/>
                  <a:pt x="19599" y="7899"/>
                </a:cubicBezTo>
                <a:cubicBezTo>
                  <a:pt x="19600" y="7902"/>
                  <a:pt x="19600" y="7904"/>
                  <a:pt x="19601" y="7908"/>
                </a:cubicBezTo>
                <a:cubicBezTo>
                  <a:pt x="20703" y="13264"/>
                  <a:pt x="17254" y="18500"/>
                  <a:pt x="11898" y="196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3706422" y="1696493"/>
            <a:ext cx="149873" cy="148559"/>
          </a:xfrm>
          <a:custGeom>
            <a:avLst/>
            <a:gdLst>
              <a:gd name="T0" fmla="*/ 7621372 w 19691"/>
              <a:gd name="T1" fmla="*/ 6222953 h 21600"/>
              <a:gd name="T2" fmla="*/ 7621372 w 19691"/>
              <a:gd name="T3" fmla="*/ 6222953 h 21600"/>
              <a:gd name="T4" fmla="*/ 7621372 w 19691"/>
              <a:gd name="T5" fmla="*/ 6222953 h 21600"/>
              <a:gd name="T6" fmla="*/ 7621372 w 19691"/>
              <a:gd name="T7" fmla="*/ 6222953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91" h="21600" extrusionOk="0">
                <a:moveTo>
                  <a:pt x="12441" y="612"/>
                </a:moveTo>
                <a:lnTo>
                  <a:pt x="12459" y="8296"/>
                </a:lnTo>
                <a:lnTo>
                  <a:pt x="15229" y="5238"/>
                </a:lnTo>
                <a:cubicBezTo>
                  <a:pt x="17945" y="8444"/>
                  <a:pt x="17897" y="13464"/>
                  <a:pt x="15076" y="16579"/>
                </a:cubicBezTo>
                <a:cubicBezTo>
                  <a:pt x="13922" y="17856"/>
                  <a:pt x="12477" y="18617"/>
                  <a:pt x="10977" y="18866"/>
                </a:cubicBezTo>
                <a:lnTo>
                  <a:pt x="11059" y="21600"/>
                </a:lnTo>
                <a:cubicBezTo>
                  <a:pt x="13167" y="21320"/>
                  <a:pt x="15204" y="20288"/>
                  <a:pt x="16820" y="18505"/>
                </a:cubicBezTo>
                <a:cubicBezTo>
                  <a:pt x="20600" y="14327"/>
                  <a:pt x="20645" y="7585"/>
                  <a:pt x="16966" y="3318"/>
                </a:cubicBezTo>
                <a:lnTo>
                  <a:pt x="19057" y="1008"/>
                </a:lnTo>
                <a:cubicBezTo>
                  <a:pt x="19057" y="1008"/>
                  <a:pt x="12441" y="612"/>
                  <a:pt x="12441" y="612"/>
                </a:cubicBezTo>
                <a:close/>
                <a:moveTo>
                  <a:pt x="4461" y="16363"/>
                </a:moveTo>
                <a:cubicBezTo>
                  <a:pt x="1745" y="13160"/>
                  <a:pt x="1793" y="8139"/>
                  <a:pt x="4614" y="5022"/>
                </a:cubicBezTo>
                <a:cubicBezTo>
                  <a:pt x="5769" y="3746"/>
                  <a:pt x="7213" y="2985"/>
                  <a:pt x="8713" y="2735"/>
                </a:cubicBezTo>
                <a:lnTo>
                  <a:pt x="8631" y="0"/>
                </a:lnTo>
                <a:cubicBezTo>
                  <a:pt x="6524" y="280"/>
                  <a:pt x="4486" y="1312"/>
                  <a:pt x="2871" y="3096"/>
                </a:cubicBezTo>
                <a:cubicBezTo>
                  <a:pt x="-909" y="7272"/>
                  <a:pt x="-955" y="14014"/>
                  <a:pt x="2724" y="18284"/>
                </a:cubicBezTo>
                <a:lnTo>
                  <a:pt x="633" y="20591"/>
                </a:lnTo>
                <a:lnTo>
                  <a:pt x="7249" y="20988"/>
                </a:lnTo>
                <a:lnTo>
                  <a:pt x="7231" y="13304"/>
                </a:lnTo>
                <a:cubicBezTo>
                  <a:pt x="7231" y="13304"/>
                  <a:pt x="4461" y="16363"/>
                  <a:pt x="4461" y="163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3076693" y="2589158"/>
            <a:ext cx="460136" cy="460136"/>
          </a:xfrm>
          <a:custGeom>
            <a:avLst/>
            <a:gdLst>
              <a:gd name="T0" fmla="*/ 218440461 w 19807"/>
              <a:gd name="T1" fmla="*/ 218438890 h 19807"/>
              <a:gd name="T2" fmla="*/ 218440461 w 19807"/>
              <a:gd name="T3" fmla="*/ 218438890 h 19807"/>
              <a:gd name="T4" fmla="*/ 218440461 w 19807"/>
              <a:gd name="T5" fmla="*/ 218438890 h 19807"/>
              <a:gd name="T6" fmla="*/ 218440461 w 19807"/>
              <a:gd name="T7" fmla="*/ 218438890 h 19807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807" h="19807" extrusionOk="0">
                <a:moveTo>
                  <a:pt x="11899" y="19602"/>
                </a:moveTo>
                <a:cubicBezTo>
                  <a:pt x="6543" y="20704"/>
                  <a:pt x="1307" y="17256"/>
                  <a:pt x="205" y="11899"/>
                </a:cubicBezTo>
                <a:cubicBezTo>
                  <a:pt x="-896" y="6542"/>
                  <a:pt x="2553" y="1307"/>
                  <a:pt x="7908" y="205"/>
                </a:cubicBezTo>
                <a:cubicBezTo>
                  <a:pt x="13262" y="-896"/>
                  <a:pt x="18495" y="2549"/>
                  <a:pt x="19600" y="7900"/>
                </a:cubicBezTo>
                <a:cubicBezTo>
                  <a:pt x="19601" y="7903"/>
                  <a:pt x="19601" y="7905"/>
                  <a:pt x="19602" y="7908"/>
                </a:cubicBezTo>
                <a:cubicBezTo>
                  <a:pt x="20704" y="13264"/>
                  <a:pt x="17255" y="18500"/>
                  <a:pt x="11899" y="196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3216049" y="2746920"/>
            <a:ext cx="181425" cy="144614"/>
          </a:xfrm>
          <a:custGeom>
            <a:avLst/>
            <a:gdLst>
              <a:gd name="T0" fmla="*/ 11259978 w 21600"/>
              <a:gd name="T1" fmla="*/ 5723359 h 21600"/>
              <a:gd name="T2" fmla="*/ 11259978 w 21600"/>
              <a:gd name="T3" fmla="*/ 5723359 h 21600"/>
              <a:gd name="T4" fmla="*/ 11259978 w 21600"/>
              <a:gd name="T5" fmla="*/ 5723359 h 21600"/>
              <a:gd name="T6" fmla="*/ 11259978 w 21600"/>
              <a:gd name="T7" fmla="*/ 5723359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7280" y="13500"/>
                </a:moveTo>
                <a:lnTo>
                  <a:pt x="4320" y="13500"/>
                </a:lnTo>
                <a:lnTo>
                  <a:pt x="4320" y="2700"/>
                </a:lnTo>
                <a:lnTo>
                  <a:pt x="17280" y="2700"/>
                </a:lnTo>
                <a:cubicBezTo>
                  <a:pt x="17280" y="2700"/>
                  <a:pt x="17280" y="13500"/>
                  <a:pt x="17280" y="13500"/>
                </a:cubicBezTo>
                <a:close/>
                <a:moveTo>
                  <a:pt x="7560" y="18900"/>
                </a:moveTo>
                <a:lnTo>
                  <a:pt x="8208" y="17550"/>
                </a:lnTo>
                <a:lnTo>
                  <a:pt x="13392" y="17550"/>
                </a:lnTo>
                <a:lnTo>
                  <a:pt x="14040" y="18900"/>
                </a:lnTo>
                <a:cubicBezTo>
                  <a:pt x="14040" y="18900"/>
                  <a:pt x="7560" y="18900"/>
                  <a:pt x="7560" y="18900"/>
                </a:cubicBezTo>
                <a:close/>
                <a:moveTo>
                  <a:pt x="21334" y="18402"/>
                </a:moveTo>
                <a:cubicBezTo>
                  <a:pt x="21068" y="17901"/>
                  <a:pt x="19440" y="14850"/>
                  <a:pt x="19440" y="14850"/>
                </a:cubicBezTo>
                <a:lnTo>
                  <a:pt x="19440" y="2700"/>
                </a:lnTo>
                <a:cubicBezTo>
                  <a:pt x="19440" y="1212"/>
                  <a:pt x="18468" y="0"/>
                  <a:pt x="17280" y="0"/>
                </a:cubicBezTo>
                <a:lnTo>
                  <a:pt x="4320" y="0"/>
                </a:lnTo>
                <a:cubicBezTo>
                  <a:pt x="3131" y="0"/>
                  <a:pt x="2160" y="1212"/>
                  <a:pt x="2160" y="2700"/>
                </a:cubicBezTo>
                <a:lnTo>
                  <a:pt x="2160" y="14850"/>
                </a:lnTo>
                <a:cubicBezTo>
                  <a:pt x="2160" y="14850"/>
                  <a:pt x="532" y="17901"/>
                  <a:pt x="266" y="18402"/>
                </a:cubicBezTo>
                <a:cubicBezTo>
                  <a:pt x="0" y="18900"/>
                  <a:pt x="0" y="19188"/>
                  <a:pt x="0" y="19575"/>
                </a:cubicBezTo>
                <a:lnTo>
                  <a:pt x="0" y="20250"/>
                </a:lnTo>
                <a:cubicBezTo>
                  <a:pt x="0" y="20925"/>
                  <a:pt x="540" y="21600"/>
                  <a:pt x="1079" y="21600"/>
                </a:cubicBezTo>
                <a:lnTo>
                  <a:pt x="20521" y="21600"/>
                </a:lnTo>
                <a:cubicBezTo>
                  <a:pt x="21060" y="21600"/>
                  <a:pt x="21600" y="20925"/>
                  <a:pt x="21600" y="20250"/>
                </a:cubicBezTo>
                <a:lnTo>
                  <a:pt x="21600" y="19575"/>
                </a:lnTo>
                <a:cubicBezTo>
                  <a:pt x="21600" y="19188"/>
                  <a:pt x="21600" y="18900"/>
                  <a:pt x="21334" y="1840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4330997" y="2355146"/>
            <a:ext cx="540330" cy="928160"/>
          </a:xfrm>
          <a:custGeom>
            <a:avLst/>
            <a:gdLst>
              <a:gd name="T0" fmla="*/ 297743754 w 21600"/>
              <a:gd name="T1" fmla="*/ 1510010506 h 21600"/>
              <a:gd name="T2" fmla="*/ 297743754 w 21600"/>
              <a:gd name="T3" fmla="*/ 1510010506 h 21600"/>
              <a:gd name="T4" fmla="*/ 297743754 w 21600"/>
              <a:gd name="T5" fmla="*/ 1510010506 h 21600"/>
              <a:gd name="T6" fmla="*/ 297743754 w 21600"/>
              <a:gd name="T7" fmla="*/ 151001050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10800" y="5498"/>
                </a:moveTo>
                <a:cubicBezTo>
                  <a:pt x="8184" y="5498"/>
                  <a:pt x="6075" y="4271"/>
                  <a:pt x="6075" y="2749"/>
                </a:cubicBezTo>
                <a:cubicBezTo>
                  <a:pt x="6075" y="1227"/>
                  <a:pt x="8184" y="0"/>
                  <a:pt x="10800" y="0"/>
                </a:cubicBezTo>
                <a:cubicBezTo>
                  <a:pt x="13416" y="0"/>
                  <a:pt x="15525" y="1227"/>
                  <a:pt x="15525" y="2749"/>
                </a:cubicBezTo>
                <a:cubicBezTo>
                  <a:pt x="15525" y="4271"/>
                  <a:pt x="13416" y="5498"/>
                  <a:pt x="10800" y="5498"/>
                </a:cubicBezTo>
                <a:close/>
                <a:moveTo>
                  <a:pt x="21600" y="13353"/>
                </a:moveTo>
                <a:cubicBezTo>
                  <a:pt x="21600" y="14003"/>
                  <a:pt x="20693" y="14531"/>
                  <a:pt x="19575" y="14531"/>
                </a:cubicBezTo>
                <a:cubicBezTo>
                  <a:pt x="18457" y="14531"/>
                  <a:pt x="17550" y="14003"/>
                  <a:pt x="17550" y="13353"/>
                </a:cubicBezTo>
                <a:lnTo>
                  <a:pt x="17550" y="9033"/>
                </a:lnTo>
                <a:lnTo>
                  <a:pt x="16200" y="9033"/>
                </a:lnTo>
                <a:lnTo>
                  <a:pt x="16200" y="20225"/>
                </a:lnTo>
                <a:cubicBezTo>
                  <a:pt x="16200" y="20986"/>
                  <a:pt x="15145" y="21600"/>
                  <a:pt x="13838" y="21600"/>
                </a:cubicBezTo>
                <a:cubicBezTo>
                  <a:pt x="12530" y="21600"/>
                  <a:pt x="11475" y="20986"/>
                  <a:pt x="11475" y="20225"/>
                </a:cubicBezTo>
                <a:lnTo>
                  <a:pt x="11475" y="14531"/>
                </a:lnTo>
                <a:lnTo>
                  <a:pt x="10125" y="14531"/>
                </a:lnTo>
                <a:lnTo>
                  <a:pt x="10125" y="20225"/>
                </a:lnTo>
                <a:cubicBezTo>
                  <a:pt x="10125" y="20986"/>
                  <a:pt x="9070" y="21600"/>
                  <a:pt x="7762" y="21600"/>
                </a:cubicBezTo>
                <a:cubicBezTo>
                  <a:pt x="6455" y="21600"/>
                  <a:pt x="5400" y="20986"/>
                  <a:pt x="5400" y="20225"/>
                </a:cubicBezTo>
                <a:lnTo>
                  <a:pt x="5400" y="9033"/>
                </a:lnTo>
                <a:lnTo>
                  <a:pt x="4050" y="9033"/>
                </a:lnTo>
                <a:lnTo>
                  <a:pt x="4050" y="13353"/>
                </a:lnTo>
                <a:cubicBezTo>
                  <a:pt x="4050" y="14003"/>
                  <a:pt x="3143" y="14531"/>
                  <a:pt x="2025" y="14531"/>
                </a:cubicBezTo>
                <a:cubicBezTo>
                  <a:pt x="907" y="14531"/>
                  <a:pt x="0" y="14003"/>
                  <a:pt x="0" y="13353"/>
                </a:cubicBezTo>
                <a:lnTo>
                  <a:pt x="0" y="8247"/>
                </a:lnTo>
                <a:cubicBezTo>
                  <a:pt x="0" y="6946"/>
                  <a:pt x="1814" y="5891"/>
                  <a:pt x="4050" y="5891"/>
                </a:cubicBezTo>
                <a:lnTo>
                  <a:pt x="17550" y="5891"/>
                </a:lnTo>
                <a:cubicBezTo>
                  <a:pt x="19786" y="5891"/>
                  <a:pt x="21600" y="6946"/>
                  <a:pt x="21600" y="8247"/>
                </a:cubicBezTo>
                <a:cubicBezTo>
                  <a:pt x="21600" y="8247"/>
                  <a:pt x="21600" y="13353"/>
                  <a:pt x="21600" y="1335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17141" rIns="17141" anchor="ctr"/>
          <a:lstStyle/>
          <a:p>
            <a:pPr defTabSz="68461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013">
              <a:latin typeface="Lato Light"/>
              <a:ea typeface="MS PGothic" panose="020B0600070205080204" pitchFamily="34" charset="-128"/>
            </a:endParaRPr>
          </a:p>
        </p:txBody>
      </p:sp>
      <p:sp>
        <p:nvSpPr>
          <p:cNvPr id="17" name="出自【趣你的PPT】(微信:qunideppt)：最优质的PPT资源库"/>
          <p:cNvSpPr txBox="1">
            <a:spLocks/>
          </p:cNvSpPr>
          <p:nvPr/>
        </p:nvSpPr>
        <p:spPr bwMode="auto">
          <a:xfrm>
            <a:off x="5703412" y="1696494"/>
            <a:ext cx="2080695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1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707354" y="1380972"/>
            <a:ext cx="1929941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19" name="出自【趣你的PPT】(微信:qunideppt)：最优质的PPT资源库"/>
          <p:cNvSpPr txBox="1">
            <a:spLocks/>
          </p:cNvSpPr>
          <p:nvPr/>
        </p:nvSpPr>
        <p:spPr bwMode="auto">
          <a:xfrm>
            <a:off x="6184582" y="2766638"/>
            <a:ext cx="2080695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2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188525" y="2451116"/>
            <a:ext cx="1929941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1" name="出自【趣你的PPT】(微信:qunideppt)：最优质的PPT资源库"/>
          <p:cNvSpPr txBox="1">
            <a:spLocks/>
          </p:cNvSpPr>
          <p:nvPr/>
        </p:nvSpPr>
        <p:spPr bwMode="auto">
          <a:xfrm>
            <a:off x="5805956" y="3867022"/>
            <a:ext cx="2080695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2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809899" y="3551498"/>
            <a:ext cx="1929941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3" name="出自【趣你的PPT】(微信:qunideppt)：最优质的PPT资源库"/>
          <p:cNvSpPr txBox="1">
            <a:spLocks/>
          </p:cNvSpPr>
          <p:nvPr/>
        </p:nvSpPr>
        <p:spPr bwMode="auto">
          <a:xfrm>
            <a:off x="878724" y="2766638"/>
            <a:ext cx="2080695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2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040263" y="2451117"/>
            <a:ext cx="1929941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5" name="出自【趣你的PPT】(微信:qunideppt)：最优质的PPT资源库"/>
          <p:cNvSpPr txBox="1">
            <a:spLocks/>
          </p:cNvSpPr>
          <p:nvPr/>
        </p:nvSpPr>
        <p:spPr bwMode="auto">
          <a:xfrm>
            <a:off x="1336230" y="1697810"/>
            <a:ext cx="2080695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2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497770" y="1382288"/>
            <a:ext cx="1929941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7" name="出自【趣你的PPT】(微信:qunideppt)：最优质的PPT资源库"/>
          <p:cNvSpPr txBox="1">
            <a:spLocks/>
          </p:cNvSpPr>
          <p:nvPr/>
        </p:nvSpPr>
        <p:spPr bwMode="auto">
          <a:xfrm>
            <a:off x="1336230" y="3861763"/>
            <a:ext cx="2080695" cy="55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7" tIns="34283" rIns="68567" bIns="34283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684610" fontAlgn="base">
              <a:lnSpc>
                <a:spcPts val="127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该原创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模板来自公众号：趣你的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。一不小心，就学会</a:t>
            </a:r>
            <a:r>
              <a:rPr lang="en-US" altLang="zh-CN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PPT</a:t>
            </a:r>
            <a:r>
              <a:rPr lang="zh-CN" altLang="en-US" sz="1050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，快来加入我们。</a:t>
            </a:r>
          </a:p>
        </p:txBody>
      </p:sp>
      <p:sp>
        <p:nvSpPr>
          <p:cNvPr id="2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497770" y="3546240"/>
            <a:ext cx="1929941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defTabSz="68461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单击此处编辑内容</a:t>
            </a:r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3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6947743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出自【趣你的PPT】(微信:qunideppt)：最优质的PPT资源库"/>
          <p:cNvSpPr/>
          <p:nvPr/>
        </p:nvSpPr>
        <p:spPr>
          <a:xfrm>
            <a:off x="1164662" y="3767893"/>
            <a:ext cx="631481" cy="6314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2465202" y="2401437"/>
            <a:ext cx="773703" cy="773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4571167" y="2970854"/>
            <a:ext cx="1303707" cy="13037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6368144" y="1006525"/>
            <a:ext cx="1907722" cy="1907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 rot="701856">
            <a:off x="2288515" y="2224750"/>
            <a:ext cx="1127077" cy="1127077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 rot="712325">
            <a:off x="991776" y="3595006"/>
            <a:ext cx="977252" cy="977252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 rot="20019726">
            <a:off x="4446354" y="2846041"/>
            <a:ext cx="1553333" cy="1553333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6190280" y="828661"/>
            <a:ext cx="2263448" cy="2263448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cxnSp>
        <p:nvCxnSpPr>
          <p:cNvPr id="4" name="出自【趣你的PPT】(微信:qunideppt)：最优质的PPT资源库"/>
          <p:cNvCxnSpPr>
            <a:endCxn id="17" idx="2"/>
          </p:cNvCxnSpPr>
          <p:nvPr/>
        </p:nvCxnSpPr>
        <p:spPr>
          <a:xfrm>
            <a:off x="0" y="3491456"/>
            <a:ext cx="1002228" cy="491653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>
            <a:stCxn id="17" idx="7"/>
            <a:endCxn id="2" idx="3"/>
          </p:cNvCxnSpPr>
          <p:nvPr/>
        </p:nvCxnSpPr>
        <p:spPr>
          <a:xfrm flipV="1">
            <a:off x="1889603" y="3097703"/>
            <a:ext cx="491454" cy="71889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出自【趣你的PPT】(微信:qunideppt)：最优质的PPT资源库"/>
          <p:cNvCxnSpPr>
            <a:stCxn id="2" idx="6"/>
            <a:endCxn id="20" idx="1"/>
          </p:cNvCxnSpPr>
          <p:nvPr/>
        </p:nvCxnSpPr>
        <p:spPr>
          <a:xfrm>
            <a:off x="3403888" y="2902544"/>
            <a:ext cx="1083302" cy="471641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出自【趣你的PPT】(微信:qunideppt)：最优质的PPT资源库"/>
          <p:cNvCxnSpPr>
            <a:stCxn id="21" idx="3"/>
            <a:endCxn id="20" idx="6"/>
          </p:cNvCxnSpPr>
          <p:nvPr/>
        </p:nvCxnSpPr>
        <p:spPr>
          <a:xfrm flipH="1">
            <a:off x="5919063" y="2760635"/>
            <a:ext cx="602692" cy="517493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164" y="1521433"/>
            <a:ext cx="804406" cy="877904"/>
          </a:xfrm>
          <a:prstGeom prst="rect">
            <a:avLst/>
          </a:prstGeom>
        </p:spPr>
      </p:pic>
      <p:pic>
        <p:nvPicPr>
          <p:cNvPr id="39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718" y="2532083"/>
            <a:ext cx="478670" cy="512410"/>
          </a:xfrm>
          <a:prstGeom prst="rect">
            <a:avLst/>
          </a:prstGeom>
        </p:spPr>
      </p:pic>
      <p:pic>
        <p:nvPicPr>
          <p:cNvPr id="40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1268223" y="3876301"/>
            <a:ext cx="398260" cy="398260"/>
          </a:xfrm>
          <a:prstGeom prst="rect">
            <a:avLst/>
          </a:prstGeom>
        </p:spPr>
      </p:pic>
      <p:pic>
        <p:nvPicPr>
          <p:cNvPr id="41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lum bright="70000" contrast="-70000"/>
          </a:blip>
          <a:stretch>
            <a:fillRect/>
          </a:stretch>
        </p:blipFill>
        <p:spPr>
          <a:xfrm>
            <a:off x="5012100" y="3429104"/>
            <a:ext cx="421840" cy="412496"/>
          </a:xfrm>
          <a:prstGeom prst="rect">
            <a:avLst/>
          </a:prstGeom>
        </p:spPr>
      </p:pic>
      <p:sp>
        <p:nvSpPr>
          <p:cNvPr id="28" name="出自【趣你的PPT】(微信:qunideppt)：最优质的PPT资源库"/>
          <p:cNvSpPr txBox="1"/>
          <p:nvPr/>
        </p:nvSpPr>
        <p:spPr>
          <a:xfrm>
            <a:off x="389635" y="2130481"/>
            <a:ext cx="1804925" cy="559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我们制作的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万次。</a:t>
            </a: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2193817" y="3554835"/>
            <a:ext cx="1804925" cy="559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我们制作的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万次。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3892491" y="1719001"/>
            <a:ext cx="1804925" cy="559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我们制作的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万次。</a:t>
            </a: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435226" y="3364921"/>
            <a:ext cx="1804925" cy="559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我们制作的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教程视频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PPT》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，播放量已超过</a:t>
            </a:r>
            <a:r>
              <a:rPr lang="en-US" altLang="zh-CN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013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万次。</a:t>
            </a: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22655546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出自【趣你的PPT】(微信:qunideppt)：最优质的PPT资源库"/>
          <p:cNvSpPr/>
          <p:nvPr/>
        </p:nvSpPr>
        <p:spPr bwMode="auto">
          <a:xfrm rot="18746405">
            <a:off x="2563773" y="1445420"/>
            <a:ext cx="519259" cy="513570"/>
          </a:xfrm>
          <a:custGeom>
            <a:avLst/>
            <a:gdLst>
              <a:gd name="T0" fmla="*/ 7139448 w 21600"/>
              <a:gd name="T1" fmla="*/ 0 h 21356"/>
              <a:gd name="T2" fmla="*/ 47640451 w 21600"/>
              <a:gd name="T3" fmla="*/ 47134805 h 21356"/>
              <a:gd name="T4" fmla="*/ 0 w 21600"/>
              <a:gd name="T5" fmla="*/ 47134805 h 21356"/>
              <a:gd name="T6" fmla="*/ 0 60000 65536"/>
              <a:gd name="T7" fmla="*/ 0 60000 65536"/>
              <a:gd name="T8" fmla="*/ 0 60000 65536"/>
              <a:gd name="T9" fmla="*/ 0 w 21600"/>
              <a:gd name="T10" fmla="*/ 0 h 21356"/>
              <a:gd name="T11" fmla="*/ 21600 w 21600"/>
              <a:gd name="T12" fmla="*/ 21356 h 2135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356" fill="none" extrusionOk="0">
                <a:moveTo>
                  <a:pt x="3237" y="-1"/>
                </a:moveTo>
                <a:cubicBezTo>
                  <a:pt x="13795" y="1600"/>
                  <a:pt x="21600" y="10676"/>
                  <a:pt x="21600" y="21356"/>
                </a:cubicBezTo>
              </a:path>
              <a:path w="21600" h="21356" stroke="0" extrusionOk="0">
                <a:moveTo>
                  <a:pt x="3237" y="-1"/>
                </a:moveTo>
                <a:cubicBezTo>
                  <a:pt x="13795" y="1600"/>
                  <a:pt x="21600" y="10676"/>
                  <a:pt x="21600" y="21356"/>
                </a:cubicBezTo>
                <a:lnTo>
                  <a:pt x="0" y="21356"/>
                </a:lnTo>
                <a:lnTo>
                  <a:pt x="3237" y="-1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  <a:prstDash val="solid"/>
            <a:round/>
            <a:headEnd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 sz="1013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 rot="21275257">
            <a:off x="2896537" y="1680670"/>
            <a:ext cx="1345683" cy="1346495"/>
          </a:xfrm>
          <a:custGeom>
            <a:avLst/>
            <a:gdLst>
              <a:gd name="T0" fmla="*/ 2469660 w 1816"/>
              <a:gd name="T1" fmla="*/ 1147217 h 1816"/>
              <a:gd name="T2" fmla="*/ 2487032 w 1816"/>
              <a:gd name="T3" fmla="*/ 715562 h 1816"/>
              <a:gd name="T4" fmla="*/ 2246725 w 1816"/>
              <a:gd name="T5" fmla="*/ 614167 h 1816"/>
              <a:gd name="T6" fmla="*/ 2064323 w 1816"/>
              <a:gd name="T7" fmla="*/ 420067 h 1816"/>
              <a:gd name="T8" fmla="*/ 1910874 w 1816"/>
              <a:gd name="T9" fmla="*/ 139057 h 1816"/>
              <a:gd name="T10" fmla="*/ 1543176 w 1816"/>
              <a:gd name="T11" fmla="*/ 168027 h 1816"/>
              <a:gd name="T12" fmla="*/ 1210220 w 1816"/>
              <a:gd name="T13" fmla="*/ 150645 h 1816"/>
              <a:gd name="T14" fmla="*/ 964123 w 1816"/>
              <a:gd name="T15" fmla="*/ 199894 h 1816"/>
              <a:gd name="T16" fmla="*/ 718026 w 1816"/>
              <a:gd name="T17" fmla="*/ 309980 h 1816"/>
              <a:gd name="T18" fmla="*/ 312689 w 1816"/>
              <a:gd name="T19" fmla="*/ 457728 h 1816"/>
              <a:gd name="T20" fmla="*/ 309793 w 1816"/>
              <a:gd name="T21" fmla="*/ 718459 h 1816"/>
              <a:gd name="T22" fmla="*/ 199773 w 1816"/>
              <a:gd name="T23" fmla="*/ 964705 h 1816"/>
              <a:gd name="T24" fmla="*/ 0 w 1816"/>
              <a:gd name="T25" fmla="*/ 1210951 h 1816"/>
              <a:gd name="T26" fmla="*/ 167925 w 1816"/>
              <a:gd name="T27" fmla="*/ 1544107 h 1816"/>
              <a:gd name="T28" fmla="*/ 277945 w 1816"/>
              <a:gd name="T29" fmla="*/ 1854088 h 1816"/>
              <a:gd name="T30" fmla="*/ 416918 w 1816"/>
              <a:gd name="T31" fmla="*/ 2065570 h 1816"/>
              <a:gd name="T32" fmla="*/ 613796 w 1816"/>
              <a:gd name="T33" fmla="*/ 2250978 h 1816"/>
              <a:gd name="T34" fmla="*/ 906218 w 1816"/>
              <a:gd name="T35" fmla="*/ 2569650 h 1816"/>
              <a:gd name="T36" fmla="*/ 1146525 w 1816"/>
              <a:gd name="T37" fmla="*/ 2471151 h 1816"/>
              <a:gd name="T38" fmla="*/ 1415784 w 1816"/>
              <a:gd name="T39" fmla="*/ 2479842 h 1816"/>
              <a:gd name="T40" fmla="*/ 1719787 w 1816"/>
              <a:gd name="T41" fmla="*/ 2569650 h 1816"/>
              <a:gd name="T42" fmla="*/ 1962989 w 1816"/>
              <a:gd name="T43" fmla="*/ 2285743 h 1816"/>
              <a:gd name="T44" fmla="*/ 2209087 w 1816"/>
              <a:gd name="T45" fmla="*/ 2065570 h 1816"/>
              <a:gd name="T46" fmla="*/ 2348059 w 1816"/>
              <a:gd name="T47" fmla="*/ 1854088 h 1816"/>
              <a:gd name="T48" fmla="*/ 2443603 w 1816"/>
              <a:gd name="T49" fmla="*/ 1604945 h 1816"/>
              <a:gd name="T50" fmla="*/ 1314450 w 1816"/>
              <a:gd name="T51" fmla="*/ 2337889 h 1816"/>
              <a:gd name="T52" fmla="*/ 1108886 w 1816"/>
              <a:gd name="T53" fmla="*/ 2317610 h 1816"/>
              <a:gd name="T54" fmla="*/ 871475 w 1816"/>
              <a:gd name="T55" fmla="*/ 2236493 h 1816"/>
              <a:gd name="T56" fmla="*/ 663016 w 1816"/>
              <a:gd name="T57" fmla="*/ 2103231 h 1816"/>
              <a:gd name="T58" fmla="*/ 495090 w 1816"/>
              <a:gd name="T59" fmla="*/ 1926513 h 1816"/>
              <a:gd name="T60" fmla="*/ 370594 w 1816"/>
              <a:gd name="T61" fmla="*/ 1712134 h 1816"/>
              <a:gd name="T62" fmla="*/ 304003 w 1816"/>
              <a:gd name="T63" fmla="*/ 1471682 h 1816"/>
              <a:gd name="T64" fmla="*/ 292422 w 1816"/>
              <a:gd name="T65" fmla="*/ 1263097 h 1816"/>
              <a:gd name="T66" fmla="*/ 338746 w 1816"/>
              <a:gd name="T67" fmla="*/ 1011057 h 1816"/>
              <a:gd name="T68" fmla="*/ 440080 w 1816"/>
              <a:gd name="T69" fmla="*/ 785090 h 1816"/>
              <a:gd name="T70" fmla="*/ 590634 w 1816"/>
              <a:gd name="T71" fmla="*/ 590990 h 1816"/>
              <a:gd name="T72" fmla="*/ 784617 w 1816"/>
              <a:gd name="T73" fmla="*/ 440346 h 1816"/>
              <a:gd name="T74" fmla="*/ 1010447 w 1816"/>
              <a:gd name="T75" fmla="*/ 338950 h 1816"/>
              <a:gd name="T76" fmla="*/ 1262335 w 1816"/>
              <a:gd name="T77" fmla="*/ 292598 h 1816"/>
              <a:gd name="T78" fmla="*/ 1467899 w 1816"/>
              <a:gd name="T79" fmla="*/ 304186 h 1816"/>
              <a:gd name="T80" fmla="*/ 1711101 w 1816"/>
              <a:gd name="T81" fmla="*/ 373715 h 1816"/>
              <a:gd name="T82" fmla="*/ 1925351 w 1816"/>
              <a:gd name="T83" fmla="*/ 495389 h 1816"/>
              <a:gd name="T84" fmla="*/ 2101962 w 1816"/>
              <a:gd name="T85" fmla="*/ 663416 h 1816"/>
              <a:gd name="T86" fmla="*/ 2235144 w 1816"/>
              <a:gd name="T87" fmla="*/ 872001 h 1816"/>
              <a:gd name="T88" fmla="*/ 2313316 w 1816"/>
              <a:gd name="T89" fmla="*/ 1109556 h 1816"/>
              <a:gd name="T90" fmla="*/ 2336478 w 1816"/>
              <a:gd name="T91" fmla="*/ 1315244 h 1816"/>
              <a:gd name="T92" fmla="*/ 2304630 w 1816"/>
              <a:gd name="T93" fmla="*/ 1570181 h 1816"/>
              <a:gd name="T94" fmla="*/ 2211982 w 1816"/>
              <a:gd name="T95" fmla="*/ 1801942 h 1816"/>
              <a:gd name="T96" fmla="*/ 2070114 w 1816"/>
              <a:gd name="T97" fmla="*/ 2001835 h 1816"/>
              <a:gd name="T98" fmla="*/ 1884817 w 1816"/>
              <a:gd name="T99" fmla="*/ 2161171 h 1816"/>
              <a:gd name="T100" fmla="*/ 1664777 w 1816"/>
              <a:gd name="T101" fmla="*/ 2274155 h 1816"/>
              <a:gd name="T102" fmla="*/ 1418680 w 1816"/>
              <a:gd name="T103" fmla="*/ 2332095 h 181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w 1816"/>
              <a:gd name="T157" fmla="*/ 0 h 1816"/>
              <a:gd name="T158" fmla="*/ 1816 w 1816"/>
              <a:gd name="T159" fmla="*/ 1816 h 181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T156" t="T157" r="T158" b="T159"/>
            <a:pathLst>
              <a:path w="1816" h="1816">
                <a:moveTo>
                  <a:pt x="1816" y="978"/>
                </a:moveTo>
                <a:lnTo>
                  <a:pt x="1816" y="836"/>
                </a:lnTo>
                <a:lnTo>
                  <a:pt x="1710" y="836"/>
                </a:lnTo>
                <a:lnTo>
                  <a:pt x="1706" y="792"/>
                </a:lnTo>
                <a:lnTo>
                  <a:pt x="1698" y="750"/>
                </a:lnTo>
                <a:lnTo>
                  <a:pt x="1688" y="708"/>
                </a:lnTo>
                <a:lnTo>
                  <a:pt x="1678" y="666"/>
                </a:lnTo>
                <a:lnTo>
                  <a:pt x="1774" y="626"/>
                </a:lnTo>
                <a:lnTo>
                  <a:pt x="1718" y="494"/>
                </a:lnTo>
                <a:lnTo>
                  <a:pt x="1622" y="534"/>
                </a:lnTo>
                <a:lnTo>
                  <a:pt x="1602" y="496"/>
                </a:lnTo>
                <a:lnTo>
                  <a:pt x="1578" y="460"/>
                </a:lnTo>
                <a:lnTo>
                  <a:pt x="1552" y="424"/>
                </a:lnTo>
                <a:lnTo>
                  <a:pt x="1526" y="390"/>
                </a:lnTo>
                <a:lnTo>
                  <a:pt x="1600" y="316"/>
                </a:lnTo>
                <a:lnTo>
                  <a:pt x="1498" y="216"/>
                </a:lnTo>
                <a:lnTo>
                  <a:pt x="1426" y="290"/>
                </a:lnTo>
                <a:lnTo>
                  <a:pt x="1392" y="262"/>
                </a:lnTo>
                <a:lnTo>
                  <a:pt x="1356" y="236"/>
                </a:lnTo>
                <a:lnTo>
                  <a:pt x="1318" y="214"/>
                </a:lnTo>
                <a:lnTo>
                  <a:pt x="1280" y="192"/>
                </a:lnTo>
                <a:lnTo>
                  <a:pt x="1320" y="96"/>
                </a:lnTo>
                <a:lnTo>
                  <a:pt x="1188" y="42"/>
                </a:lnTo>
                <a:lnTo>
                  <a:pt x="1150" y="138"/>
                </a:lnTo>
                <a:lnTo>
                  <a:pt x="1108" y="126"/>
                </a:lnTo>
                <a:lnTo>
                  <a:pt x="1066" y="116"/>
                </a:lnTo>
                <a:lnTo>
                  <a:pt x="1022" y="110"/>
                </a:lnTo>
                <a:lnTo>
                  <a:pt x="978" y="104"/>
                </a:lnTo>
                <a:lnTo>
                  <a:pt x="978" y="0"/>
                </a:lnTo>
                <a:lnTo>
                  <a:pt x="836" y="0"/>
                </a:lnTo>
                <a:lnTo>
                  <a:pt x="836" y="104"/>
                </a:lnTo>
                <a:lnTo>
                  <a:pt x="792" y="110"/>
                </a:lnTo>
                <a:lnTo>
                  <a:pt x="750" y="116"/>
                </a:lnTo>
                <a:lnTo>
                  <a:pt x="706" y="126"/>
                </a:lnTo>
                <a:lnTo>
                  <a:pt x="666" y="138"/>
                </a:lnTo>
                <a:lnTo>
                  <a:pt x="626" y="42"/>
                </a:lnTo>
                <a:lnTo>
                  <a:pt x="494" y="96"/>
                </a:lnTo>
                <a:lnTo>
                  <a:pt x="534" y="192"/>
                </a:lnTo>
                <a:lnTo>
                  <a:pt x="496" y="214"/>
                </a:lnTo>
                <a:lnTo>
                  <a:pt x="460" y="236"/>
                </a:lnTo>
                <a:lnTo>
                  <a:pt x="424" y="262"/>
                </a:lnTo>
                <a:lnTo>
                  <a:pt x="390" y="290"/>
                </a:lnTo>
                <a:lnTo>
                  <a:pt x="316" y="216"/>
                </a:lnTo>
                <a:lnTo>
                  <a:pt x="216" y="316"/>
                </a:lnTo>
                <a:lnTo>
                  <a:pt x="288" y="390"/>
                </a:lnTo>
                <a:lnTo>
                  <a:pt x="262" y="424"/>
                </a:lnTo>
                <a:lnTo>
                  <a:pt x="236" y="460"/>
                </a:lnTo>
                <a:lnTo>
                  <a:pt x="214" y="496"/>
                </a:lnTo>
                <a:lnTo>
                  <a:pt x="192" y="534"/>
                </a:lnTo>
                <a:lnTo>
                  <a:pt x="96" y="494"/>
                </a:lnTo>
                <a:lnTo>
                  <a:pt x="42" y="626"/>
                </a:lnTo>
                <a:lnTo>
                  <a:pt x="138" y="666"/>
                </a:lnTo>
                <a:lnTo>
                  <a:pt x="126" y="708"/>
                </a:lnTo>
                <a:lnTo>
                  <a:pt x="116" y="750"/>
                </a:lnTo>
                <a:lnTo>
                  <a:pt x="108" y="792"/>
                </a:lnTo>
                <a:lnTo>
                  <a:pt x="104" y="836"/>
                </a:lnTo>
                <a:lnTo>
                  <a:pt x="0" y="836"/>
                </a:lnTo>
                <a:lnTo>
                  <a:pt x="0" y="978"/>
                </a:lnTo>
                <a:lnTo>
                  <a:pt x="104" y="978"/>
                </a:lnTo>
                <a:lnTo>
                  <a:pt x="108" y="1022"/>
                </a:lnTo>
                <a:lnTo>
                  <a:pt x="116" y="1066"/>
                </a:lnTo>
                <a:lnTo>
                  <a:pt x="126" y="1108"/>
                </a:lnTo>
                <a:lnTo>
                  <a:pt x="138" y="1150"/>
                </a:lnTo>
                <a:lnTo>
                  <a:pt x="42" y="1190"/>
                </a:lnTo>
                <a:lnTo>
                  <a:pt x="96" y="1320"/>
                </a:lnTo>
                <a:lnTo>
                  <a:pt x="192" y="1280"/>
                </a:lnTo>
                <a:lnTo>
                  <a:pt x="214" y="1320"/>
                </a:lnTo>
                <a:lnTo>
                  <a:pt x="236" y="1356"/>
                </a:lnTo>
                <a:lnTo>
                  <a:pt x="262" y="1392"/>
                </a:lnTo>
                <a:lnTo>
                  <a:pt x="288" y="1426"/>
                </a:lnTo>
                <a:lnTo>
                  <a:pt x="216" y="1500"/>
                </a:lnTo>
                <a:lnTo>
                  <a:pt x="316" y="1600"/>
                </a:lnTo>
                <a:lnTo>
                  <a:pt x="390" y="1526"/>
                </a:lnTo>
                <a:lnTo>
                  <a:pt x="424" y="1554"/>
                </a:lnTo>
                <a:lnTo>
                  <a:pt x="460" y="1578"/>
                </a:lnTo>
                <a:lnTo>
                  <a:pt x="496" y="1602"/>
                </a:lnTo>
                <a:lnTo>
                  <a:pt x="534" y="1622"/>
                </a:lnTo>
                <a:lnTo>
                  <a:pt x="494" y="1718"/>
                </a:lnTo>
                <a:lnTo>
                  <a:pt x="626" y="1774"/>
                </a:lnTo>
                <a:lnTo>
                  <a:pt x="666" y="1678"/>
                </a:lnTo>
                <a:lnTo>
                  <a:pt x="706" y="1690"/>
                </a:lnTo>
                <a:lnTo>
                  <a:pt x="750" y="1698"/>
                </a:lnTo>
                <a:lnTo>
                  <a:pt x="792" y="1706"/>
                </a:lnTo>
                <a:lnTo>
                  <a:pt x="836" y="1712"/>
                </a:lnTo>
                <a:lnTo>
                  <a:pt x="836" y="1816"/>
                </a:lnTo>
                <a:lnTo>
                  <a:pt x="978" y="1816"/>
                </a:lnTo>
                <a:lnTo>
                  <a:pt x="978" y="1712"/>
                </a:lnTo>
                <a:lnTo>
                  <a:pt x="1022" y="1706"/>
                </a:lnTo>
                <a:lnTo>
                  <a:pt x="1066" y="1698"/>
                </a:lnTo>
                <a:lnTo>
                  <a:pt x="1108" y="1690"/>
                </a:lnTo>
                <a:lnTo>
                  <a:pt x="1150" y="1678"/>
                </a:lnTo>
                <a:lnTo>
                  <a:pt x="1188" y="1774"/>
                </a:lnTo>
                <a:lnTo>
                  <a:pt x="1320" y="1718"/>
                </a:lnTo>
                <a:lnTo>
                  <a:pt x="1280" y="1622"/>
                </a:lnTo>
                <a:lnTo>
                  <a:pt x="1318" y="1602"/>
                </a:lnTo>
                <a:lnTo>
                  <a:pt x="1356" y="1578"/>
                </a:lnTo>
                <a:lnTo>
                  <a:pt x="1392" y="1554"/>
                </a:lnTo>
                <a:lnTo>
                  <a:pt x="1426" y="1526"/>
                </a:lnTo>
                <a:lnTo>
                  <a:pt x="1498" y="1600"/>
                </a:lnTo>
                <a:lnTo>
                  <a:pt x="1600" y="1500"/>
                </a:lnTo>
                <a:lnTo>
                  <a:pt x="1526" y="1426"/>
                </a:lnTo>
                <a:lnTo>
                  <a:pt x="1552" y="1392"/>
                </a:lnTo>
                <a:lnTo>
                  <a:pt x="1578" y="1356"/>
                </a:lnTo>
                <a:lnTo>
                  <a:pt x="1602" y="1320"/>
                </a:lnTo>
                <a:lnTo>
                  <a:pt x="1622" y="1280"/>
                </a:lnTo>
                <a:lnTo>
                  <a:pt x="1718" y="1320"/>
                </a:lnTo>
                <a:lnTo>
                  <a:pt x="1774" y="1190"/>
                </a:lnTo>
                <a:lnTo>
                  <a:pt x="1678" y="1150"/>
                </a:lnTo>
                <a:lnTo>
                  <a:pt x="1688" y="1108"/>
                </a:lnTo>
                <a:lnTo>
                  <a:pt x="1698" y="1066"/>
                </a:lnTo>
                <a:lnTo>
                  <a:pt x="1706" y="1022"/>
                </a:lnTo>
                <a:lnTo>
                  <a:pt x="1710" y="978"/>
                </a:lnTo>
                <a:lnTo>
                  <a:pt x="1816" y="978"/>
                </a:lnTo>
                <a:close/>
                <a:moveTo>
                  <a:pt x="908" y="1614"/>
                </a:moveTo>
                <a:lnTo>
                  <a:pt x="908" y="1614"/>
                </a:lnTo>
                <a:lnTo>
                  <a:pt x="872" y="1612"/>
                </a:lnTo>
                <a:lnTo>
                  <a:pt x="836" y="1610"/>
                </a:lnTo>
                <a:lnTo>
                  <a:pt x="800" y="1606"/>
                </a:lnTo>
                <a:lnTo>
                  <a:pt x="766" y="1600"/>
                </a:lnTo>
                <a:lnTo>
                  <a:pt x="730" y="1592"/>
                </a:lnTo>
                <a:lnTo>
                  <a:pt x="698" y="1582"/>
                </a:lnTo>
                <a:lnTo>
                  <a:pt x="664" y="1570"/>
                </a:lnTo>
                <a:lnTo>
                  <a:pt x="632" y="1558"/>
                </a:lnTo>
                <a:lnTo>
                  <a:pt x="602" y="1544"/>
                </a:lnTo>
                <a:lnTo>
                  <a:pt x="570" y="1528"/>
                </a:lnTo>
                <a:lnTo>
                  <a:pt x="542" y="1512"/>
                </a:lnTo>
                <a:lnTo>
                  <a:pt x="512" y="1492"/>
                </a:lnTo>
                <a:lnTo>
                  <a:pt x="484" y="1474"/>
                </a:lnTo>
                <a:lnTo>
                  <a:pt x="458" y="1452"/>
                </a:lnTo>
                <a:lnTo>
                  <a:pt x="432" y="1430"/>
                </a:lnTo>
                <a:lnTo>
                  <a:pt x="408" y="1406"/>
                </a:lnTo>
                <a:lnTo>
                  <a:pt x="384" y="1382"/>
                </a:lnTo>
                <a:lnTo>
                  <a:pt x="362" y="1356"/>
                </a:lnTo>
                <a:lnTo>
                  <a:pt x="342" y="1330"/>
                </a:lnTo>
                <a:lnTo>
                  <a:pt x="322" y="1302"/>
                </a:lnTo>
                <a:lnTo>
                  <a:pt x="304" y="1274"/>
                </a:lnTo>
                <a:lnTo>
                  <a:pt x="286" y="1244"/>
                </a:lnTo>
                <a:lnTo>
                  <a:pt x="272" y="1214"/>
                </a:lnTo>
                <a:lnTo>
                  <a:pt x="256" y="1182"/>
                </a:lnTo>
                <a:lnTo>
                  <a:pt x="244" y="1150"/>
                </a:lnTo>
                <a:lnTo>
                  <a:pt x="234" y="1118"/>
                </a:lnTo>
                <a:lnTo>
                  <a:pt x="224" y="1084"/>
                </a:lnTo>
                <a:lnTo>
                  <a:pt x="216" y="1050"/>
                </a:lnTo>
                <a:lnTo>
                  <a:pt x="210" y="1016"/>
                </a:lnTo>
                <a:lnTo>
                  <a:pt x="206" y="980"/>
                </a:lnTo>
                <a:lnTo>
                  <a:pt x="202" y="944"/>
                </a:lnTo>
                <a:lnTo>
                  <a:pt x="202" y="908"/>
                </a:lnTo>
                <a:lnTo>
                  <a:pt x="202" y="872"/>
                </a:lnTo>
                <a:lnTo>
                  <a:pt x="206" y="836"/>
                </a:lnTo>
                <a:lnTo>
                  <a:pt x="210" y="800"/>
                </a:lnTo>
                <a:lnTo>
                  <a:pt x="216" y="766"/>
                </a:lnTo>
                <a:lnTo>
                  <a:pt x="224" y="732"/>
                </a:lnTo>
                <a:lnTo>
                  <a:pt x="234" y="698"/>
                </a:lnTo>
                <a:lnTo>
                  <a:pt x="244" y="664"/>
                </a:lnTo>
                <a:lnTo>
                  <a:pt x="256" y="632"/>
                </a:lnTo>
                <a:lnTo>
                  <a:pt x="272" y="602"/>
                </a:lnTo>
                <a:lnTo>
                  <a:pt x="286" y="572"/>
                </a:lnTo>
                <a:lnTo>
                  <a:pt x="304" y="542"/>
                </a:lnTo>
                <a:lnTo>
                  <a:pt x="322" y="512"/>
                </a:lnTo>
                <a:lnTo>
                  <a:pt x="342" y="486"/>
                </a:lnTo>
                <a:lnTo>
                  <a:pt x="362" y="458"/>
                </a:lnTo>
                <a:lnTo>
                  <a:pt x="384" y="432"/>
                </a:lnTo>
                <a:lnTo>
                  <a:pt x="408" y="408"/>
                </a:lnTo>
                <a:lnTo>
                  <a:pt x="432" y="386"/>
                </a:lnTo>
                <a:lnTo>
                  <a:pt x="458" y="362"/>
                </a:lnTo>
                <a:lnTo>
                  <a:pt x="484" y="342"/>
                </a:lnTo>
                <a:lnTo>
                  <a:pt x="512" y="322"/>
                </a:lnTo>
                <a:lnTo>
                  <a:pt x="542" y="304"/>
                </a:lnTo>
                <a:lnTo>
                  <a:pt x="570" y="286"/>
                </a:lnTo>
                <a:lnTo>
                  <a:pt x="602" y="272"/>
                </a:lnTo>
                <a:lnTo>
                  <a:pt x="632" y="258"/>
                </a:lnTo>
                <a:lnTo>
                  <a:pt x="664" y="244"/>
                </a:lnTo>
                <a:lnTo>
                  <a:pt x="698" y="234"/>
                </a:lnTo>
                <a:lnTo>
                  <a:pt x="730" y="224"/>
                </a:lnTo>
                <a:lnTo>
                  <a:pt x="766" y="216"/>
                </a:lnTo>
                <a:lnTo>
                  <a:pt x="800" y="210"/>
                </a:lnTo>
                <a:lnTo>
                  <a:pt x="836" y="206"/>
                </a:lnTo>
                <a:lnTo>
                  <a:pt x="872" y="202"/>
                </a:lnTo>
                <a:lnTo>
                  <a:pt x="908" y="202"/>
                </a:lnTo>
                <a:lnTo>
                  <a:pt x="944" y="202"/>
                </a:lnTo>
                <a:lnTo>
                  <a:pt x="980" y="206"/>
                </a:lnTo>
                <a:lnTo>
                  <a:pt x="1014" y="210"/>
                </a:lnTo>
                <a:lnTo>
                  <a:pt x="1050" y="216"/>
                </a:lnTo>
                <a:lnTo>
                  <a:pt x="1084" y="224"/>
                </a:lnTo>
                <a:lnTo>
                  <a:pt x="1118" y="234"/>
                </a:lnTo>
                <a:lnTo>
                  <a:pt x="1150" y="244"/>
                </a:lnTo>
                <a:lnTo>
                  <a:pt x="1182" y="258"/>
                </a:lnTo>
                <a:lnTo>
                  <a:pt x="1214" y="272"/>
                </a:lnTo>
                <a:lnTo>
                  <a:pt x="1244" y="286"/>
                </a:lnTo>
                <a:lnTo>
                  <a:pt x="1274" y="304"/>
                </a:lnTo>
                <a:lnTo>
                  <a:pt x="1302" y="322"/>
                </a:lnTo>
                <a:lnTo>
                  <a:pt x="1330" y="342"/>
                </a:lnTo>
                <a:lnTo>
                  <a:pt x="1356" y="362"/>
                </a:lnTo>
                <a:lnTo>
                  <a:pt x="1382" y="386"/>
                </a:lnTo>
                <a:lnTo>
                  <a:pt x="1406" y="408"/>
                </a:lnTo>
                <a:lnTo>
                  <a:pt x="1430" y="432"/>
                </a:lnTo>
                <a:lnTo>
                  <a:pt x="1452" y="458"/>
                </a:lnTo>
                <a:lnTo>
                  <a:pt x="1474" y="486"/>
                </a:lnTo>
                <a:lnTo>
                  <a:pt x="1492" y="512"/>
                </a:lnTo>
                <a:lnTo>
                  <a:pt x="1512" y="542"/>
                </a:lnTo>
                <a:lnTo>
                  <a:pt x="1528" y="572"/>
                </a:lnTo>
                <a:lnTo>
                  <a:pt x="1544" y="602"/>
                </a:lnTo>
                <a:lnTo>
                  <a:pt x="1558" y="632"/>
                </a:lnTo>
                <a:lnTo>
                  <a:pt x="1570" y="664"/>
                </a:lnTo>
                <a:lnTo>
                  <a:pt x="1582" y="698"/>
                </a:lnTo>
                <a:lnTo>
                  <a:pt x="1592" y="732"/>
                </a:lnTo>
                <a:lnTo>
                  <a:pt x="1598" y="766"/>
                </a:lnTo>
                <a:lnTo>
                  <a:pt x="1606" y="800"/>
                </a:lnTo>
                <a:lnTo>
                  <a:pt x="1610" y="836"/>
                </a:lnTo>
                <a:lnTo>
                  <a:pt x="1612" y="872"/>
                </a:lnTo>
                <a:lnTo>
                  <a:pt x="1614" y="908"/>
                </a:lnTo>
                <a:lnTo>
                  <a:pt x="1612" y="944"/>
                </a:lnTo>
                <a:lnTo>
                  <a:pt x="1610" y="980"/>
                </a:lnTo>
                <a:lnTo>
                  <a:pt x="1606" y="1016"/>
                </a:lnTo>
                <a:lnTo>
                  <a:pt x="1598" y="1050"/>
                </a:lnTo>
                <a:lnTo>
                  <a:pt x="1592" y="1084"/>
                </a:lnTo>
                <a:lnTo>
                  <a:pt x="1582" y="1118"/>
                </a:lnTo>
                <a:lnTo>
                  <a:pt x="1570" y="1150"/>
                </a:lnTo>
                <a:lnTo>
                  <a:pt x="1558" y="1182"/>
                </a:lnTo>
                <a:lnTo>
                  <a:pt x="1544" y="1214"/>
                </a:lnTo>
                <a:lnTo>
                  <a:pt x="1528" y="1244"/>
                </a:lnTo>
                <a:lnTo>
                  <a:pt x="1512" y="1274"/>
                </a:lnTo>
                <a:lnTo>
                  <a:pt x="1492" y="1302"/>
                </a:lnTo>
                <a:lnTo>
                  <a:pt x="1474" y="1330"/>
                </a:lnTo>
                <a:lnTo>
                  <a:pt x="1452" y="1356"/>
                </a:lnTo>
                <a:lnTo>
                  <a:pt x="1430" y="1382"/>
                </a:lnTo>
                <a:lnTo>
                  <a:pt x="1406" y="1406"/>
                </a:lnTo>
                <a:lnTo>
                  <a:pt x="1382" y="1430"/>
                </a:lnTo>
                <a:lnTo>
                  <a:pt x="1356" y="1452"/>
                </a:lnTo>
                <a:lnTo>
                  <a:pt x="1330" y="1474"/>
                </a:lnTo>
                <a:lnTo>
                  <a:pt x="1302" y="1492"/>
                </a:lnTo>
                <a:lnTo>
                  <a:pt x="1274" y="1512"/>
                </a:lnTo>
                <a:lnTo>
                  <a:pt x="1244" y="1528"/>
                </a:lnTo>
                <a:lnTo>
                  <a:pt x="1214" y="1544"/>
                </a:lnTo>
                <a:lnTo>
                  <a:pt x="1182" y="1558"/>
                </a:lnTo>
                <a:lnTo>
                  <a:pt x="1150" y="1570"/>
                </a:lnTo>
                <a:lnTo>
                  <a:pt x="1118" y="1582"/>
                </a:lnTo>
                <a:lnTo>
                  <a:pt x="1084" y="1592"/>
                </a:lnTo>
                <a:lnTo>
                  <a:pt x="1050" y="1600"/>
                </a:lnTo>
                <a:lnTo>
                  <a:pt x="1014" y="1606"/>
                </a:lnTo>
                <a:lnTo>
                  <a:pt x="980" y="1610"/>
                </a:lnTo>
                <a:lnTo>
                  <a:pt x="944" y="1612"/>
                </a:lnTo>
                <a:lnTo>
                  <a:pt x="908" y="1614"/>
                </a:lnTo>
                <a:close/>
              </a:path>
            </a:pathLst>
          </a:custGeom>
          <a:solidFill>
            <a:srgbClr val="808080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prstDash val="sysDot"/>
                <a:round/>
              </a14:hiddenLine>
            </a:ext>
          </a:extLst>
        </p:spPr>
        <p:txBody>
          <a:bodyPr wrap="none" anchor="ctr"/>
          <a:lstStyle/>
          <a:p>
            <a:endParaRPr lang="zh-CN" altLang="en-US" sz="1013"/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 rot="21275257">
            <a:off x="1225810" y="1716424"/>
            <a:ext cx="1755239" cy="1755239"/>
          </a:xfrm>
          <a:custGeom>
            <a:avLst/>
            <a:gdLst>
              <a:gd name="T0" fmla="*/ 3285144 w 2622"/>
              <a:gd name="T1" fmla="*/ 1506563 h 2622"/>
              <a:gd name="T2" fmla="*/ 3217140 w 2622"/>
              <a:gd name="T3" fmla="*/ 1216236 h 2622"/>
              <a:gd name="T4" fmla="*/ 3154366 w 2622"/>
              <a:gd name="T5" fmla="*/ 776822 h 2622"/>
              <a:gd name="T6" fmla="*/ 2898041 w 2622"/>
              <a:gd name="T7" fmla="*/ 664352 h 2622"/>
              <a:gd name="T8" fmla="*/ 2678334 w 2622"/>
              <a:gd name="T9" fmla="*/ 460339 h 2622"/>
              <a:gd name="T10" fmla="*/ 2424625 w 2622"/>
              <a:gd name="T11" fmla="*/ 300789 h 2622"/>
              <a:gd name="T12" fmla="*/ 2068908 w 2622"/>
              <a:gd name="T13" fmla="*/ 34002 h 2622"/>
              <a:gd name="T14" fmla="*/ 1807352 w 2622"/>
              <a:gd name="T15" fmla="*/ 136009 h 2622"/>
              <a:gd name="T16" fmla="*/ 1509178 w 2622"/>
              <a:gd name="T17" fmla="*/ 146471 h 2622"/>
              <a:gd name="T18" fmla="*/ 1216236 w 2622"/>
              <a:gd name="T19" fmla="*/ 211860 h 2622"/>
              <a:gd name="T20" fmla="*/ 776822 w 2622"/>
              <a:gd name="T21" fmla="*/ 277249 h 2622"/>
              <a:gd name="T22" fmla="*/ 664352 w 2622"/>
              <a:gd name="T23" fmla="*/ 530959 h 2622"/>
              <a:gd name="T24" fmla="*/ 460339 w 2622"/>
              <a:gd name="T25" fmla="*/ 750666 h 2622"/>
              <a:gd name="T26" fmla="*/ 300789 w 2622"/>
              <a:gd name="T27" fmla="*/ 1004375 h 2622"/>
              <a:gd name="T28" fmla="*/ 34002 w 2622"/>
              <a:gd name="T29" fmla="*/ 1360092 h 2622"/>
              <a:gd name="T30" fmla="*/ 136009 w 2622"/>
              <a:gd name="T31" fmla="*/ 1621648 h 2622"/>
              <a:gd name="T32" fmla="*/ 146471 w 2622"/>
              <a:gd name="T33" fmla="*/ 1922437 h 2622"/>
              <a:gd name="T34" fmla="*/ 214476 w 2622"/>
              <a:gd name="T35" fmla="*/ 2212764 h 2622"/>
              <a:gd name="T36" fmla="*/ 277249 w 2622"/>
              <a:gd name="T37" fmla="*/ 2652178 h 2622"/>
              <a:gd name="T38" fmla="*/ 533574 w 2622"/>
              <a:gd name="T39" fmla="*/ 2767263 h 2622"/>
              <a:gd name="T40" fmla="*/ 753281 w 2622"/>
              <a:gd name="T41" fmla="*/ 2971277 h 2622"/>
              <a:gd name="T42" fmla="*/ 1006991 w 2622"/>
              <a:gd name="T43" fmla="*/ 3130826 h 2622"/>
              <a:gd name="T44" fmla="*/ 1362707 w 2622"/>
              <a:gd name="T45" fmla="*/ 3394998 h 2622"/>
              <a:gd name="T46" fmla="*/ 1621648 w 2622"/>
              <a:gd name="T47" fmla="*/ 3295606 h 2622"/>
              <a:gd name="T48" fmla="*/ 1922437 w 2622"/>
              <a:gd name="T49" fmla="*/ 3285144 h 2622"/>
              <a:gd name="T50" fmla="*/ 2215380 w 2622"/>
              <a:gd name="T51" fmla="*/ 3217140 h 2622"/>
              <a:gd name="T52" fmla="*/ 2652178 w 2622"/>
              <a:gd name="T53" fmla="*/ 3154366 h 2622"/>
              <a:gd name="T54" fmla="*/ 2767263 w 2622"/>
              <a:gd name="T55" fmla="*/ 2898041 h 2622"/>
              <a:gd name="T56" fmla="*/ 2971277 w 2622"/>
              <a:gd name="T57" fmla="*/ 2678334 h 2622"/>
              <a:gd name="T58" fmla="*/ 3130826 w 2622"/>
              <a:gd name="T59" fmla="*/ 2424625 h 2622"/>
              <a:gd name="T60" fmla="*/ 3394998 w 2622"/>
              <a:gd name="T61" fmla="*/ 2068908 h 2622"/>
              <a:gd name="T62" fmla="*/ 3295606 w 2622"/>
              <a:gd name="T63" fmla="*/ 1807352 h 2622"/>
              <a:gd name="T64" fmla="*/ 1493485 w 2622"/>
              <a:gd name="T65" fmla="*/ 3149135 h 2622"/>
              <a:gd name="T66" fmla="*/ 1085458 w 2622"/>
              <a:gd name="T67" fmla="*/ 3023588 h 2622"/>
              <a:gd name="T68" fmla="*/ 740204 w 2622"/>
              <a:gd name="T69" fmla="*/ 2788188 h 2622"/>
              <a:gd name="T70" fmla="*/ 473416 w 2622"/>
              <a:gd name="T71" fmla="*/ 2466474 h 2622"/>
              <a:gd name="T72" fmla="*/ 311252 w 2622"/>
              <a:gd name="T73" fmla="*/ 2076755 h 2622"/>
              <a:gd name="T74" fmla="*/ 264172 w 2622"/>
              <a:gd name="T75" fmla="*/ 1715808 h 2622"/>
              <a:gd name="T76" fmla="*/ 329561 w 2622"/>
              <a:gd name="T77" fmla="*/ 1284240 h 2622"/>
              <a:gd name="T78" fmla="*/ 512650 w 2622"/>
              <a:gd name="T79" fmla="*/ 904984 h 2622"/>
              <a:gd name="T80" fmla="*/ 792515 w 2622"/>
              <a:gd name="T81" fmla="*/ 596348 h 2622"/>
              <a:gd name="T82" fmla="*/ 1150847 w 2622"/>
              <a:gd name="T83" fmla="*/ 379256 h 2622"/>
              <a:gd name="T84" fmla="*/ 1566721 w 2622"/>
              <a:gd name="T85" fmla="*/ 272018 h 2622"/>
              <a:gd name="T86" fmla="*/ 1935515 w 2622"/>
              <a:gd name="T87" fmla="*/ 279865 h 2622"/>
              <a:gd name="T88" fmla="*/ 2343542 w 2622"/>
              <a:gd name="T89" fmla="*/ 408027 h 2622"/>
              <a:gd name="T90" fmla="*/ 2691412 w 2622"/>
              <a:gd name="T91" fmla="*/ 640812 h 2622"/>
              <a:gd name="T92" fmla="*/ 2955584 w 2622"/>
              <a:gd name="T93" fmla="*/ 962526 h 2622"/>
              <a:gd name="T94" fmla="*/ 3120364 w 2622"/>
              <a:gd name="T95" fmla="*/ 1352245 h 2622"/>
              <a:gd name="T96" fmla="*/ 3167444 w 2622"/>
              <a:gd name="T97" fmla="*/ 1715808 h 2622"/>
              <a:gd name="T98" fmla="*/ 3102055 w 2622"/>
              <a:gd name="T99" fmla="*/ 2147375 h 2622"/>
              <a:gd name="T100" fmla="*/ 2918966 w 2622"/>
              <a:gd name="T101" fmla="*/ 2526632 h 2622"/>
              <a:gd name="T102" fmla="*/ 2639101 w 2622"/>
              <a:gd name="T103" fmla="*/ 2835268 h 2622"/>
              <a:gd name="T104" fmla="*/ 2280769 w 2622"/>
              <a:gd name="T105" fmla="*/ 3052359 h 2622"/>
              <a:gd name="T106" fmla="*/ 1864895 w 2622"/>
              <a:gd name="T107" fmla="*/ 3159597 h 2622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2622"/>
              <a:gd name="T163" fmla="*/ 0 h 2622"/>
              <a:gd name="T164" fmla="*/ 2622 w 2622"/>
              <a:gd name="T165" fmla="*/ 2622 h 2622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2622" h="2622">
                <a:moveTo>
                  <a:pt x="2622" y="1382"/>
                </a:moveTo>
                <a:lnTo>
                  <a:pt x="2622" y="1240"/>
                </a:lnTo>
                <a:lnTo>
                  <a:pt x="2520" y="1240"/>
                </a:lnTo>
                <a:lnTo>
                  <a:pt x="2516" y="1196"/>
                </a:lnTo>
                <a:lnTo>
                  <a:pt x="2512" y="1152"/>
                </a:lnTo>
                <a:lnTo>
                  <a:pt x="2506" y="1110"/>
                </a:lnTo>
                <a:lnTo>
                  <a:pt x="2498" y="1068"/>
                </a:lnTo>
                <a:lnTo>
                  <a:pt x="2596" y="1040"/>
                </a:lnTo>
                <a:lnTo>
                  <a:pt x="2560" y="904"/>
                </a:lnTo>
                <a:lnTo>
                  <a:pt x="2460" y="930"/>
                </a:lnTo>
                <a:lnTo>
                  <a:pt x="2446" y="888"/>
                </a:lnTo>
                <a:lnTo>
                  <a:pt x="2430" y="848"/>
                </a:lnTo>
                <a:lnTo>
                  <a:pt x="2412" y="808"/>
                </a:lnTo>
                <a:lnTo>
                  <a:pt x="2394" y="768"/>
                </a:lnTo>
                <a:lnTo>
                  <a:pt x="2482" y="718"/>
                </a:lnTo>
                <a:lnTo>
                  <a:pt x="2412" y="594"/>
                </a:lnTo>
                <a:lnTo>
                  <a:pt x="2322" y="646"/>
                </a:lnTo>
                <a:lnTo>
                  <a:pt x="2298" y="610"/>
                </a:lnTo>
                <a:lnTo>
                  <a:pt x="2272" y="574"/>
                </a:lnTo>
                <a:lnTo>
                  <a:pt x="2244" y="540"/>
                </a:lnTo>
                <a:lnTo>
                  <a:pt x="2216" y="508"/>
                </a:lnTo>
                <a:lnTo>
                  <a:pt x="2290" y="434"/>
                </a:lnTo>
                <a:lnTo>
                  <a:pt x="2188" y="334"/>
                </a:lnTo>
                <a:lnTo>
                  <a:pt x="2116" y="406"/>
                </a:lnTo>
                <a:lnTo>
                  <a:pt x="2082" y="378"/>
                </a:lnTo>
                <a:lnTo>
                  <a:pt x="2048" y="352"/>
                </a:lnTo>
                <a:lnTo>
                  <a:pt x="2014" y="326"/>
                </a:lnTo>
                <a:lnTo>
                  <a:pt x="1978" y="300"/>
                </a:lnTo>
                <a:lnTo>
                  <a:pt x="2028" y="212"/>
                </a:lnTo>
                <a:lnTo>
                  <a:pt x="1906" y="140"/>
                </a:lnTo>
                <a:lnTo>
                  <a:pt x="1854" y="230"/>
                </a:lnTo>
                <a:lnTo>
                  <a:pt x="1816" y="210"/>
                </a:lnTo>
                <a:lnTo>
                  <a:pt x="1776" y="194"/>
                </a:lnTo>
                <a:lnTo>
                  <a:pt x="1734" y="178"/>
                </a:lnTo>
                <a:lnTo>
                  <a:pt x="1694" y="162"/>
                </a:lnTo>
                <a:lnTo>
                  <a:pt x="1720" y="64"/>
                </a:lnTo>
                <a:lnTo>
                  <a:pt x="1582" y="26"/>
                </a:lnTo>
                <a:lnTo>
                  <a:pt x="1556" y="126"/>
                </a:lnTo>
                <a:lnTo>
                  <a:pt x="1514" y="118"/>
                </a:lnTo>
                <a:lnTo>
                  <a:pt x="1470" y="112"/>
                </a:lnTo>
                <a:lnTo>
                  <a:pt x="1426" y="106"/>
                </a:lnTo>
                <a:lnTo>
                  <a:pt x="1382" y="104"/>
                </a:lnTo>
                <a:lnTo>
                  <a:pt x="1382" y="0"/>
                </a:lnTo>
                <a:lnTo>
                  <a:pt x="1240" y="0"/>
                </a:lnTo>
                <a:lnTo>
                  <a:pt x="1240" y="104"/>
                </a:lnTo>
                <a:lnTo>
                  <a:pt x="1196" y="106"/>
                </a:lnTo>
                <a:lnTo>
                  <a:pt x="1154" y="112"/>
                </a:lnTo>
                <a:lnTo>
                  <a:pt x="1110" y="118"/>
                </a:lnTo>
                <a:lnTo>
                  <a:pt x="1068" y="126"/>
                </a:lnTo>
                <a:lnTo>
                  <a:pt x="1042" y="26"/>
                </a:lnTo>
                <a:lnTo>
                  <a:pt x="904" y="64"/>
                </a:lnTo>
                <a:lnTo>
                  <a:pt x="930" y="162"/>
                </a:lnTo>
                <a:lnTo>
                  <a:pt x="890" y="178"/>
                </a:lnTo>
                <a:lnTo>
                  <a:pt x="848" y="194"/>
                </a:lnTo>
                <a:lnTo>
                  <a:pt x="808" y="210"/>
                </a:lnTo>
                <a:lnTo>
                  <a:pt x="770" y="230"/>
                </a:lnTo>
                <a:lnTo>
                  <a:pt x="718" y="140"/>
                </a:lnTo>
                <a:lnTo>
                  <a:pt x="594" y="212"/>
                </a:lnTo>
                <a:lnTo>
                  <a:pt x="646" y="300"/>
                </a:lnTo>
                <a:lnTo>
                  <a:pt x="610" y="326"/>
                </a:lnTo>
                <a:lnTo>
                  <a:pt x="576" y="352"/>
                </a:lnTo>
                <a:lnTo>
                  <a:pt x="542" y="378"/>
                </a:lnTo>
                <a:lnTo>
                  <a:pt x="508" y="406"/>
                </a:lnTo>
                <a:lnTo>
                  <a:pt x="436" y="334"/>
                </a:lnTo>
                <a:lnTo>
                  <a:pt x="334" y="434"/>
                </a:lnTo>
                <a:lnTo>
                  <a:pt x="408" y="508"/>
                </a:lnTo>
                <a:lnTo>
                  <a:pt x="378" y="540"/>
                </a:lnTo>
                <a:lnTo>
                  <a:pt x="352" y="574"/>
                </a:lnTo>
                <a:lnTo>
                  <a:pt x="326" y="610"/>
                </a:lnTo>
                <a:lnTo>
                  <a:pt x="302" y="646"/>
                </a:lnTo>
                <a:lnTo>
                  <a:pt x="212" y="594"/>
                </a:lnTo>
                <a:lnTo>
                  <a:pt x="140" y="718"/>
                </a:lnTo>
                <a:lnTo>
                  <a:pt x="230" y="768"/>
                </a:lnTo>
                <a:lnTo>
                  <a:pt x="212" y="808"/>
                </a:lnTo>
                <a:lnTo>
                  <a:pt x="194" y="848"/>
                </a:lnTo>
                <a:lnTo>
                  <a:pt x="178" y="888"/>
                </a:lnTo>
                <a:lnTo>
                  <a:pt x="164" y="930"/>
                </a:lnTo>
                <a:lnTo>
                  <a:pt x="64" y="904"/>
                </a:lnTo>
                <a:lnTo>
                  <a:pt x="26" y="1040"/>
                </a:lnTo>
                <a:lnTo>
                  <a:pt x="126" y="1068"/>
                </a:lnTo>
                <a:lnTo>
                  <a:pt x="118" y="1110"/>
                </a:lnTo>
                <a:lnTo>
                  <a:pt x="112" y="1152"/>
                </a:lnTo>
                <a:lnTo>
                  <a:pt x="108" y="1196"/>
                </a:lnTo>
                <a:lnTo>
                  <a:pt x="104" y="1240"/>
                </a:lnTo>
                <a:lnTo>
                  <a:pt x="0" y="1240"/>
                </a:lnTo>
                <a:lnTo>
                  <a:pt x="0" y="1382"/>
                </a:lnTo>
                <a:lnTo>
                  <a:pt x="104" y="1382"/>
                </a:lnTo>
                <a:lnTo>
                  <a:pt x="108" y="1426"/>
                </a:lnTo>
                <a:lnTo>
                  <a:pt x="112" y="1470"/>
                </a:lnTo>
                <a:lnTo>
                  <a:pt x="118" y="1512"/>
                </a:lnTo>
                <a:lnTo>
                  <a:pt x="126" y="1556"/>
                </a:lnTo>
                <a:lnTo>
                  <a:pt x="26" y="1582"/>
                </a:lnTo>
                <a:lnTo>
                  <a:pt x="64" y="1720"/>
                </a:lnTo>
                <a:lnTo>
                  <a:pt x="164" y="1692"/>
                </a:lnTo>
                <a:lnTo>
                  <a:pt x="178" y="1734"/>
                </a:lnTo>
                <a:lnTo>
                  <a:pt x="194" y="1774"/>
                </a:lnTo>
                <a:lnTo>
                  <a:pt x="212" y="1814"/>
                </a:lnTo>
                <a:lnTo>
                  <a:pt x="230" y="1854"/>
                </a:lnTo>
                <a:lnTo>
                  <a:pt x="140" y="1906"/>
                </a:lnTo>
                <a:lnTo>
                  <a:pt x="212" y="2028"/>
                </a:lnTo>
                <a:lnTo>
                  <a:pt x="302" y="1978"/>
                </a:lnTo>
                <a:lnTo>
                  <a:pt x="326" y="2014"/>
                </a:lnTo>
                <a:lnTo>
                  <a:pt x="352" y="2048"/>
                </a:lnTo>
                <a:lnTo>
                  <a:pt x="378" y="2082"/>
                </a:lnTo>
                <a:lnTo>
                  <a:pt x="408" y="2116"/>
                </a:lnTo>
                <a:lnTo>
                  <a:pt x="334" y="2188"/>
                </a:lnTo>
                <a:lnTo>
                  <a:pt x="436" y="2288"/>
                </a:lnTo>
                <a:lnTo>
                  <a:pt x="508" y="2216"/>
                </a:lnTo>
                <a:lnTo>
                  <a:pt x="542" y="2244"/>
                </a:lnTo>
                <a:lnTo>
                  <a:pt x="576" y="2272"/>
                </a:lnTo>
                <a:lnTo>
                  <a:pt x="610" y="2298"/>
                </a:lnTo>
                <a:lnTo>
                  <a:pt x="646" y="2322"/>
                </a:lnTo>
                <a:lnTo>
                  <a:pt x="594" y="2412"/>
                </a:lnTo>
                <a:lnTo>
                  <a:pt x="718" y="2482"/>
                </a:lnTo>
                <a:lnTo>
                  <a:pt x="770" y="2394"/>
                </a:lnTo>
                <a:lnTo>
                  <a:pt x="808" y="2412"/>
                </a:lnTo>
                <a:lnTo>
                  <a:pt x="848" y="2430"/>
                </a:lnTo>
                <a:lnTo>
                  <a:pt x="890" y="2446"/>
                </a:lnTo>
                <a:lnTo>
                  <a:pt x="930" y="2460"/>
                </a:lnTo>
                <a:lnTo>
                  <a:pt x="904" y="2560"/>
                </a:lnTo>
                <a:lnTo>
                  <a:pt x="1042" y="2596"/>
                </a:lnTo>
                <a:lnTo>
                  <a:pt x="1068" y="2498"/>
                </a:lnTo>
                <a:lnTo>
                  <a:pt x="1110" y="2504"/>
                </a:lnTo>
                <a:lnTo>
                  <a:pt x="1154" y="2512"/>
                </a:lnTo>
                <a:lnTo>
                  <a:pt x="1196" y="2516"/>
                </a:lnTo>
                <a:lnTo>
                  <a:pt x="1240" y="2520"/>
                </a:lnTo>
                <a:lnTo>
                  <a:pt x="1240" y="2622"/>
                </a:lnTo>
                <a:lnTo>
                  <a:pt x="1382" y="2622"/>
                </a:lnTo>
                <a:lnTo>
                  <a:pt x="1382" y="2520"/>
                </a:lnTo>
                <a:lnTo>
                  <a:pt x="1426" y="2516"/>
                </a:lnTo>
                <a:lnTo>
                  <a:pt x="1470" y="2512"/>
                </a:lnTo>
                <a:lnTo>
                  <a:pt x="1514" y="2504"/>
                </a:lnTo>
                <a:lnTo>
                  <a:pt x="1556" y="2498"/>
                </a:lnTo>
                <a:lnTo>
                  <a:pt x="1582" y="2596"/>
                </a:lnTo>
                <a:lnTo>
                  <a:pt x="1720" y="2560"/>
                </a:lnTo>
                <a:lnTo>
                  <a:pt x="1694" y="2460"/>
                </a:lnTo>
                <a:lnTo>
                  <a:pt x="1734" y="2446"/>
                </a:lnTo>
                <a:lnTo>
                  <a:pt x="1776" y="2430"/>
                </a:lnTo>
                <a:lnTo>
                  <a:pt x="1816" y="2412"/>
                </a:lnTo>
                <a:lnTo>
                  <a:pt x="1854" y="2394"/>
                </a:lnTo>
                <a:lnTo>
                  <a:pt x="1906" y="2482"/>
                </a:lnTo>
                <a:lnTo>
                  <a:pt x="2028" y="2412"/>
                </a:lnTo>
                <a:lnTo>
                  <a:pt x="1978" y="2322"/>
                </a:lnTo>
                <a:lnTo>
                  <a:pt x="2014" y="2298"/>
                </a:lnTo>
                <a:lnTo>
                  <a:pt x="2048" y="2272"/>
                </a:lnTo>
                <a:lnTo>
                  <a:pt x="2082" y="2244"/>
                </a:lnTo>
                <a:lnTo>
                  <a:pt x="2116" y="2216"/>
                </a:lnTo>
                <a:lnTo>
                  <a:pt x="2188" y="2288"/>
                </a:lnTo>
                <a:lnTo>
                  <a:pt x="2290" y="2188"/>
                </a:lnTo>
                <a:lnTo>
                  <a:pt x="2216" y="2116"/>
                </a:lnTo>
                <a:lnTo>
                  <a:pt x="2244" y="2082"/>
                </a:lnTo>
                <a:lnTo>
                  <a:pt x="2272" y="2048"/>
                </a:lnTo>
                <a:lnTo>
                  <a:pt x="2298" y="2014"/>
                </a:lnTo>
                <a:lnTo>
                  <a:pt x="2322" y="1978"/>
                </a:lnTo>
                <a:lnTo>
                  <a:pt x="2412" y="2028"/>
                </a:lnTo>
                <a:lnTo>
                  <a:pt x="2482" y="1906"/>
                </a:lnTo>
                <a:lnTo>
                  <a:pt x="2394" y="1854"/>
                </a:lnTo>
                <a:lnTo>
                  <a:pt x="2412" y="1814"/>
                </a:lnTo>
                <a:lnTo>
                  <a:pt x="2430" y="1774"/>
                </a:lnTo>
                <a:lnTo>
                  <a:pt x="2446" y="1734"/>
                </a:lnTo>
                <a:lnTo>
                  <a:pt x="2460" y="1692"/>
                </a:lnTo>
                <a:lnTo>
                  <a:pt x="2560" y="1720"/>
                </a:lnTo>
                <a:lnTo>
                  <a:pt x="2596" y="1582"/>
                </a:lnTo>
                <a:lnTo>
                  <a:pt x="2498" y="1556"/>
                </a:lnTo>
                <a:lnTo>
                  <a:pt x="2506" y="1512"/>
                </a:lnTo>
                <a:lnTo>
                  <a:pt x="2512" y="1470"/>
                </a:lnTo>
                <a:lnTo>
                  <a:pt x="2516" y="1426"/>
                </a:lnTo>
                <a:lnTo>
                  <a:pt x="2520" y="1382"/>
                </a:lnTo>
                <a:lnTo>
                  <a:pt x="2622" y="1382"/>
                </a:lnTo>
                <a:close/>
                <a:moveTo>
                  <a:pt x="1312" y="2420"/>
                </a:moveTo>
                <a:lnTo>
                  <a:pt x="1312" y="2420"/>
                </a:lnTo>
                <a:lnTo>
                  <a:pt x="1254" y="2420"/>
                </a:lnTo>
                <a:lnTo>
                  <a:pt x="1198" y="2416"/>
                </a:lnTo>
                <a:lnTo>
                  <a:pt x="1142" y="2408"/>
                </a:lnTo>
                <a:lnTo>
                  <a:pt x="1088" y="2398"/>
                </a:lnTo>
                <a:lnTo>
                  <a:pt x="1034" y="2386"/>
                </a:lnTo>
                <a:lnTo>
                  <a:pt x="982" y="2370"/>
                </a:lnTo>
                <a:lnTo>
                  <a:pt x="930" y="2354"/>
                </a:lnTo>
                <a:lnTo>
                  <a:pt x="880" y="2334"/>
                </a:lnTo>
                <a:lnTo>
                  <a:pt x="830" y="2312"/>
                </a:lnTo>
                <a:lnTo>
                  <a:pt x="782" y="2286"/>
                </a:lnTo>
                <a:lnTo>
                  <a:pt x="736" y="2260"/>
                </a:lnTo>
                <a:lnTo>
                  <a:pt x="692" y="2232"/>
                </a:lnTo>
                <a:lnTo>
                  <a:pt x="648" y="2200"/>
                </a:lnTo>
                <a:lnTo>
                  <a:pt x="606" y="2168"/>
                </a:lnTo>
                <a:lnTo>
                  <a:pt x="566" y="2132"/>
                </a:lnTo>
                <a:lnTo>
                  <a:pt x="528" y="2096"/>
                </a:lnTo>
                <a:lnTo>
                  <a:pt x="490" y="2058"/>
                </a:lnTo>
                <a:lnTo>
                  <a:pt x="456" y="2018"/>
                </a:lnTo>
                <a:lnTo>
                  <a:pt x="422" y="1976"/>
                </a:lnTo>
                <a:lnTo>
                  <a:pt x="392" y="1932"/>
                </a:lnTo>
                <a:lnTo>
                  <a:pt x="362" y="1886"/>
                </a:lnTo>
                <a:lnTo>
                  <a:pt x="336" y="1840"/>
                </a:lnTo>
                <a:lnTo>
                  <a:pt x="312" y="1792"/>
                </a:lnTo>
                <a:lnTo>
                  <a:pt x="290" y="1744"/>
                </a:lnTo>
                <a:lnTo>
                  <a:pt x="270" y="1692"/>
                </a:lnTo>
                <a:lnTo>
                  <a:pt x="252" y="1642"/>
                </a:lnTo>
                <a:lnTo>
                  <a:pt x="238" y="1588"/>
                </a:lnTo>
                <a:lnTo>
                  <a:pt x="224" y="1534"/>
                </a:lnTo>
                <a:lnTo>
                  <a:pt x="216" y="1480"/>
                </a:lnTo>
                <a:lnTo>
                  <a:pt x="208" y="1424"/>
                </a:lnTo>
                <a:lnTo>
                  <a:pt x="204" y="1368"/>
                </a:lnTo>
                <a:lnTo>
                  <a:pt x="202" y="1312"/>
                </a:lnTo>
                <a:lnTo>
                  <a:pt x="204" y="1254"/>
                </a:lnTo>
                <a:lnTo>
                  <a:pt x="208" y="1198"/>
                </a:lnTo>
                <a:lnTo>
                  <a:pt x="216" y="1142"/>
                </a:lnTo>
                <a:lnTo>
                  <a:pt x="224" y="1088"/>
                </a:lnTo>
                <a:lnTo>
                  <a:pt x="238" y="1034"/>
                </a:lnTo>
                <a:lnTo>
                  <a:pt x="252" y="982"/>
                </a:lnTo>
                <a:lnTo>
                  <a:pt x="270" y="930"/>
                </a:lnTo>
                <a:lnTo>
                  <a:pt x="290" y="880"/>
                </a:lnTo>
                <a:lnTo>
                  <a:pt x="312" y="830"/>
                </a:lnTo>
                <a:lnTo>
                  <a:pt x="336" y="782"/>
                </a:lnTo>
                <a:lnTo>
                  <a:pt x="362" y="736"/>
                </a:lnTo>
                <a:lnTo>
                  <a:pt x="392" y="692"/>
                </a:lnTo>
                <a:lnTo>
                  <a:pt x="422" y="648"/>
                </a:lnTo>
                <a:lnTo>
                  <a:pt x="456" y="606"/>
                </a:lnTo>
                <a:lnTo>
                  <a:pt x="490" y="566"/>
                </a:lnTo>
                <a:lnTo>
                  <a:pt x="528" y="526"/>
                </a:lnTo>
                <a:lnTo>
                  <a:pt x="566" y="490"/>
                </a:lnTo>
                <a:lnTo>
                  <a:pt x="606" y="456"/>
                </a:lnTo>
                <a:lnTo>
                  <a:pt x="648" y="422"/>
                </a:lnTo>
                <a:lnTo>
                  <a:pt x="692" y="392"/>
                </a:lnTo>
                <a:lnTo>
                  <a:pt x="736" y="362"/>
                </a:lnTo>
                <a:lnTo>
                  <a:pt x="782" y="336"/>
                </a:lnTo>
                <a:lnTo>
                  <a:pt x="830" y="312"/>
                </a:lnTo>
                <a:lnTo>
                  <a:pt x="880" y="290"/>
                </a:lnTo>
                <a:lnTo>
                  <a:pt x="930" y="270"/>
                </a:lnTo>
                <a:lnTo>
                  <a:pt x="982" y="252"/>
                </a:lnTo>
                <a:lnTo>
                  <a:pt x="1034" y="236"/>
                </a:lnTo>
                <a:lnTo>
                  <a:pt x="1088" y="224"/>
                </a:lnTo>
                <a:lnTo>
                  <a:pt x="1142" y="214"/>
                </a:lnTo>
                <a:lnTo>
                  <a:pt x="1198" y="208"/>
                </a:lnTo>
                <a:lnTo>
                  <a:pt x="1254" y="204"/>
                </a:lnTo>
                <a:lnTo>
                  <a:pt x="1312" y="202"/>
                </a:lnTo>
                <a:lnTo>
                  <a:pt x="1368" y="204"/>
                </a:lnTo>
                <a:lnTo>
                  <a:pt x="1426" y="208"/>
                </a:lnTo>
                <a:lnTo>
                  <a:pt x="1480" y="214"/>
                </a:lnTo>
                <a:lnTo>
                  <a:pt x="1536" y="224"/>
                </a:lnTo>
                <a:lnTo>
                  <a:pt x="1588" y="236"/>
                </a:lnTo>
                <a:lnTo>
                  <a:pt x="1642" y="252"/>
                </a:lnTo>
                <a:lnTo>
                  <a:pt x="1694" y="270"/>
                </a:lnTo>
                <a:lnTo>
                  <a:pt x="1744" y="290"/>
                </a:lnTo>
                <a:lnTo>
                  <a:pt x="1792" y="312"/>
                </a:lnTo>
                <a:lnTo>
                  <a:pt x="1840" y="336"/>
                </a:lnTo>
                <a:lnTo>
                  <a:pt x="1886" y="362"/>
                </a:lnTo>
                <a:lnTo>
                  <a:pt x="1932" y="392"/>
                </a:lnTo>
                <a:lnTo>
                  <a:pt x="1976" y="422"/>
                </a:lnTo>
                <a:lnTo>
                  <a:pt x="2018" y="456"/>
                </a:lnTo>
                <a:lnTo>
                  <a:pt x="2058" y="490"/>
                </a:lnTo>
                <a:lnTo>
                  <a:pt x="2096" y="526"/>
                </a:lnTo>
                <a:lnTo>
                  <a:pt x="2132" y="566"/>
                </a:lnTo>
                <a:lnTo>
                  <a:pt x="2168" y="606"/>
                </a:lnTo>
                <a:lnTo>
                  <a:pt x="2200" y="648"/>
                </a:lnTo>
                <a:lnTo>
                  <a:pt x="2232" y="692"/>
                </a:lnTo>
                <a:lnTo>
                  <a:pt x="2260" y="736"/>
                </a:lnTo>
                <a:lnTo>
                  <a:pt x="2288" y="782"/>
                </a:lnTo>
                <a:lnTo>
                  <a:pt x="2312" y="830"/>
                </a:lnTo>
                <a:lnTo>
                  <a:pt x="2334" y="880"/>
                </a:lnTo>
                <a:lnTo>
                  <a:pt x="2354" y="930"/>
                </a:lnTo>
                <a:lnTo>
                  <a:pt x="2372" y="982"/>
                </a:lnTo>
                <a:lnTo>
                  <a:pt x="2386" y="1034"/>
                </a:lnTo>
                <a:lnTo>
                  <a:pt x="2398" y="1088"/>
                </a:lnTo>
                <a:lnTo>
                  <a:pt x="2408" y="1142"/>
                </a:lnTo>
                <a:lnTo>
                  <a:pt x="2416" y="1198"/>
                </a:lnTo>
                <a:lnTo>
                  <a:pt x="2420" y="1254"/>
                </a:lnTo>
                <a:lnTo>
                  <a:pt x="2422" y="1312"/>
                </a:lnTo>
                <a:lnTo>
                  <a:pt x="2420" y="1368"/>
                </a:lnTo>
                <a:lnTo>
                  <a:pt x="2416" y="1424"/>
                </a:lnTo>
                <a:lnTo>
                  <a:pt x="2408" y="1480"/>
                </a:lnTo>
                <a:lnTo>
                  <a:pt x="2398" y="1534"/>
                </a:lnTo>
                <a:lnTo>
                  <a:pt x="2386" y="1588"/>
                </a:lnTo>
                <a:lnTo>
                  <a:pt x="2372" y="1642"/>
                </a:lnTo>
                <a:lnTo>
                  <a:pt x="2354" y="1692"/>
                </a:lnTo>
                <a:lnTo>
                  <a:pt x="2334" y="1744"/>
                </a:lnTo>
                <a:lnTo>
                  <a:pt x="2312" y="1792"/>
                </a:lnTo>
                <a:lnTo>
                  <a:pt x="2288" y="1840"/>
                </a:lnTo>
                <a:lnTo>
                  <a:pt x="2260" y="1886"/>
                </a:lnTo>
                <a:lnTo>
                  <a:pt x="2232" y="1932"/>
                </a:lnTo>
                <a:lnTo>
                  <a:pt x="2200" y="1976"/>
                </a:lnTo>
                <a:lnTo>
                  <a:pt x="2168" y="2018"/>
                </a:lnTo>
                <a:lnTo>
                  <a:pt x="2132" y="2058"/>
                </a:lnTo>
                <a:lnTo>
                  <a:pt x="2096" y="2096"/>
                </a:lnTo>
                <a:lnTo>
                  <a:pt x="2058" y="2132"/>
                </a:lnTo>
                <a:lnTo>
                  <a:pt x="2018" y="2168"/>
                </a:lnTo>
                <a:lnTo>
                  <a:pt x="1976" y="2200"/>
                </a:lnTo>
                <a:lnTo>
                  <a:pt x="1932" y="2232"/>
                </a:lnTo>
                <a:lnTo>
                  <a:pt x="1886" y="2260"/>
                </a:lnTo>
                <a:lnTo>
                  <a:pt x="1840" y="2286"/>
                </a:lnTo>
                <a:lnTo>
                  <a:pt x="1792" y="2312"/>
                </a:lnTo>
                <a:lnTo>
                  <a:pt x="1744" y="2334"/>
                </a:lnTo>
                <a:lnTo>
                  <a:pt x="1694" y="2354"/>
                </a:lnTo>
                <a:lnTo>
                  <a:pt x="1642" y="2370"/>
                </a:lnTo>
                <a:lnTo>
                  <a:pt x="1588" y="2386"/>
                </a:lnTo>
                <a:lnTo>
                  <a:pt x="1536" y="2398"/>
                </a:lnTo>
                <a:lnTo>
                  <a:pt x="1480" y="2408"/>
                </a:lnTo>
                <a:lnTo>
                  <a:pt x="1426" y="2416"/>
                </a:lnTo>
                <a:lnTo>
                  <a:pt x="1368" y="2420"/>
                </a:lnTo>
                <a:lnTo>
                  <a:pt x="1312" y="2420"/>
                </a:lnTo>
                <a:close/>
              </a:path>
            </a:pathLst>
          </a:custGeom>
          <a:solidFill>
            <a:srgbClr val="808080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prstDash val="sysDot"/>
                <a:round/>
              </a14:hiddenLine>
            </a:ext>
          </a:extLst>
        </p:spPr>
        <p:txBody>
          <a:bodyPr wrap="none" anchor="ctr"/>
          <a:lstStyle/>
          <a:p>
            <a:endParaRPr lang="zh-CN" altLang="en-US" sz="1013"/>
          </a:p>
        </p:txBody>
      </p: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 rot="21275257">
            <a:off x="1413523" y="1904138"/>
            <a:ext cx="1379813" cy="1379000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/>
            <a:endParaRPr lang="ko-KR" altLang="en-US" sz="1013"/>
          </a:p>
        </p:txBody>
      </p:sp>
      <p:sp>
        <p:nvSpPr>
          <p:cNvPr id="29" name="出自【趣你的PPT】(微信:qunideppt)：最优质的PPT资源库"/>
          <p:cNvSpPr>
            <a:spLocks noChangeArrowheads="1"/>
          </p:cNvSpPr>
          <p:nvPr/>
        </p:nvSpPr>
        <p:spPr bwMode="auto">
          <a:xfrm rot="21275257">
            <a:off x="3107816" y="1892761"/>
            <a:ext cx="922313" cy="922313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/>
            <a:endParaRPr lang="ko-KR" altLang="en-US" sz="1013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 rot="21275257">
            <a:off x="3658766" y="2754128"/>
            <a:ext cx="1179098" cy="1179911"/>
          </a:xfrm>
          <a:custGeom>
            <a:avLst/>
            <a:gdLst>
              <a:gd name="T0" fmla="*/ 2163936 w 1816"/>
              <a:gd name="T1" fmla="*/ 1005286 h 1816"/>
              <a:gd name="T2" fmla="*/ 2179157 w 1816"/>
              <a:gd name="T3" fmla="*/ 627035 h 1816"/>
              <a:gd name="T4" fmla="*/ 1968598 w 1816"/>
              <a:gd name="T5" fmla="*/ 538183 h 1816"/>
              <a:gd name="T6" fmla="*/ 1808777 w 1816"/>
              <a:gd name="T7" fmla="*/ 368097 h 1816"/>
              <a:gd name="T8" fmla="*/ 1674323 w 1816"/>
              <a:gd name="T9" fmla="*/ 121853 h 1816"/>
              <a:gd name="T10" fmla="*/ 1352143 w 1816"/>
              <a:gd name="T11" fmla="*/ 147239 h 1816"/>
              <a:gd name="T12" fmla="*/ 1060405 w 1816"/>
              <a:gd name="T13" fmla="*/ 132007 h 1816"/>
              <a:gd name="T14" fmla="*/ 844772 w 1816"/>
              <a:gd name="T15" fmla="*/ 175163 h 1816"/>
              <a:gd name="T16" fmla="*/ 629140 w 1816"/>
              <a:gd name="T17" fmla="*/ 271630 h 1816"/>
              <a:gd name="T18" fmla="*/ 273980 w 1816"/>
              <a:gd name="T19" fmla="*/ 401099 h 1816"/>
              <a:gd name="T20" fmla="*/ 271443 w 1816"/>
              <a:gd name="T21" fmla="*/ 629573 h 1816"/>
              <a:gd name="T22" fmla="*/ 175043 w 1816"/>
              <a:gd name="T23" fmla="*/ 845354 h 1816"/>
              <a:gd name="T24" fmla="*/ 0 w 1816"/>
              <a:gd name="T25" fmla="*/ 1061135 h 1816"/>
              <a:gd name="T26" fmla="*/ 147138 w 1816"/>
              <a:gd name="T27" fmla="*/ 1353075 h 1816"/>
              <a:gd name="T28" fmla="*/ 243538 w 1816"/>
              <a:gd name="T29" fmla="*/ 1624705 h 1816"/>
              <a:gd name="T30" fmla="*/ 365307 w 1816"/>
              <a:gd name="T31" fmla="*/ 1810023 h 1816"/>
              <a:gd name="T32" fmla="*/ 537813 w 1816"/>
              <a:gd name="T33" fmla="*/ 1972493 h 1816"/>
              <a:gd name="T34" fmla="*/ 794035 w 1816"/>
              <a:gd name="T35" fmla="*/ 2251739 h 1816"/>
              <a:gd name="T36" fmla="*/ 1004594 w 1816"/>
              <a:gd name="T37" fmla="*/ 2165427 h 1816"/>
              <a:gd name="T38" fmla="*/ 1240521 w 1816"/>
              <a:gd name="T39" fmla="*/ 2173043 h 1816"/>
              <a:gd name="T40" fmla="*/ 1506891 w 1816"/>
              <a:gd name="T41" fmla="*/ 2251739 h 1816"/>
              <a:gd name="T42" fmla="*/ 1719987 w 1816"/>
              <a:gd name="T43" fmla="*/ 2002956 h 1816"/>
              <a:gd name="T44" fmla="*/ 1935619 w 1816"/>
              <a:gd name="T45" fmla="*/ 1810023 h 1816"/>
              <a:gd name="T46" fmla="*/ 2057388 w 1816"/>
              <a:gd name="T47" fmla="*/ 1624705 h 1816"/>
              <a:gd name="T48" fmla="*/ 2141104 w 1816"/>
              <a:gd name="T49" fmla="*/ 1406385 h 1816"/>
              <a:gd name="T50" fmla="*/ 1151732 w 1816"/>
              <a:gd name="T51" fmla="*/ 2048651 h 1816"/>
              <a:gd name="T52" fmla="*/ 971615 w 1816"/>
              <a:gd name="T53" fmla="*/ 2030881 h 1816"/>
              <a:gd name="T54" fmla="*/ 763593 w 1816"/>
              <a:gd name="T55" fmla="*/ 1959800 h 1816"/>
              <a:gd name="T56" fmla="*/ 580939 w 1816"/>
              <a:gd name="T57" fmla="*/ 1843025 h 1816"/>
              <a:gd name="T58" fmla="*/ 433802 w 1816"/>
              <a:gd name="T59" fmla="*/ 1688170 h 1816"/>
              <a:gd name="T60" fmla="*/ 324717 w 1816"/>
              <a:gd name="T61" fmla="*/ 1500313 h 1816"/>
              <a:gd name="T62" fmla="*/ 266370 w 1816"/>
              <a:gd name="T63" fmla="*/ 1289609 h 1816"/>
              <a:gd name="T64" fmla="*/ 256222 w 1816"/>
              <a:gd name="T65" fmla="*/ 1106830 h 1816"/>
              <a:gd name="T66" fmla="*/ 296812 w 1816"/>
              <a:gd name="T67" fmla="*/ 885972 h 1816"/>
              <a:gd name="T68" fmla="*/ 385602 w 1816"/>
              <a:gd name="T69" fmla="*/ 687961 h 1816"/>
              <a:gd name="T70" fmla="*/ 517518 w 1816"/>
              <a:gd name="T71" fmla="*/ 517875 h 1816"/>
              <a:gd name="T72" fmla="*/ 687487 w 1816"/>
              <a:gd name="T73" fmla="*/ 385867 h 1816"/>
              <a:gd name="T74" fmla="*/ 885362 w 1816"/>
              <a:gd name="T75" fmla="*/ 297016 h 1816"/>
              <a:gd name="T76" fmla="*/ 1106068 w 1816"/>
              <a:gd name="T77" fmla="*/ 256399 h 1816"/>
              <a:gd name="T78" fmla="*/ 1286185 w 1816"/>
              <a:gd name="T79" fmla="*/ 266553 h 1816"/>
              <a:gd name="T80" fmla="*/ 1499280 w 1816"/>
              <a:gd name="T81" fmla="*/ 327480 h 1816"/>
              <a:gd name="T82" fmla="*/ 1687008 w 1816"/>
              <a:gd name="T83" fmla="*/ 434101 h 1816"/>
              <a:gd name="T84" fmla="*/ 1841756 w 1816"/>
              <a:gd name="T85" fmla="*/ 581340 h 1816"/>
              <a:gd name="T86" fmla="*/ 1958451 w 1816"/>
              <a:gd name="T87" fmla="*/ 764119 h 1816"/>
              <a:gd name="T88" fmla="*/ 2026946 w 1816"/>
              <a:gd name="T89" fmla="*/ 972284 h 1816"/>
              <a:gd name="T90" fmla="*/ 2047241 w 1816"/>
              <a:gd name="T91" fmla="*/ 1152525 h 1816"/>
              <a:gd name="T92" fmla="*/ 2019335 w 1816"/>
              <a:gd name="T93" fmla="*/ 1375922 h 1816"/>
              <a:gd name="T94" fmla="*/ 1938156 w 1816"/>
              <a:gd name="T95" fmla="*/ 1579010 h 1816"/>
              <a:gd name="T96" fmla="*/ 1813850 w 1816"/>
              <a:gd name="T97" fmla="*/ 1754174 h 1816"/>
              <a:gd name="T98" fmla="*/ 1651492 w 1816"/>
              <a:gd name="T99" fmla="*/ 1893797 h 1816"/>
              <a:gd name="T100" fmla="*/ 1458691 w 1816"/>
              <a:gd name="T101" fmla="*/ 1992802 h 1816"/>
              <a:gd name="T102" fmla="*/ 1243058 w 1816"/>
              <a:gd name="T103" fmla="*/ 2043574 h 181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w 1816"/>
              <a:gd name="T157" fmla="*/ 0 h 1816"/>
              <a:gd name="T158" fmla="*/ 1816 w 1816"/>
              <a:gd name="T159" fmla="*/ 1816 h 181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T156" t="T157" r="T158" b="T159"/>
            <a:pathLst>
              <a:path w="1816" h="1816">
                <a:moveTo>
                  <a:pt x="1816" y="978"/>
                </a:moveTo>
                <a:lnTo>
                  <a:pt x="1816" y="836"/>
                </a:lnTo>
                <a:lnTo>
                  <a:pt x="1710" y="836"/>
                </a:lnTo>
                <a:lnTo>
                  <a:pt x="1706" y="792"/>
                </a:lnTo>
                <a:lnTo>
                  <a:pt x="1698" y="750"/>
                </a:lnTo>
                <a:lnTo>
                  <a:pt x="1688" y="708"/>
                </a:lnTo>
                <a:lnTo>
                  <a:pt x="1678" y="666"/>
                </a:lnTo>
                <a:lnTo>
                  <a:pt x="1774" y="626"/>
                </a:lnTo>
                <a:lnTo>
                  <a:pt x="1718" y="494"/>
                </a:lnTo>
                <a:lnTo>
                  <a:pt x="1622" y="534"/>
                </a:lnTo>
                <a:lnTo>
                  <a:pt x="1602" y="496"/>
                </a:lnTo>
                <a:lnTo>
                  <a:pt x="1578" y="460"/>
                </a:lnTo>
                <a:lnTo>
                  <a:pt x="1552" y="424"/>
                </a:lnTo>
                <a:lnTo>
                  <a:pt x="1526" y="390"/>
                </a:lnTo>
                <a:lnTo>
                  <a:pt x="1600" y="316"/>
                </a:lnTo>
                <a:lnTo>
                  <a:pt x="1498" y="216"/>
                </a:lnTo>
                <a:lnTo>
                  <a:pt x="1426" y="290"/>
                </a:lnTo>
                <a:lnTo>
                  <a:pt x="1392" y="262"/>
                </a:lnTo>
                <a:lnTo>
                  <a:pt x="1356" y="236"/>
                </a:lnTo>
                <a:lnTo>
                  <a:pt x="1318" y="214"/>
                </a:lnTo>
                <a:lnTo>
                  <a:pt x="1280" y="192"/>
                </a:lnTo>
                <a:lnTo>
                  <a:pt x="1320" y="96"/>
                </a:lnTo>
                <a:lnTo>
                  <a:pt x="1188" y="42"/>
                </a:lnTo>
                <a:lnTo>
                  <a:pt x="1150" y="138"/>
                </a:lnTo>
                <a:lnTo>
                  <a:pt x="1108" y="126"/>
                </a:lnTo>
                <a:lnTo>
                  <a:pt x="1066" y="116"/>
                </a:lnTo>
                <a:lnTo>
                  <a:pt x="1022" y="110"/>
                </a:lnTo>
                <a:lnTo>
                  <a:pt x="978" y="104"/>
                </a:lnTo>
                <a:lnTo>
                  <a:pt x="978" y="0"/>
                </a:lnTo>
                <a:lnTo>
                  <a:pt x="836" y="0"/>
                </a:lnTo>
                <a:lnTo>
                  <a:pt x="836" y="104"/>
                </a:lnTo>
                <a:lnTo>
                  <a:pt x="792" y="110"/>
                </a:lnTo>
                <a:lnTo>
                  <a:pt x="750" y="116"/>
                </a:lnTo>
                <a:lnTo>
                  <a:pt x="706" y="126"/>
                </a:lnTo>
                <a:lnTo>
                  <a:pt x="666" y="138"/>
                </a:lnTo>
                <a:lnTo>
                  <a:pt x="626" y="42"/>
                </a:lnTo>
                <a:lnTo>
                  <a:pt x="494" y="96"/>
                </a:lnTo>
                <a:lnTo>
                  <a:pt x="534" y="192"/>
                </a:lnTo>
                <a:lnTo>
                  <a:pt x="496" y="214"/>
                </a:lnTo>
                <a:lnTo>
                  <a:pt x="460" y="236"/>
                </a:lnTo>
                <a:lnTo>
                  <a:pt x="424" y="262"/>
                </a:lnTo>
                <a:lnTo>
                  <a:pt x="390" y="290"/>
                </a:lnTo>
                <a:lnTo>
                  <a:pt x="316" y="216"/>
                </a:lnTo>
                <a:lnTo>
                  <a:pt x="216" y="316"/>
                </a:lnTo>
                <a:lnTo>
                  <a:pt x="288" y="390"/>
                </a:lnTo>
                <a:lnTo>
                  <a:pt x="262" y="424"/>
                </a:lnTo>
                <a:lnTo>
                  <a:pt x="236" y="460"/>
                </a:lnTo>
                <a:lnTo>
                  <a:pt x="214" y="496"/>
                </a:lnTo>
                <a:lnTo>
                  <a:pt x="192" y="534"/>
                </a:lnTo>
                <a:lnTo>
                  <a:pt x="96" y="494"/>
                </a:lnTo>
                <a:lnTo>
                  <a:pt x="42" y="626"/>
                </a:lnTo>
                <a:lnTo>
                  <a:pt x="138" y="666"/>
                </a:lnTo>
                <a:lnTo>
                  <a:pt x="126" y="708"/>
                </a:lnTo>
                <a:lnTo>
                  <a:pt x="116" y="750"/>
                </a:lnTo>
                <a:lnTo>
                  <a:pt x="108" y="792"/>
                </a:lnTo>
                <a:lnTo>
                  <a:pt x="104" y="836"/>
                </a:lnTo>
                <a:lnTo>
                  <a:pt x="0" y="836"/>
                </a:lnTo>
                <a:lnTo>
                  <a:pt x="0" y="978"/>
                </a:lnTo>
                <a:lnTo>
                  <a:pt x="104" y="978"/>
                </a:lnTo>
                <a:lnTo>
                  <a:pt x="108" y="1022"/>
                </a:lnTo>
                <a:lnTo>
                  <a:pt x="116" y="1066"/>
                </a:lnTo>
                <a:lnTo>
                  <a:pt x="126" y="1108"/>
                </a:lnTo>
                <a:lnTo>
                  <a:pt x="138" y="1150"/>
                </a:lnTo>
                <a:lnTo>
                  <a:pt x="42" y="1190"/>
                </a:lnTo>
                <a:lnTo>
                  <a:pt x="96" y="1320"/>
                </a:lnTo>
                <a:lnTo>
                  <a:pt x="192" y="1280"/>
                </a:lnTo>
                <a:lnTo>
                  <a:pt x="214" y="1320"/>
                </a:lnTo>
                <a:lnTo>
                  <a:pt x="236" y="1356"/>
                </a:lnTo>
                <a:lnTo>
                  <a:pt x="262" y="1392"/>
                </a:lnTo>
                <a:lnTo>
                  <a:pt x="288" y="1426"/>
                </a:lnTo>
                <a:lnTo>
                  <a:pt x="216" y="1500"/>
                </a:lnTo>
                <a:lnTo>
                  <a:pt x="316" y="1600"/>
                </a:lnTo>
                <a:lnTo>
                  <a:pt x="390" y="1526"/>
                </a:lnTo>
                <a:lnTo>
                  <a:pt x="424" y="1554"/>
                </a:lnTo>
                <a:lnTo>
                  <a:pt x="460" y="1578"/>
                </a:lnTo>
                <a:lnTo>
                  <a:pt x="496" y="1602"/>
                </a:lnTo>
                <a:lnTo>
                  <a:pt x="534" y="1622"/>
                </a:lnTo>
                <a:lnTo>
                  <a:pt x="494" y="1718"/>
                </a:lnTo>
                <a:lnTo>
                  <a:pt x="626" y="1774"/>
                </a:lnTo>
                <a:lnTo>
                  <a:pt x="666" y="1678"/>
                </a:lnTo>
                <a:lnTo>
                  <a:pt x="706" y="1690"/>
                </a:lnTo>
                <a:lnTo>
                  <a:pt x="750" y="1698"/>
                </a:lnTo>
                <a:lnTo>
                  <a:pt x="792" y="1706"/>
                </a:lnTo>
                <a:lnTo>
                  <a:pt x="836" y="1712"/>
                </a:lnTo>
                <a:lnTo>
                  <a:pt x="836" y="1816"/>
                </a:lnTo>
                <a:lnTo>
                  <a:pt x="978" y="1816"/>
                </a:lnTo>
                <a:lnTo>
                  <a:pt x="978" y="1712"/>
                </a:lnTo>
                <a:lnTo>
                  <a:pt x="1022" y="1706"/>
                </a:lnTo>
                <a:lnTo>
                  <a:pt x="1066" y="1698"/>
                </a:lnTo>
                <a:lnTo>
                  <a:pt x="1108" y="1690"/>
                </a:lnTo>
                <a:lnTo>
                  <a:pt x="1150" y="1678"/>
                </a:lnTo>
                <a:lnTo>
                  <a:pt x="1188" y="1774"/>
                </a:lnTo>
                <a:lnTo>
                  <a:pt x="1320" y="1718"/>
                </a:lnTo>
                <a:lnTo>
                  <a:pt x="1280" y="1622"/>
                </a:lnTo>
                <a:lnTo>
                  <a:pt x="1318" y="1602"/>
                </a:lnTo>
                <a:lnTo>
                  <a:pt x="1356" y="1578"/>
                </a:lnTo>
                <a:lnTo>
                  <a:pt x="1392" y="1554"/>
                </a:lnTo>
                <a:lnTo>
                  <a:pt x="1426" y="1526"/>
                </a:lnTo>
                <a:lnTo>
                  <a:pt x="1498" y="1600"/>
                </a:lnTo>
                <a:lnTo>
                  <a:pt x="1600" y="1500"/>
                </a:lnTo>
                <a:lnTo>
                  <a:pt x="1526" y="1426"/>
                </a:lnTo>
                <a:lnTo>
                  <a:pt x="1552" y="1392"/>
                </a:lnTo>
                <a:lnTo>
                  <a:pt x="1578" y="1356"/>
                </a:lnTo>
                <a:lnTo>
                  <a:pt x="1602" y="1320"/>
                </a:lnTo>
                <a:lnTo>
                  <a:pt x="1622" y="1280"/>
                </a:lnTo>
                <a:lnTo>
                  <a:pt x="1718" y="1320"/>
                </a:lnTo>
                <a:lnTo>
                  <a:pt x="1774" y="1190"/>
                </a:lnTo>
                <a:lnTo>
                  <a:pt x="1678" y="1150"/>
                </a:lnTo>
                <a:lnTo>
                  <a:pt x="1688" y="1108"/>
                </a:lnTo>
                <a:lnTo>
                  <a:pt x="1698" y="1066"/>
                </a:lnTo>
                <a:lnTo>
                  <a:pt x="1706" y="1022"/>
                </a:lnTo>
                <a:lnTo>
                  <a:pt x="1710" y="978"/>
                </a:lnTo>
                <a:lnTo>
                  <a:pt x="1816" y="978"/>
                </a:lnTo>
                <a:close/>
                <a:moveTo>
                  <a:pt x="908" y="1614"/>
                </a:moveTo>
                <a:lnTo>
                  <a:pt x="908" y="1614"/>
                </a:lnTo>
                <a:lnTo>
                  <a:pt x="872" y="1612"/>
                </a:lnTo>
                <a:lnTo>
                  <a:pt x="836" y="1610"/>
                </a:lnTo>
                <a:lnTo>
                  <a:pt x="800" y="1606"/>
                </a:lnTo>
                <a:lnTo>
                  <a:pt x="766" y="1600"/>
                </a:lnTo>
                <a:lnTo>
                  <a:pt x="730" y="1592"/>
                </a:lnTo>
                <a:lnTo>
                  <a:pt x="698" y="1582"/>
                </a:lnTo>
                <a:lnTo>
                  <a:pt x="664" y="1570"/>
                </a:lnTo>
                <a:lnTo>
                  <a:pt x="632" y="1558"/>
                </a:lnTo>
                <a:lnTo>
                  <a:pt x="602" y="1544"/>
                </a:lnTo>
                <a:lnTo>
                  <a:pt x="570" y="1528"/>
                </a:lnTo>
                <a:lnTo>
                  <a:pt x="542" y="1512"/>
                </a:lnTo>
                <a:lnTo>
                  <a:pt x="512" y="1492"/>
                </a:lnTo>
                <a:lnTo>
                  <a:pt x="484" y="1474"/>
                </a:lnTo>
                <a:lnTo>
                  <a:pt x="458" y="1452"/>
                </a:lnTo>
                <a:lnTo>
                  <a:pt x="432" y="1430"/>
                </a:lnTo>
                <a:lnTo>
                  <a:pt x="408" y="1406"/>
                </a:lnTo>
                <a:lnTo>
                  <a:pt x="384" y="1382"/>
                </a:lnTo>
                <a:lnTo>
                  <a:pt x="362" y="1356"/>
                </a:lnTo>
                <a:lnTo>
                  <a:pt x="342" y="1330"/>
                </a:lnTo>
                <a:lnTo>
                  <a:pt x="322" y="1302"/>
                </a:lnTo>
                <a:lnTo>
                  <a:pt x="304" y="1274"/>
                </a:lnTo>
                <a:lnTo>
                  <a:pt x="286" y="1244"/>
                </a:lnTo>
                <a:lnTo>
                  <a:pt x="272" y="1214"/>
                </a:lnTo>
                <a:lnTo>
                  <a:pt x="256" y="1182"/>
                </a:lnTo>
                <a:lnTo>
                  <a:pt x="244" y="1150"/>
                </a:lnTo>
                <a:lnTo>
                  <a:pt x="234" y="1118"/>
                </a:lnTo>
                <a:lnTo>
                  <a:pt x="224" y="1084"/>
                </a:lnTo>
                <a:lnTo>
                  <a:pt x="216" y="1050"/>
                </a:lnTo>
                <a:lnTo>
                  <a:pt x="210" y="1016"/>
                </a:lnTo>
                <a:lnTo>
                  <a:pt x="206" y="980"/>
                </a:lnTo>
                <a:lnTo>
                  <a:pt x="202" y="944"/>
                </a:lnTo>
                <a:lnTo>
                  <a:pt x="202" y="908"/>
                </a:lnTo>
                <a:lnTo>
                  <a:pt x="202" y="872"/>
                </a:lnTo>
                <a:lnTo>
                  <a:pt x="206" y="836"/>
                </a:lnTo>
                <a:lnTo>
                  <a:pt x="210" y="800"/>
                </a:lnTo>
                <a:lnTo>
                  <a:pt x="216" y="766"/>
                </a:lnTo>
                <a:lnTo>
                  <a:pt x="224" y="732"/>
                </a:lnTo>
                <a:lnTo>
                  <a:pt x="234" y="698"/>
                </a:lnTo>
                <a:lnTo>
                  <a:pt x="244" y="664"/>
                </a:lnTo>
                <a:lnTo>
                  <a:pt x="256" y="632"/>
                </a:lnTo>
                <a:lnTo>
                  <a:pt x="272" y="602"/>
                </a:lnTo>
                <a:lnTo>
                  <a:pt x="286" y="572"/>
                </a:lnTo>
                <a:lnTo>
                  <a:pt x="304" y="542"/>
                </a:lnTo>
                <a:lnTo>
                  <a:pt x="322" y="512"/>
                </a:lnTo>
                <a:lnTo>
                  <a:pt x="342" y="486"/>
                </a:lnTo>
                <a:lnTo>
                  <a:pt x="362" y="458"/>
                </a:lnTo>
                <a:lnTo>
                  <a:pt x="384" y="432"/>
                </a:lnTo>
                <a:lnTo>
                  <a:pt x="408" y="408"/>
                </a:lnTo>
                <a:lnTo>
                  <a:pt x="432" y="386"/>
                </a:lnTo>
                <a:lnTo>
                  <a:pt x="458" y="362"/>
                </a:lnTo>
                <a:lnTo>
                  <a:pt x="484" y="342"/>
                </a:lnTo>
                <a:lnTo>
                  <a:pt x="512" y="322"/>
                </a:lnTo>
                <a:lnTo>
                  <a:pt x="542" y="304"/>
                </a:lnTo>
                <a:lnTo>
                  <a:pt x="570" y="286"/>
                </a:lnTo>
                <a:lnTo>
                  <a:pt x="602" y="272"/>
                </a:lnTo>
                <a:lnTo>
                  <a:pt x="632" y="258"/>
                </a:lnTo>
                <a:lnTo>
                  <a:pt x="664" y="244"/>
                </a:lnTo>
                <a:lnTo>
                  <a:pt x="698" y="234"/>
                </a:lnTo>
                <a:lnTo>
                  <a:pt x="730" y="224"/>
                </a:lnTo>
                <a:lnTo>
                  <a:pt x="766" y="216"/>
                </a:lnTo>
                <a:lnTo>
                  <a:pt x="800" y="210"/>
                </a:lnTo>
                <a:lnTo>
                  <a:pt x="836" y="206"/>
                </a:lnTo>
                <a:lnTo>
                  <a:pt x="872" y="202"/>
                </a:lnTo>
                <a:lnTo>
                  <a:pt x="908" y="202"/>
                </a:lnTo>
                <a:lnTo>
                  <a:pt x="944" y="202"/>
                </a:lnTo>
                <a:lnTo>
                  <a:pt x="980" y="206"/>
                </a:lnTo>
                <a:lnTo>
                  <a:pt x="1014" y="210"/>
                </a:lnTo>
                <a:lnTo>
                  <a:pt x="1050" y="216"/>
                </a:lnTo>
                <a:lnTo>
                  <a:pt x="1084" y="224"/>
                </a:lnTo>
                <a:lnTo>
                  <a:pt x="1118" y="234"/>
                </a:lnTo>
                <a:lnTo>
                  <a:pt x="1150" y="244"/>
                </a:lnTo>
                <a:lnTo>
                  <a:pt x="1182" y="258"/>
                </a:lnTo>
                <a:lnTo>
                  <a:pt x="1214" y="272"/>
                </a:lnTo>
                <a:lnTo>
                  <a:pt x="1244" y="286"/>
                </a:lnTo>
                <a:lnTo>
                  <a:pt x="1274" y="304"/>
                </a:lnTo>
                <a:lnTo>
                  <a:pt x="1302" y="322"/>
                </a:lnTo>
                <a:lnTo>
                  <a:pt x="1330" y="342"/>
                </a:lnTo>
                <a:lnTo>
                  <a:pt x="1356" y="362"/>
                </a:lnTo>
                <a:lnTo>
                  <a:pt x="1382" y="386"/>
                </a:lnTo>
                <a:lnTo>
                  <a:pt x="1406" y="408"/>
                </a:lnTo>
                <a:lnTo>
                  <a:pt x="1430" y="432"/>
                </a:lnTo>
                <a:lnTo>
                  <a:pt x="1452" y="458"/>
                </a:lnTo>
                <a:lnTo>
                  <a:pt x="1474" y="486"/>
                </a:lnTo>
                <a:lnTo>
                  <a:pt x="1492" y="512"/>
                </a:lnTo>
                <a:lnTo>
                  <a:pt x="1512" y="542"/>
                </a:lnTo>
                <a:lnTo>
                  <a:pt x="1528" y="572"/>
                </a:lnTo>
                <a:lnTo>
                  <a:pt x="1544" y="602"/>
                </a:lnTo>
                <a:lnTo>
                  <a:pt x="1558" y="632"/>
                </a:lnTo>
                <a:lnTo>
                  <a:pt x="1570" y="664"/>
                </a:lnTo>
                <a:lnTo>
                  <a:pt x="1582" y="698"/>
                </a:lnTo>
                <a:lnTo>
                  <a:pt x="1592" y="732"/>
                </a:lnTo>
                <a:lnTo>
                  <a:pt x="1598" y="766"/>
                </a:lnTo>
                <a:lnTo>
                  <a:pt x="1606" y="800"/>
                </a:lnTo>
                <a:lnTo>
                  <a:pt x="1610" y="836"/>
                </a:lnTo>
                <a:lnTo>
                  <a:pt x="1612" y="872"/>
                </a:lnTo>
                <a:lnTo>
                  <a:pt x="1614" y="908"/>
                </a:lnTo>
                <a:lnTo>
                  <a:pt x="1612" y="944"/>
                </a:lnTo>
                <a:lnTo>
                  <a:pt x="1610" y="980"/>
                </a:lnTo>
                <a:lnTo>
                  <a:pt x="1606" y="1016"/>
                </a:lnTo>
                <a:lnTo>
                  <a:pt x="1598" y="1050"/>
                </a:lnTo>
                <a:lnTo>
                  <a:pt x="1592" y="1084"/>
                </a:lnTo>
                <a:lnTo>
                  <a:pt x="1582" y="1118"/>
                </a:lnTo>
                <a:lnTo>
                  <a:pt x="1570" y="1150"/>
                </a:lnTo>
                <a:lnTo>
                  <a:pt x="1558" y="1182"/>
                </a:lnTo>
                <a:lnTo>
                  <a:pt x="1544" y="1214"/>
                </a:lnTo>
                <a:lnTo>
                  <a:pt x="1528" y="1244"/>
                </a:lnTo>
                <a:lnTo>
                  <a:pt x="1512" y="1274"/>
                </a:lnTo>
                <a:lnTo>
                  <a:pt x="1492" y="1302"/>
                </a:lnTo>
                <a:lnTo>
                  <a:pt x="1474" y="1330"/>
                </a:lnTo>
                <a:lnTo>
                  <a:pt x="1452" y="1356"/>
                </a:lnTo>
                <a:lnTo>
                  <a:pt x="1430" y="1382"/>
                </a:lnTo>
                <a:lnTo>
                  <a:pt x="1406" y="1406"/>
                </a:lnTo>
                <a:lnTo>
                  <a:pt x="1382" y="1430"/>
                </a:lnTo>
                <a:lnTo>
                  <a:pt x="1356" y="1452"/>
                </a:lnTo>
                <a:lnTo>
                  <a:pt x="1330" y="1474"/>
                </a:lnTo>
                <a:lnTo>
                  <a:pt x="1302" y="1492"/>
                </a:lnTo>
                <a:lnTo>
                  <a:pt x="1274" y="1512"/>
                </a:lnTo>
                <a:lnTo>
                  <a:pt x="1244" y="1528"/>
                </a:lnTo>
                <a:lnTo>
                  <a:pt x="1214" y="1544"/>
                </a:lnTo>
                <a:lnTo>
                  <a:pt x="1182" y="1558"/>
                </a:lnTo>
                <a:lnTo>
                  <a:pt x="1150" y="1570"/>
                </a:lnTo>
                <a:lnTo>
                  <a:pt x="1118" y="1582"/>
                </a:lnTo>
                <a:lnTo>
                  <a:pt x="1084" y="1592"/>
                </a:lnTo>
                <a:lnTo>
                  <a:pt x="1050" y="1600"/>
                </a:lnTo>
                <a:lnTo>
                  <a:pt x="1014" y="1606"/>
                </a:lnTo>
                <a:lnTo>
                  <a:pt x="980" y="1610"/>
                </a:lnTo>
                <a:lnTo>
                  <a:pt x="944" y="1612"/>
                </a:lnTo>
                <a:lnTo>
                  <a:pt x="908" y="1614"/>
                </a:lnTo>
                <a:close/>
              </a:path>
            </a:pathLst>
          </a:custGeom>
          <a:solidFill>
            <a:srgbClr val="808080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prstDash val="sysDot"/>
                <a:round/>
              </a14:hiddenLine>
            </a:ext>
          </a:extLst>
        </p:spPr>
        <p:txBody>
          <a:bodyPr wrap="none" anchor="ctr"/>
          <a:lstStyle/>
          <a:p>
            <a:endParaRPr lang="zh-CN" altLang="en-US" sz="1013"/>
          </a:p>
        </p:txBody>
      </p:sp>
      <p:sp>
        <p:nvSpPr>
          <p:cNvPr id="31" name="出自【趣你的PPT】(微信:qunideppt)：最优质的PPT资源库"/>
          <p:cNvSpPr>
            <a:spLocks noChangeArrowheads="1"/>
          </p:cNvSpPr>
          <p:nvPr/>
        </p:nvSpPr>
        <p:spPr bwMode="auto">
          <a:xfrm rot="21275257">
            <a:off x="3844041" y="2940216"/>
            <a:ext cx="807735" cy="807735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/>
            <a:endParaRPr lang="ko-KR" altLang="en-US" sz="1013"/>
          </a:p>
        </p:txBody>
      </p:sp>
      <p:sp>
        <p:nvSpPr>
          <p:cNvPr id="32" name="出自【趣你的PPT】(微信:qunideppt)：最优质的PPT资源库"/>
          <p:cNvSpPr/>
          <p:nvPr/>
        </p:nvSpPr>
        <p:spPr bwMode="auto">
          <a:xfrm rot="7501686">
            <a:off x="2864439" y="2719593"/>
            <a:ext cx="975945" cy="793108"/>
          </a:xfrm>
          <a:custGeom>
            <a:avLst/>
            <a:gdLst>
              <a:gd name="T0" fmla="*/ 115621791 w 21600"/>
              <a:gd name="T1" fmla="*/ 0 h 15695"/>
              <a:gd name="T2" fmla="*/ 168290462 w 21600"/>
              <a:gd name="T3" fmla="*/ 152955741 h 15695"/>
              <a:gd name="T4" fmla="*/ 0 w 21600"/>
              <a:gd name="T5" fmla="*/ 152955741 h 15695"/>
              <a:gd name="T6" fmla="*/ 0 60000 65536"/>
              <a:gd name="T7" fmla="*/ 0 60000 65536"/>
              <a:gd name="T8" fmla="*/ 0 60000 65536"/>
              <a:gd name="T9" fmla="*/ 0 w 21600"/>
              <a:gd name="T10" fmla="*/ 0 h 15695"/>
              <a:gd name="T11" fmla="*/ 21600 w 21600"/>
              <a:gd name="T12" fmla="*/ 15695 h 1569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15695" fill="none" extrusionOk="0">
                <a:moveTo>
                  <a:pt x="14840" y="-1"/>
                </a:moveTo>
                <a:cubicBezTo>
                  <a:pt x="19155" y="4079"/>
                  <a:pt x="21600" y="9756"/>
                  <a:pt x="21600" y="15695"/>
                </a:cubicBezTo>
              </a:path>
              <a:path w="21600" h="15695" stroke="0" extrusionOk="0">
                <a:moveTo>
                  <a:pt x="14840" y="-1"/>
                </a:moveTo>
                <a:cubicBezTo>
                  <a:pt x="19155" y="4079"/>
                  <a:pt x="21600" y="9756"/>
                  <a:pt x="21600" y="15695"/>
                </a:cubicBezTo>
                <a:lnTo>
                  <a:pt x="0" y="15695"/>
                </a:lnTo>
                <a:lnTo>
                  <a:pt x="14840" y="-1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  <a:prstDash val="solid"/>
            <a:round/>
            <a:headEnd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 sz="1013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 bwMode="auto">
          <a:xfrm rot="256945">
            <a:off x="4364728" y="2277126"/>
            <a:ext cx="317731" cy="459938"/>
          </a:xfrm>
          <a:custGeom>
            <a:avLst/>
            <a:gdLst>
              <a:gd name="T0" fmla="*/ 2673113 w 21600"/>
              <a:gd name="T1" fmla="*/ 0 h 31203"/>
              <a:gd name="T2" fmla="*/ 15875916 w 21600"/>
              <a:gd name="T3" fmla="*/ 25874024 h 31203"/>
              <a:gd name="T4" fmla="*/ 0 w 21600"/>
              <a:gd name="T5" fmla="*/ 17708743 h 31203"/>
              <a:gd name="T6" fmla="*/ 0 60000 65536"/>
              <a:gd name="T7" fmla="*/ 0 60000 65536"/>
              <a:gd name="T8" fmla="*/ 0 60000 65536"/>
              <a:gd name="T9" fmla="*/ 0 w 21600"/>
              <a:gd name="T10" fmla="*/ 0 h 31203"/>
              <a:gd name="T11" fmla="*/ 21600 w 21600"/>
              <a:gd name="T12" fmla="*/ 31203 h 3120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31203" fill="none" extrusionOk="0">
                <a:moveTo>
                  <a:pt x="3237" y="-1"/>
                </a:moveTo>
                <a:cubicBezTo>
                  <a:pt x="13795" y="1600"/>
                  <a:pt x="21600" y="10676"/>
                  <a:pt x="21600" y="21356"/>
                </a:cubicBezTo>
                <a:cubicBezTo>
                  <a:pt x="21600" y="24780"/>
                  <a:pt x="20785" y="28155"/>
                  <a:pt x="19224" y="31202"/>
                </a:cubicBezTo>
              </a:path>
              <a:path w="21600" h="31203" stroke="0" extrusionOk="0">
                <a:moveTo>
                  <a:pt x="3237" y="-1"/>
                </a:moveTo>
                <a:cubicBezTo>
                  <a:pt x="13795" y="1600"/>
                  <a:pt x="21600" y="10676"/>
                  <a:pt x="21600" y="21356"/>
                </a:cubicBezTo>
                <a:cubicBezTo>
                  <a:pt x="21600" y="24780"/>
                  <a:pt x="20785" y="28155"/>
                  <a:pt x="19224" y="31202"/>
                </a:cubicBezTo>
                <a:lnTo>
                  <a:pt x="0" y="21356"/>
                </a:lnTo>
                <a:lnTo>
                  <a:pt x="3237" y="-1"/>
                </a:lnTo>
                <a:close/>
              </a:path>
            </a:pathLst>
          </a:custGeom>
          <a:noFill/>
          <a:ln w="76200">
            <a:solidFill>
              <a:schemeClr val="accent2"/>
            </a:solidFill>
            <a:prstDash val="solid"/>
            <a:round/>
            <a:headEnd w="lg" len="lg"/>
            <a:tailEnd type="triangle" w="lg" len="lg"/>
          </a:ln>
          <a:extLst/>
        </p:spPr>
        <p:txBody>
          <a:bodyPr wrap="none" anchor="ctr"/>
          <a:lstStyle/>
          <a:p>
            <a:endParaRPr lang="zh-CN" altLang="en-US" sz="1013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9" name="Group 58出自【趣你的PPT】(微信:qunideppt)：最优质的PPT资源库出自【趣你的PPT】(微信:qunideppt)：最优质的PPT资源库"/>
          <p:cNvGrpSpPr/>
          <p:nvPr/>
        </p:nvGrpSpPr>
        <p:grpSpPr>
          <a:xfrm>
            <a:off x="1549748" y="2265906"/>
            <a:ext cx="1055133" cy="569254"/>
            <a:chOff x="6780213" y="3556000"/>
            <a:chExt cx="582613" cy="314325"/>
          </a:xfrm>
          <a:solidFill>
            <a:schemeClr val="bg1"/>
          </a:solidFill>
        </p:grpSpPr>
        <p:sp>
          <p:nvSpPr>
            <p:cNvPr id="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826251" y="3781425"/>
              <a:ext cx="93663" cy="88900"/>
            </a:xfrm>
            <a:custGeom>
              <a:avLst/>
              <a:gdLst>
                <a:gd name="T0" fmla="*/ 0 w 25"/>
                <a:gd name="T1" fmla="*/ 12 h 24"/>
                <a:gd name="T2" fmla="*/ 12 w 25"/>
                <a:gd name="T3" fmla="*/ 24 h 24"/>
                <a:gd name="T4" fmla="*/ 25 w 25"/>
                <a:gd name="T5" fmla="*/ 12 h 24"/>
                <a:gd name="T6" fmla="*/ 12 w 25"/>
                <a:gd name="T7" fmla="*/ 0 h 24"/>
                <a:gd name="T8" fmla="*/ 0 w 25"/>
                <a:gd name="T9" fmla="*/ 12 h 24"/>
                <a:gd name="T10" fmla="*/ 9 w 25"/>
                <a:gd name="T11" fmla="*/ 12 h 24"/>
                <a:gd name="T12" fmla="*/ 12 w 25"/>
                <a:gd name="T13" fmla="*/ 9 h 24"/>
                <a:gd name="T14" fmla="*/ 16 w 25"/>
                <a:gd name="T15" fmla="*/ 12 h 24"/>
                <a:gd name="T16" fmla="*/ 12 w 25"/>
                <a:gd name="T17" fmla="*/ 16 h 24"/>
                <a:gd name="T18" fmla="*/ 9 w 25"/>
                <a:gd name="T1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24">
                  <a:moveTo>
                    <a:pt x="0" y="12"/>
                  </a:moveTo>
                  <a:cubicBezTo>
                    <a:pt x="0" y="19"/>
                    <a:pt x="6" y="24"/>
                    <a:pt x="12" y="24"/>
                  </a:cubicBezTo>
                  <a:cubicBezTo>
                    <a:pt x="19" y="24"/>
                    <a:pt x="25" y="19"/>
                    <a:pt x="25" y="12"/>
                  </a:cubicBezTo>
                  <a:cubicBezTo>
                    <a:pt x="25" y="5"/>
                    <a:pt x="19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lose/>
                  <a:moveTo>
                    <a:pt x="9" y="12"/>
                  </a:moveTo>
                  <a:cubicBezTo>
                    <a:pt x="9" y="10"/>
                    <a:pt x="10" y="9"/>
                    <a:pt x="12" y="9"/>
                  </a:cubicBezTo>
                  <a:cubicBezTo>
                    <a:pt x="14" y="9"/>
                    <a:pt x="16" y="10"/>
                    <a:pt x="16" y="12"/>
                  </a:cubicBezTo>
                  <a:cubicBezTo>
                    <a:pt x="16" y="14"/>
                    <a:pt x="14" y="16"/>
                    <a:pt x="12" y="16"/>
                  </a:cubicBezTo>
                  <a:cubicBezTo>
                    <a:pt x="10" y="16"/>
                    <a:pt x="9" y="14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80213" y="3627438"/>
              <a:ext cx="398463" cy="195262"/>
            </a:xfrm>
            <a:custGeom>
              <a:avLst/>
              <a:gdLst>
                <a:gd name="T0" fmla="*/ 5 w 106"/>
                <a:gd name="T1" fmla="*/ 47 h 52"/>
                <a:gd name="T2" fmla="*/ 9 w 106"/>
                <a:gd name="T3" fmla="*/ 50 h 52"/>
                <a:gd name="T4" fmla="*/ 25 w 106"/>
                <a:gd name="T5" fmla="*/ 37 h 52"/>
                <a:gd name="T6" fmla="*/ 40 w 106"/>
                <a:gd name="T7" fmla="*/ 50 h 52"/>
                <a:gd name="T8" fmla="*/ 69 w 106"/>
                <a:gd name="T9" fmla="*/ 50 h 52"/>
                <a:gd name="T10" fmla="*/ 84 w 106"/>
                <a:gd name="T11" fmla="*/ 37 h 52"/>
                <a:gd name="T12" fmla="*/ 100 w 106"/>
                <a:gd name="T13" fmla="*/ 51 h 52"/>
                <a:gd name="T14" fmla="*/ 106 w 106"/>
                <a:gd name="T15" fmla="*/ 45 h 52"/>
                <a:gd name="T16" fmla="*/ 83 w 106"/>
                <a:gd name="T17" fmla="*/ 7 h 52"/>
                <a:gd name="T18" fmla="*/ 32 w 106"/>
                <a:gd name="T19" fmla="*/ 21 h 52"/>
                <a:gd name="T20" fmla="*/ 5 w 106"/>
                <a:gd name="T21" fmla="*/ 47 h 52"/>
                <a:gd name="T22" fmla="*/ 72 w 106"/>
                <a:gd name="T23" fmla="*/ 22 h 52"/>
                <a:gd name="T24" fmla="*/ 72 w 106"/>
                <a:gd name="T25" fmla="*/ 9 h 52"/>
                <a:gd name="T26" fmla="*/ 96 w 106"/>
                <a:gd name="T27" fmla="*/ 22 h 52"/>
                <a:gd name="T28" fmla="*/ 72 w 106"/>
                <a:gd name="T29" fmla="*/ 22 h 52"/>
                <a:gd name="T30" fmla="*/ 40 w 106"/>
                <a:gd name="T31" fmla="*/ 22 h 52"/>
                <a:gd name="T32" fmla="*/ 62 w 106"/>
                <a:gd name="T33" fmla="*/ 9 h 52"/>
                <a:gd name="T34" fmla="*/ 68 w 106"/>
                <a:gd name="T35" fmla="*/ 9 h 52"/>
                <a:gd name="T36" fmla="*/ 68 w 106"/>
                <a:gd name="T37" fmla="*/ 22 h 52"/>
                <a:gd name="T38" fmla="*/ 40 w 106"/>
                <a:gd name="T39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6" h="52">
                  <a:moveTo>
                    <a:pt x="5" y="47"/>
                  </a:moveTo>
                  <a:cubicBezTo>
                    <a:pt x="5" y="48"/>
                    <a:pt x="5" y="50"/>
                    <a:pt x="9" y="50"/>
                  </a:cubicBezTo>
                  <a:cubicBezTo>
                    <a:pt x="10" y="43"/>
                    <a:pt x="17" y="37"/>
                    <a:pt x="25" y="37"/>
                  </a:cubicBezTo>
                  <a:cubicBezTo>
                    <a:pt x="32" y="37"/>
                    <a:pt x="39" y="43"/>
                    <a:pt x="40" y="50"/>
                  </a:cubicBezTo>
                  <a:cubicBezTo>
                    <a:pt x="69" y="50"/>
                    <a:pt x="69" y="50"/>
                    <a:pt x="69" y="50"/>
                  </a:cubicBezTo>
                  <a:cubicBezTo>
                    <a:pt x="70" y="43"/>
                    <a:pt x="76" y="37"/>
                    <a:pt x="84" y="37"/>
                  </a:cubicBezTo>
                  <a:cubicBezTo>
                    <a:pt x="92" y="37"/>
                    <a:pt x="99" y="43"/>
                    <a:pt x="100" y="51"/>
                  </a:cubicBezTo>
                  <a:cubicBezTo>
                    <a:pt x="102" y="51"/>
                    <a:pt x="106" y="52"/>
                    <a:pt x="106" y="45"/>
                  </a:cubicBezTo>
                  <a:cubicBezTo>
                    <a:pt x="106" y="37"/>
                    <a:pt x="106" y="13"/>
                    <a:pt x="83" y="7"/>
                  </a:cubicBezTo>
                  <a:cubicBezTo>
                    <a:pt x="60" y="0"/>
                    <a:pt x="41" y="6"/>
                    <a:pt x="32" y="21"/>
                  </a:cubicBezTo>
                  <a:cubicBezTo>
                    <a:pt x="32" y="21"/>
                    <a:pt x="0" y="26"/>
                    <a:pt x="5" y="47"/>
                  </a:cubicBezTo>
                  <a:close/>
                  <a:moveTo>
                    <a:pt x="72" y="22"/>
                  </a:moveTo>
                  <a:cubicBezTo>
                    <a:pt x="72" y="9"/>
                    <a:pt x="72" y="9"/>
                    <a:pt x="72" y="9"/>
                  </a:cubicBezTo>
                  <a:cubicBezTo>
                    <a:pt x="83" y="10"/>
                    <a:pt x="92" y="14"/>
                    <a:pt x="96" y="22"/>
                  </a:cubicBezTo>
                  <a:lnTo>
                    <a:pt x="72" y="22"/>
                  </a:lnTo>
                  <a:close/>
                  <a:moveTo>
                    <a:pt x="40" y="22"/>
                  </a:moveTo>
                  <a:cubicBezTo>
                    <a:pt x="40" y="22"/>
                    <a:pt x="45" y="9"/>
                    <a:pt x="62" y="9"/>
                  </a:cubicBezTo>
                  <a:cubicBezTo>
                    <a:pt x="64" y="9"/>
                    <a:pt x="66" y="9"/>
                    <a:pt x="68" y="9"/>
                  </a:cubicBezTo>
                  <a:cubicBezTo>
                    <a:pt x="68" y="22"/>
                    <a:pt x="68" y="22"/>
                    <a:pt x="68" y="22"/>
                  </a:cubicBezTo>
                  <a:lnTo>
                    <a:pt x="4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2" name="出自【趣你的PPT】(微信:qunideppt)：最优质的PPT资源库"/>
            <p:cNvSpPr/>
            <p:nvPr/>
          </p:nvSpPr>
          <p:spPr bwMode="auto">
            <a:xfrm>
              <a:off x="7159626" y="3668713"/>
              <a:ext cx="176213" cy="107950"/>
            </a:xfrm>
            <a:custGeom>
              <a:avLst/>
              <a:gdLst>
                <a:gd name="T0" fmla="*/ 2 w 47"/>
                <a:gd name="T1" fmla="*/ 29 h 29"/>
                <a:gd name="T2" fmla="*/ 4 w 47"/>
                <a:gd name="T3" fmla="*/ 27 h 29"/>
                <a:gd name="T4" fmla="*/ 25 w 47"/>
                <a:gd name="T5" fmla="*/ 20 h 29"/>
                <a:gd name="T6" fmla="*/ 42 w 47"/>
                <a:gd name="T7" fmla="*/ 19 h 29"/>
                <a:gd name="T8" fmla="*/ 47 w 47"/>
                <a:gd name="T9" fmla="*/ 2 h 29"/>
                <a:gd name="T10" fmla="*/ 45 w 47"/>
                <a:gd name="T11" fmla="*/ 0 h 29"/>
                <a:gd name="T12" fmla="*/ 43 w 47"/>
                <a:gd name="T13" fmla="*/ 2 h 29"/>
                <a:gd name="T14" fmla="*/ 40 w 47"/>
                <a:gd name="T15" fmla="*/ 16 h 29"/>
                <a:gd name="T16" fmla="*/ 26 w 47"/>
                <a:gd name="T17" fmla="*/ 16 h 29"/>
                <a:gd name="T18" fmla="*/ 0 w 47"/>
                <a:gd name="T19" fmla="*/ 26 h 29"/>
                <a:gd name="T20" fmla="*/ 1 w 47"/>
                <a:gd name="T21" fmla="*/ 29 h 29"/>
                <a:gd name="T22" fmla="*/ 2 w 47"/>
                <a:gd name="T2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9">
                  <a:moveTo>
                    <a:pt x="2" y="29"/>
                  </a:moveTo>
                  <a:cubicBezTo>
                    <a:pt x="2" y="29"/>
                    <a:pt x="3" y="28"/>
                    <a:pt x="4" y="27"/>
                  </a:cubicBezTo>
                  <a:cubicBezTo>
                    <a:pt x="7" y="16"/>
                    <a:pt x="16" y="18"/>
                    <a:pt x="25" y="20"/>
                  </a:cubicBezTo>
                  <a:cubicBezTo>
                    <a:pt x="31" y="21"/>
                    <a:pt x="38" y="23"/>
                    <a:pt x="42" y="19"/>
                  </a:cubicBezTo>
                  <a:cubicBezTo>
                    <a:pt x="46" y="16"/>
                    <a:pt x="47" y="11"/>
                    <a:pt x="47" y="2"/>
                  </a:cubicBezTo>
                  <a:cubicBezTo>
                    <a:pt x="47" y="1"/>
                    <a:pt x="46" y="0"/>
                    <a:pt x="45" y="0"/>
                  </a:cubicBezTo>
                  <a:cubicBezTo>
                    <a:pt x="44" y="0"/>
                    <a:pt x="43" y="1"/>
                    <a:pt x="43" y="2"/>
                  </a:cubicBezTo>
                  <a:cubicBezTo>
                    <a:pt x="43" y="9"/>
                    <a:pt x="42" y="14"/>
                    <a:pt x="40" y="16"/>
                  </a:cubicBezTo>
                  <a:cubicBezTo>
                    <a:pt x="37" y="18"/>
                    <a:pt x="31" y="17"/>
                    <a:pt x="26" y="16"/>
                  </a:cubicBezTo>
                  <a:cubicBezTo>
                    <a:pt x="16" y="14"/>
                    <a:pt x="5" y="12"/>
                    <a:pt x="0" y="26"/>
                  </a:cubicBezTo>
                  <a:cubicBezTo>
                    <a:pt x="0" y="27"/>
                    <a:pt x="0" y="28"/>
                    <a:pt x="1" y="29"/>
                  </a:cubicBezTo>
                  <a:cubicBezTo>
                    <a:pt x="1" y="29"/>
                    <a:pt x="1" y="29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3" name="出自【趣你的PPT】(微信:qunideppt)：最优质的PPT资源库"/>
            <p:cNvSpPr/>
            <p:nvPr/>
          </p:nvSpPr>
          <p:spPr bwMode="auto">
            <a:xfrm>
              <a:off x="7283451" y="3556000"/>
              <a:ext cx="79375" cy="131762"/>
            </a:xfrm>
            <a:custGeom>
              <a:avLst/>
              <a:gdLst>
                <a:gd name="T0" fmla="*/ 5 w 21"/>
                <a:gd name="T1" fmla="*/ 2 h 35"/>
                <a:gd name="T2" fmla="*/ 6 w 21"/>
                <a:gd name="T3" fmla="*/ 10 h 35"/>
                <a:gd name="T4" fmla="*/ 9 w 21"/>
                <a:gd name="T5" fmla="*/ 10 h 35"/>
                <a:gd name="T6" fmla="*/ 11 w 21"/>
                <a:gd name="T7" fmla="*/ 10 h 35"/>
                <a:gd name="T8" fmla="*/ 15 w 21"/>
                <a:gd name="T9" fmla="*/ 9 h 35"/>
                <a:gd name="T10" fmla="*/ 15 w 21"/>
                <a:gd name="T11" fmla="*/ 1 h 35"/>
                <a:gd name="T12" fmla="*/ 16 w 21"/>
                <a:gd name="T13" fmla="*/ 0 h 35"/>
                <a:gd name="T14" fmla="*/ 17 w 21"/>
                <a:gd name="T15" fmla="*/ 1 h 35"/>
                <a:gd name="T16" fmla="*/ 18 w 21"/>
                <a:gd name="T17" fmla="*/ 9 h 35"/>
                <a:gd name="T18" fmla="*/ 21 w 21"/>
                <a:gd name="T19" fmla="*/ 9 h 35"/>
                <a:gd name="T20" fmla="*/ 21 w 21"/>
                <a:gd name="T21" fmla="*/ 17 h 35"/>
                <a:gd name="T22" fmla="*/ 16 w 21"/>
                <a:gd name="T23" fmla="*/ 24 h 35"/>
                <a:gd name="T24" fmla="*/ 15 w 21"/>
                <a:gd name="T25" fmla="*/ 33 h 35"/>
                <a:gd name="T26" fmla="*/ 10 w 21"/>
                <a:gd name="T27" fmla="*/ 34 h 35"/>
                <a:gd name="T28" fmla="*/ 6 w 21"/>
                <a:gd name="T29" fmla="*/ 24 h 35"/>
                <a:gd name="T30" fmla="*/ 1 w 21"/>
                <a:gd name="T31" fmla="*/ 18 h 35"/>
                <a:gd name="T32" fmla="*/ 0 w 21"/>
                <a:gd name="T33" fmla="*/ 10 h 35"/>
                <a:gd name="T34" fmla="*/ 3 w 21"/>
                <a:gd name="T35" fmla="*/ 10 h 35"/>
                <a:gd name="T36" fmla="*/ 2 w 21"/>
                <a:gd name="T37" fmla="*/ 2 h 35"/>
                <a:gd name="T38" fmla="*/ 4 w 21"/>
                <a:gd name="T39" fmla="*/ 1 h 35"/>
                <a:gd name="T40" fmla="*/ 5 w 21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35">
                  <a:moveTo>
                    <a:pt x="5" y="2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0"/>
                    <a:pt x="17" y="0"/>
                    <a:pt x="17" y="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5"/>
                    <a:pt x="21" y="17"/>
                  </a:cubicBezTo>
                  <a:cubicBezTo>
                    <a:pt x="21" y="19"/>
                    <a:pt x="20" y="21"/>
                    <a:pt x="16" y="24"/>
                  </a:cubicBezTo>
                  <a:cubicBezTo>
                    <a:pt x="16" y="25"/>
                    <a:pt x="16" y="32"/>
                    <a:pt x="15" y="33"/>
                  </a:cubicBezTo>
                  <a:cubicBezTo>
                    <a:pt x="13" y="35"/>
                    <a:pt x="11" y="35"/>
                    <a:pt x="10" y="34"/>
                  </a:cubicBezTo>
                  <a:cubicBezTo>
                    <a:pt x="7" y="32"/>
                    <a:pt x="6" y="24"/>
                    <a:pt x="6" y="24"/>
                  </a:cubicBezTo>
                  <a:cubicBezTo>
                    <a:pt x="3" y="22"/>
                    <a:pt x="2" y="21"/>
                    <a:pt x="1" y="18"/>
                  </a:cubicBezTo>
                  <a:cubicBezTo>
                    <a:pt x="0" y="16"/>
                    <a:pt x="0" y="10"/>
                    <a:pt x="0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3" y="1"/>
                    <a:pt x="4" y="1"/>
                  </a:cubicBezTo>
                  <a:cubicBezTo>
                    <a:pt x="4" y="1"/>
                    <a:pt x="5" y="1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50088" y="3781425"/>
              <a:ext cx="95250" cy="88900"/>
            </a:xfrm>
            <a:custGeom>
              <a:avLst/>
              <a:gdLst>
                <a:gd name="T0" fmla="*/ 0 w 25"/>
                <a:gd name="T1" fmla="*/ 12 h 24"/>
                <a:gd name="T2" fmla="*/ 12 w 25"/>
                <a:gd name="T3" fmla="*/ 24 h 24"/>
                <a:gd name="T4" fmla="*/ 25 w 25"/>
                <a:gd name="T5" fmla="*/ 12 h 24"/>
                <a:gd name="T6" fmla="*/ 12 w 25"/>
                <a:gd name="T7" fmla="*/ 0 h 24"/>
                <a:gd name="T8" fmla="*/ 0 w 25"/>
                <a:gd name="T9" fmla="*/ 12 h 24"/>
                <a:gd name="T10" fmla="*/ 9 w 25"/>
                <a:gd name="T11" fmla="*/ 12 h 24"/>
                <a:gd name="T12" fmla="*/ 12 w 25"/>
                <a:gd name="T13" fmla="*/ 9 h 24"/>
                <a:gd name="T14" fmla="*/ 16 w 25"/>
                <a:gd name="T15" fmla="*/ 12 h 24"/>
                <a:gd name="T16" fmla="*/ 12 w 25"/>
                <a:gd name="T17" fmla="*/ 16 h 24"/>
                <a:gd name="T18" fmla="*/ 9 w 25"/>
                <a:gd name="T1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24">
                  <a:moveTo>
                    <a:pt x="0" y="12"/>
                  </a:moveTo>
                  <a:cubicBezTo>
                    <a:pt x="0" y="19"/>
                    <a:pt x="6" y="24"/>
                    <a:pt x="12" y="24"/>
                  </a:cubicBezTo>
                  <a:cubicBezTo>
                    <a:pt x="19" y="24"/>
                    <a:pt x="25" y="19"/>
                    <a:pt x="25" y="12"/>
                  </a:cubicBezTo>
                  <a:cubicBezTo>
                    <a:pt x="25" y="5"/>
                    <a:pt x="19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lose/>
                  <a:moveTo>
                    <a:pt x="9" y="12"/>
                  </a:moveTo>
                  <a:cubicBezTo>
                    <a:pt x="9" y="10"/>
                    <a:pt x="10" y="9"/>
                    <a:pt x="12" y="9"/>
                  </a:cubicBezTo>
                  <a:cubicBezTo>
                    <a:pt x="14" y="9"/>
                    <a:pt x="16" y="10"/>
                    <a:pt x="16" y="12"/>
                  </a:cubicBezTo>
                  <a:cubicBezTo>
                    <a:pt x="16" y="14"/>
                    <a:pt x="14" y="16"/>
                    <a:pt x="12" y="16"/>
                  </a:cubicBezTo>
                  <a:cubicBezTo>
                    <a:pt x="10" y="16"/>
                    <a:pt x="9" y="14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65" name="Group 64出自【趣你的PPT】(微信:qunideppt)：最优质的PPT资源库出自【趣你的PPT】(微信:qunideppt)：最优质的PPT资源库"/>
          <p:cNvGrpSpPr/>
          <p:nvPr/>
        </p:nvGrpSpPr>
        <p:grpSpPr>
          <a:xfrm>
            <a:off x="4012053" y="3190279"/>
            <a:ext cx="498765" cy="290585"/>
            <a:chOff x="6983413" y="2925763"/>
            <a:chExt cx="547688" cy="319088"/>
          </a:xfrm>
          <a:solidFill>
            <a:schemeClr val="bg1"/>
          </a:solidFill>
        </p:grpSpPr>
        <p:sp>
          <p:nvSpPr>
            <p:cNvPr id="66" name="出自【趣你的PPT】(微信:qunideppt)：最优质的PPT资源库"/>
            <p:cNvSpPr/>
            <p:nvPr/>
          </p:nvSpPr>
          <p:spPr bwMode="auto">
            <a:xfrm>
              <a:off x="7286626" y="2959101"/>
              <a:ext cx="104775" cy="150813"/>
            </a:xfrm>
            <a:custGeom>
              <a:avLst/>
              <a:gdLst>
                <a:gd name="T0" fmla="*/ 4 w 28"/>
                <a:gd name="T1" fmla="*/ 40 h 40"/>
                <a:gd name="T2" fmla="*/ 2 w 28"/>
                <a:gd name="T3" fmla="*/ 40 h 40"/>
                <a:gd name="T4" fmla="*/ 1 w 28"/>
                <a:gd name="T5" fmla="*/ 35 h 40"/>
                <a:gd name="T6" fmla="*/ 21 w 28"/>
                <a:gd name="T7" fmla="*/ 2 h 40"/>
                <a:gd name="T8" fmla="*/ 26 w 28"/>
                <a:gd name="T9" fmla="*/ 1 h 40"/>
                <a:gd name="T10" fmla="*/ 27 w 28"/>
                <a:gd name="T11" fmla="*/ 5 h 40"/>
                <a:gd name="T12" fmla="*/ 7 w 28"/>
                <a:gd name="T13" fmla="*/ 39 h 40"/>
                <a:gd name="T14" fmla="*/ 4 w 28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40">
                  <a:moveTo>
                    <a:pt x="4" y="40"/>
                  </a:moveTo>
                  <a:cubicBezTo>
                    <a:pt x="4" y="40"/>
                    <a:pt x="3" y="40"/>
                    <a:pt x="2" y="40"/>
                  </a:cubicBezTo>
                  <a:cubicBezTo>
                    <a:pt x="1" y="39"/>
                    <a:pt x="0" y="37"/>
                    <a:pt x="1" y="35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2" y="0"/>
                    <a:pt x="24" y="0"/>
                    <a:pt x="26" y="1"/>
                  </a:cubicBezTo>
                  <a:cubicBezTo>
                    <a:pt x="28" y="2"/>
                    <a:pt x="28" y="4"/>
                    <a:pt x="27" y="5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40"/>
                    <a:pt x="5" y="40"/>
                    <a:pt x="4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7" name="出自【趣你的PPT】(微信:qunideppt)：最优质的PPT资源库"/>
            <p:cNvSpPr/>
            <p:nvPr/>
          </p:nvSpPr>
          <p:spPr bwMode="auto">
            <a:xfrm>
              <a:off x="7316788" y="2952751"/>
              <a:ext cx="109538" cy="25400"/>
            </a:xfrm>
            <a:custGeom>
              <a:avLst/>
              <a:gdLst>
                <a:gd name="T0" fmla="*/ 26 w 29"/>
                <a:gd name="T1" fmla="*/ 7 h 7"/>
                <a:gd name="T2" fmla="*/ 4 w 29"/>
                <a:gd name="T3" fmla="*/ 7 h 7"/>
                <a:gd name="T4" fmla="*/ 0 w 29"/>
                <a:gd name="T5" fmla="*/ 4 h 7"/>
                <a:gd name="T6" fmla="*/ 4 w 29"/>
                <a:gd name="T7" fmla="*/ 0 h 7"/>
                <a:gd name="T8" fmla="*/ 26 w 29"/>
                <a:gd name="T9" fmla="*/ 0 h 7"/>
                <a:gd name="T10" fmla="*/ 29 w 29"/>
                <a:gd name="T11" fmla="*/ 4 h 7"/>
                <a:gd name="T12" fmla="*/ 26 w 2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7">
                  <a:moveTo>
                    <a:pt x="26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5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8" y="0"/>
                    <a:pt x="29" y="2"/>
                    <a:pt x="29" y="4"/>
                  </a:cubicBezTo>
                  <a:cubicBezTo>
                    <a:pt x="29" y="5"/>
                    <a:pt x="28" y="7"/>
                    <a:pt x="2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2" name="出自【趣你的PPT】(微信:qunideppt)：最优质的PPT资源库"/>
            <p:cNvSpPr/>
            <p:nvPr/>
          </p:nvSpPr>
          <p:spPr bwMode="auto">
            <a:xfrm>
              <a:off x="7129463" y="2925763"/>
              <a:ext cx="101600" cy="90488"/>
            </a:xfrm>
            <a:custGeom>
              <a:avLst/>
              <a:gdLst>
                <a:gd name="T0" fmla="*/ 10 w 27"/>
                <a:gd name="T1" fmla="*/ 24 h 24"/>
                <a:gd name="T2" fmla="*/ 7 w 27"/>
                <a:gd name="T3" fmla="*/ 22 h 24"/>
                <a:gd name="T4" fmla="*/ 1 w 27"/>
                <a:gd name="T5" fmla="*/ 9 h 24"/>
                <a:gd name="T6" fmla="*/ 1 w 27"/>
                <a:gd name="T7" fmla="*/ 6 h 24"/>
                <a:gd name="T8" fmla="*/ 3 w 27"/>
                <a:gd name="T9" fmla="*/ 4 h 24"/>
                <a:gd name="T10" fmla="*/ 22 w 27"/>
                <a:gd name="T11" fmla="*/ 1 h 24"/>
                <a:gd name="T12" fmla="*/ 26 w 27"/>
                <a:gd name="T13" fmla="*/ 3 h 24"/>
                <a:gd name="T14" fmla="*/ 24 w 27"/>
                <a:gd name="T15" fmla="*/ 7 h 24"/>
                <a:gd name="T16" fmla="*/ 9 w 27"/>
                <a:gd name="T17" fmla="*/ 10 h 24"/>
                <a:gd name="T18" fmla="*/ 13 w 27"/>
                <a:gd name="T19" fmla="*/ 19 h 24"/>
                <a:gd name="T20" fmla="*/ 11 w 27"/>
                <a:gd name="T21" fmla="*/ 23 h 24"/>
                <a:gd name="T22" fmla="*/ 10 w 27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24">
                  <a:moveTo>
                    <a:pt x="10" y="24"/>
                  </a:moveTo>
                  <a:cubicBezTo>
                    <a:pt x="8" y="24"/>
                    <a:pt x="7" y="23"/>
                    <a:pt x="7" y="22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" y="5"/>
                    <a:pt x="2" y="5"/>
                    <a:pt x="3" y="4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0"/>
                    <a:pt x="26" y="1"/>
                    <a:pt x="26" y="3"/>
                  </a:cubicBezTo>
                  <a:cubicBezTo>
                    <a:pt x="27" y="5"/>
                    <a:pt x="26" y="7"/>
                    <a:pt x="24" y="7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20"/>
                    <a:pt x="13" y="22"/>
                    <a:pt x="11" y="23"/>
                  </a:cubicBezTo>
                  <a:cubicBezTo>
                    <a:pt x="11" y="23"/>
                    <a:pt x="10" y="24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39013" y="3052763"/>
              <a:ext cx="192088" cy="192088"/>
            </a:xfrm>
            <a:custGeom>
              <a:avLst/>
              <a:gdLst>
                <a:gd name="T0" fmla="*/ 26 w 51"/>
                <a:gd name="T1" fmla="*/ 51 h 51"/>
                <a:gd name="T2" fmla="*/ 0 w 51"/>
                <a:gd name="T3" fmla="*/ 26 h 51"/>
                <a:gd name="T4" fmla="*/ 26 w 51"/>
                <a:gd name="T5" fmla="*/ 0 h 51"/>
                <a:gd name="T6" fmla="*/ 51 w 51"/>
                <a:gd name="T7" fmla="*/ 26 h 51"/>
                <a:gd name="T8" fmla="*/ 26 w 51"/>
                <a:gd name="T9" fmla="*/ 51 h 51"/>
                <a:gd name="T10" fmla="*/ 26 w 51"/>
                <a:gd name="T11" fmla="*/ 7 h 51"/>
                <a:gd name="T12" fmla="*/ 7 w 51"/>
                <a:gd name="T13" fmla="*/ 26 h 51"/>
                <a:gd name="T14" fmla="*/ 26 w 51"/>
                <a:gd name="T15" fmla="*/ 44 h 51"/>
                <a:gd name="T16" fmla="*/ 44 w 51"/>
                <a:gd name="T17" fmla="*/ 26 h 51"/>
                <a:gd name="T18" fmla="*/ 26 w 51"/>
                <a:gd name="T19" fmla="*/ 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1">
                  <a:moveTo>
                    <a:pt x="26" y="51"/>
                  </a:moveTo>
                  <a:cubicBezTo>
                    <a:pt x="12" y="51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0" y="0"/>
                    <a:pt x="51" y="12"/>
                    <a:pt x="51" y="26"/>
                  </a:cubicBezTo>
                  <a:cubicBezTo>
                    <a:pt x="51" y="40"/>
                    <a:pt x="40" y="51"/>
                    <a:pt x="26" y="51"/>
                  </a:cubicBezTo>
                  <a:close/>
                  <a:moveTo>
                    <a:pt x="26" y="7"/>
                  </a:moveTo>
                  <a:cubicBezTo>
                    <a:pt x="15" y="7"/>
                    <a:pt x="7" y="15"/>
                    <a:pt x="7" y="26"/>
                  </a:cubicBezTo>
                  <a:cubicBezTo>
                    <a:pt x="7" y="36"/>
                    <a:pt x="15" y="44"/>
                    <a:pt x="26" y="44"/>
                  </a:cubicBezTo>
                  <a:cubicBezTo>
                    <a:pt x="36" y="44"/>
                    <a:pt x="44" y="36"/>
                    <a:pt x="44" y="26"/>
                  </a:cubicBezTo>
                  <a:cubicBezTo>
                    <a:pt x="44" y="15"/>
                    <a:pt x="36" y="7"/>
                    <a:pt x="2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983413" y="3052763"/>
              <a:ext cx="190500" cy="192088"/>
            </a:xfrm>
            <a:custGeom>
              <a:avLst/>
              <a:gdLst>
                <a:gd name="T0" fmla="*/ 26 w 51"/>
                <a:gd name="T1" fmla="*/ 51 h 51"/>
                <a:gd name="T2" fmla="*/ 0 w 51"/>
                <a:gd name="T3" fmla="*/ 26 h 51"/>
                <a:gd name="T4" fmla="*/ 26 w 51"/>
                <a:gd name="T5" fmla="*/ 0 h 51"/>
                <a:gd name="T6" fmla="*/ 51 w 51"/>
                <a:gd name="T7" fmla="*/ 26 h 51"/>
                <a:gd name="T8" fmla="*/ 26 w 51"/>
                <a:gd name="T9" fmla="*/ 51 h 51"/>
                <a:gd name="T10" fmla="*/ 26 w 51"/>
                <a:gd name="T11" fmla="*/ 7 h 51"/>
                <a:gd name="T12" fmla="*/ 7 w 51"/>
                <a:gd name="T13" fmla="*/ 26 h 51"/>
                <a:gd name="T14" fmla="*/ 26 w 51"/>
                <a:gd name="T15" fmla="*/ 44 h 51"/>
                <a:gd name="T16" fmla="*/ 44 w 51"/>
                <a:gd name="T17" fmla="*/ 26 h 51"/>
                <a:gd name="T18" fmla="*/ 26 w 51"/>
                <a:gd name="T19" fmla="*/ 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1">
                  <a:moveTo>
                    <a:pt x="26" y="51"/>
                  </a:moveTo>
                  <a:cubicBezTo>
                    <a:pt x="12" y="51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0" y="0"/>
                    <a:pt x="51" y="12"/>
                    <a:pt x="51" y="26"/>
                  </a:cubicBezTo>
                  <a:cubicBezTo>
                    <a:pt x="51" y="40"/>
                    <a:pt x="40" y="51"/>
                    <a:pt x="26" y="51"/>
                  </a:cubicBezTo>
                  <a:close/>
                  <a:moveTo>
                    <a:pt x="26" y="7"/>
                  </a:moveTo>
                  <a:cubicBezTo>
                    <a:pt x="15" y="7"/>
                    <a:pt x="7" y="15"/>
                    <a:pt x="7" y="26"/>
                  </a:cubicBezTo>
                  <a:cubicBezTo>
                    <a:pt x="7" y="36"/>
                    <a:pt x="15" y="44"/>
                    <a:pt x="26" y="44"/>
                  </a:cubicBezTo>
                  <a:cubicBezTo>
                    <a:pt x="36" y="44"/>
                    <a:pt x="44" y="36"/>
                    <a:pt x="44" y="26"/>
                  </a:cubicBezTo>
                  <a:cubicBezTo>
                    <a:pt x="44" y="15"/>
                    <a:pt x="36" y="7"/>
                    <a:pt x="2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6" name="出自【趣你的PPT】(微信:qunideppt)：最优质的PPT资源库"/>
            <p:cNvSpPr/>
            <p:nvPr/>
          </p:nvSpPr>
          <p:spPr bwMode="auto">
            <a:xfrm>
              <a:off x="7065963" y="2989263"/>
              <a:ext cx="385763" cy="176213"/>
            </a:xfrm>
            <a:custGeom>
              <a:avLst/>
              <a:gdLst>
                <a:gd name="T0" fmla="*/ 4 w 103"/>
                <a:gd name="T1" fmla="*/ 47 h 47"/>
                <a:gd name="T2" fmla="*/ 2 w 103"/>
                <a:gd name="T3" fmla="*/ 46 h 47"/>
                <a:gd name="T4" fmla="*/ 1 w 103"/>
                <a:gd name="T5" fmla="*/ 42 h 47"/>
                <a:gd name="T6" fmla="*/ 24 w 103"/>
                <a:gd name="T7" fmla="*/ 2 h 47"/>
                <a:gd name="T8" fmla="*/ 27 w 103"/>
                <a:gd name="T9" fmla="*/ 0 h 47"/>
                <a:gd name="T10" fmla="*/ 80 w 103"/>
                <a:gd name="T11" fmla="*/ 0 h 47"/>
                <a:gd name="T12" fmla="*/ 83 w 103"/>
                <a:gd name="T13" fmla="*/ 2 h 47"/>
                <a:gd name="T14" fmla="*/ 103 w 103"/>
                <a:gd name="T15" fmla="*/ 42 h 47"/>
                <a:gd name="T16" fmla="*/ 102 w 103"/>
                <a:gd name="T17" fmla="*/ 45 h 47"/>
                <a:gd name="T18" fmla="*/ 100 w 103"/>
                <a:gd name="T19" fmla="*/ 47 h 47"/>
                <a:gd name="T20" fmla="*/ 67 w 103"/>
                <a:gd name="T21" fmla="*/ 47 h 47"/>
                <a:gd name="T22" fmla="*/ 64 w 103"/>
                <a:gd name="T23" fmla="*/ 44 h 47"/>
                <a:gd name="T24" fmla="*/ 67 w 103"/>
                <a:gd name="T25" fmla="*/ 40 h 47"/>
                <a:gd name="T26" fmla="*/ 94 w 103"/>
                <a:gd name="T27" fmla="*/ 40 h 47"/>
                <a:gd name="T28" fmla="*/ 78 w 103"/>
                <a:gd name="T29" fmla="*/ 7 h 47"/>
                <a:gd name="T30" fmla="*/ 29 w 103"/>
                <a:gd name="T31" fmla="*/ 7 h 47"/>
                <a:gd name="T32" fmla="*/ 7 w 103"/>
                <a:gd name="T33" fmla="*/ 45 h 47"/>
                <a:gd name="T34" fmla="*/ 4 w 103"/>
                <a:gd name="T3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3" h="47">
                  <a:moveTo>
                    <a:pt x="4" y="47"/>
                  </a:moveTo>
                  <a:cubicBezTo>
                    <a:pt x="3" y="47"/>
                    <a:pt x="2" y="47"/>
                    <a:pt x="2" y="46"/>
                  </a:cubicBezTo>
                  <a:cubicBezTo>
                    <a:pt x="0" y="45"/>
                    <a:pt x="0" y="43"/>
                    <a:pt x="1" y="4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2" y="0"/>
                    <a:pt x="83" y="1"/>
                    <a:pt x="83" y="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3"/>
                    <a:pt x="103" y="44"/>
                    <a:pt x="102" y="45"/>
                  </a:cubicBezTo>
                  <a:cubicBezTo>
                    <a:pt x="102" y="46"/>
                    <a:pt x="101" y="47"/>
                    <a:pt x="100" y="47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5" y="47"/>
                    <a:pt x="64" y="45"/>
                    <a:pt x="64" y="44"/>
                  </a:cubicBezTo>
                  <a:cubicBezTo>
                    <a:pt x="64" y="42"/>
                    <a:pt x="65" y="40"/>
                    <a:pt x="67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6" y="46"/>
                    <a:pt x="5" y="47"/>
                    <a:pt x="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7" name="出自【趣你的PPT】(微信:qunideppt)：最优质的PPT资源库"/>
            <p:cNvSpPr/>
            <p:nvPr/>
          </p:nvSpPr>
          <p:spPr bwMode="auto">
            <a:xfrm>
              <a:off x="7132638" y="3038476"/>
              <a:ext cx="112713" cy="90488"/>
            </a:xfrm>
            <a:custGeom>
              <a:avLst/>
              <a:gdLst>
                <a:gd name="T0" fmla="*/ 26 w 30"/>
                <a:gd name="T1" fmla="*/ 24 h 24"/>
                <a:gd name="T2" fmla="*/ 24 w 30"/>
                <a:gd name="T3" fmla="*/ 23 h 24"/>
                <a:gd name="T4" fmla="*/ 2 w 30"/>
                <a:gd name="T5" fmla="*/ 6 h 24"/>
                <a:gd name="T6" fmla="*/ 1 w 30"/>
                <a:gd name="T7" fmla="*/ 2 h 24"/>
                <a:gd name="T8" fmla="*/ 6 w 30"/>
                <a:gd name="T9" fmla="*/ 1 h 24"/>
                <a:gd name="T10" fmla="*/ 28 w 30"/>
                <a:gd name="T11" fmla="*/ 18 h 24"/>
                <a:gd name="T12" fmla="*/ 29 w 30"/>
                <a:gd name="T13" fmla="*/ 23 h 24"/>
                <a:gd name="T14" fmla="*/ 26 w 30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24">
                  <a:moveTo>
                    <a:pt x="26" y="24"/>
                  </a:moveTo>
                  <a:cubicBezTo>
                    <a:pt x="25" y="24"/>
                    <a:pt x="25" y="24"/>
                    <a:pt x="24" y="2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5"/>
                    <a:pt x="0" y="3"/>
                    <a:pt x="1" y="2"/>
                  </a:cubicBezTo>
                  <a:cubicBezTo>
                    <a:pt x="2" y="0"/>
                    <a:pt x="4" y="0"/>
                    <a:pt x="6" y="1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30" y="19"/>
                    <a:pt x="30" y="21"/>
                    <a:pt x="29" y="23"/>
                  </a:cubicBezTo>
                  <a:cubicBezTo>
                    <a:pt x="28" y="24"/>
                    <a:pt x="27" y="24"/>
                    <a:pt x="2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19951" y="3082926"/>
              <a:ext cx="104775" cy="109538"/>
            </a:xfrm>
            <a:custGeom>
              <a:avLst/>
              <a:gdLst>
                <a:gd name="T0" fmla="*/ 14 w 28"/>
                <a:gd name="T1" fmla="*/ 29 h 29"/>
                <a:gd name="T2" fmla="*/ 0 w 28"/>
                <a:gd name="T3" fmla="*/ 14 h 29"/>
                <a:gd name="T4" fmla="*/ 14 w 28"/>
                <a:gd name="T5" fmla="*/ 0 h 29"/>
                <a:gd name="T6" fmla="*/ 28 w 28"/>
                <a:gd name="T7" fmla="*/ 14 h 29"/>
                <a:gd name="T8" fmla="*/ 14 w 28"/>
                <a:gd name="T9" fmla="*/ 29 h 29"/>
                <a:gd name="T10" fmla="*/ 14 w 28"/>
                <a:gd name="T11" fmla="*/ 7 h 29"/>
                <a:gd name="T12" fmla="*/ 6 w 28"/>
                <a:gd name="T13" fmla="*/ 14 h 29"/>
                <a:gd name="T14" fmla="*/ 14 w 28"/>
                <a:gd name="T15" fmla="*/ 22 h 29"/>
                <a:gd name="T16" fmla="*/ 22 w 28"/>
                <a:gd name="T17" fmla="*/ 14 h 29"/>
                <a:gd name="T18" fmla="*/ 14 w 28"/>
                <a:gd name="T19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9">
                  <a:moveTo>
                    <a:pt x="14" y="29"/>
                  </a:moveTo>
                  <a:cubicBezTo>
                    <a:pt x="6" y="29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9"/>
                    <a:pt x="14" y="29"/>
                  </a:cubicBezTo>
                  <a:close/>
                  <a:moveTo>
                    <a:pt x="14" y="7"/>
                  </a:moveTo>
                  <a:cubicBezTo>
                    <a:pt x="10" y="7"/>
                    <a:pt x="6" y="10"/>
                    <a:pt x="6" y="14"/>
                  </a:cubicBezTo>
                  <a:cubicBezTo>
                    <a:pt x="6" y="18"/>
                    <a:pt x="10" y="22"/>
                    <a:pt x="14" y="22"/>
                  </a:cubicBezTo>
                  <a:cubicBezTo>
                    <a:pt x="18" y="22"/>
                    <a:pt x="22" y="18"/>
                    <a:pt x="22" y="14"/>
                  </a:cubicBezTo>
                  <a:cubicBezTo>
                    <a:pt x="22" y="10"/>
                    <a:pt x="18" y="7"/>
                    <a:pt x="1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79" name="Group 78出自【趣你的PPT】(微信:qunideppt)：最优质的PPT资源库出自【趣你的PPT】(微信:qunideppt)：最优质的PPT资源库"/>
          <p:cNvGrpSpPr/>
          <p:nvPr/>
        </p:nvGrpSpPr>
        <p:grpSpPr>
          <a:xfrm>
            <a:off x="3324921" y="2157621"/>
            <a:ext cx="561651" cy="333555"/>
            <a:chOff x="5184776" y="5205413"/>
            <a:chExt cx="2232025" cy="1325562"/>
          </a:xfrm>
          <a:solidFill>
            <a:schemeClr val="bg1"/>
          </a:solidFill>
        </p:grpSpPr>
        <p:sp>
          <p:nvSpPr>
            <p:cNvPr id="8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319713" y="5729288"/>
              <a:ext cx="288925" cy="2936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473826" y="5729288"/>
              <a:ext cx="295275" cy="2968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84776" y="5205413"/>
              <a:ext cx="1727200" cy="647700"/>
            </a:xfrm>
            <a:custGeom>
              <a:avLst/>
              <a:gdLst>
                <a:gd name="T0" fmla="*/ 492 w 543"/>
                <a:gd name="T1" fmla="*/ 82 h 204"/>
                <a:gd name="T2" fmla="*/ 410 w 543"/>
                <a:gd name="T3" fmla="*/ 29 h 204"/>
                <a:gd name="T4" fmla="*/ 225 w 543"/>
                <a:gd name="T5" fmla="*/ 15 h 204"/>
                <a:gd name="T6" fmla="*/ 128 w 543"/>
                <a:gd name="T7" fmla="*/ 82 h 204"/>
                <a:gd name="T8" fmla="*/ 68 w 543"/>
                <a:gd name="T9" fmla="*/ 103 h 204"/>
                <a:gd name="T10" fmla="*/ 6 w 543"/>
                <a:gd name="T11" fmla="*/ 146 h 204"/>
                <a:gd name="T12" fmla="*/ 1 w 543"/>
                <a:gd name="T13" fmla="*/ 204 h 204"/>
                <a:gd name="T14" fmla="*/ 35 w 543"/>
                <a:gd name="T15" fmla="*/ 204 h 204"/>
                <a:gd name="T16" fmla="*/ 88 w 543"/>
                <a:gd name="T17" fmla="*/ 153 h 204"/>
                <a:gd name="T18" fmla="*/ 140 w 543"/>
                <a:gd name="T19" fmla="*/ 204 h 204"/>
                <a:gd name="T20" fmla="*/ 399 w 543"/>
                <a:gd name="T21" fmla="*/ 204 h 204"/>
                <a:gd name="T22" fmla="*/ 451 w 543"/>
                <a:gd name="T23" fmla="*/ 153 h 204"/>
                <a:gd name="T24" fmla="*/ 503 w 543"/>
                <a:gd name="T25" fmla="*/ 204 h 204"/>
                <a:gd name="T26" fmla="*/ 536 w 543"/>
                <a:gd name="T27" fmla="*/ 204 h 204"/>
                <a:gd name="T28" fmla="*/ 542 w 543"/>
                <a:gd name="T29" fmla="*/ 125 h 204"/>
                <a:gd name="T30" fmla="*/ 492 w 543"/>
                <a:gd name="T31" fmla="*/ 82 h 204"/>
                <a:gd name="T32" fmla="*/ 228 w 543"/>
                <a:gd name="T33" fmla="*/ 26 h 204"/>
                <a:gd name="T34" fmla="*/ 279 w 543"/>
                <a:gd name="T35" fmla="*/ 19 h 204"/>
                <a:gd name="T36" fmla="*/ 279 w 543"/>
                <a:gd name="T37" fmla="*/ 77 h 204"/>
                <a:gd name="T38" fmla="*/ 151 w 543"/>
                <a:gd name="T39" fmla="*/ 77 h 204"/>
                <a:gd name="T40" fmla="*/ 228 w 543"/>
                <a:gd name="T41" fmla="*/ 26 h 204"/>
                <a:gd name="T42" fmla="*/ 412 w 543"/>
                <a:gd name="T43" fmla="*/ 77 h 204"/>
                <a:gd name="T44" fmla="*/ 287 w 543"/>
                <a:gd name="T45" fmla="*/ 77 h 204"/>
                <a:gd name="T46" fmla="*/ 287 w 543"/>
                <a:gd name="T47" fmla="*/ 19 h 204"/>
                <a:gd name="T48" fmla="*/ 408 w 543"/>
                <a:gd name="T49" fmla="*/ 40 h 204"/>
                <a:gd name="T50" fmla="*/ 412 w 543"/>
                <a:gd name="T51" fmla="*/ 77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3" h="204">
                  <a:moveTo>
                    <a:pt x="492" y="82"/>
                  </a:moveTo>
                  <a:cubicBezTo>
                    <a:pt x="492" y="82"/>
                    <a:pt x="435" y="41"/>
                    <a:pt x="410" y="29"/>
                  </a:cubicBezTo>
                  <a:cubicBezTo>
                    <a:pt x="368" y="10"/>
                    <a:pt x="268" y="0"/>
                    <a:pt x="225" y="15"/>
                  </a:cubicBezTo>
                  <a:cubicBezTo>
                    <a:pt x="196" y="25"/>
                    <a:pt x="128" y="82"/>
                    <a:pt x="128" y="82"/>
                  </a:cubicBezTo>
                  <a:cubicBezTo>
                    <a:pt x="128" y="82"/>
                    <a:pt x="84" y="96"/>
                    <a:pt x="68" y="103"/>
                  </a:cubicBezTo>
                  <a:cubicBezTo>
                    <a:pt x="41" y="115"/>
                    <a:pt x="18" y="117"/>
                    <a:pt x="6" y="146"/>
                  </a:cubicBezTo>
                  <a:cubicBezTo>
                    <a:pt x="0" y="159"/>
                    <a:pt x="1" y="204"/>
                    <a:pt x="1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176"/>
                    <a:pt x="59" y="153"/>
                    <a:pt x="88" y="153"/>
                  </a:cubicBezTo>
                  <a:cubicBezTo>
                    <a:pt x="116" y="153"/>
                    <a:pt x="140" y="176"/>
                    <a:pt x="140" y="204"/>
                  </a:cubicBezTo>
                  <a:cubicBezTo>
                    <a:pt x="399" y="204"/>
                    <a:pt x="399" y="204"/>
                    <a:pt x="399" y="204"/>
                  </a:cubicBezTo>
                  <a:cubicBezTo>
                    <a:pt x="399" y="176"/>
                    <a:pt x="422" y="153"/>
                    <a:pt x="451" y="153"/>
                  </a:cubicBezTo>
                  <a:cubicBezTo>
                    <a:pt x="480" y="153"/>
                    <a:pt x="503" y="176"/>
                    <a:pt x="503" y="204"/>
                  </a:cubicBezTo>
                  <a:cubicBezTo>
                    <a:pt x="536" y="204"/>
                    <a:pt x="536" y="204"/>
                    <a:pt x="536" y="204"/>
                  </a:cubicBezTo>
                  <a:cubicBezTo>
                    <a:pt x="536" y="204"/>
                    <a:pt x="541" y="140"/>
                    <a:pt x="542" y="125"/>
                  </a:cubicBezTo>
                  <a:cubicBezTo>
                    <a:pt x="543" y="101"/>
                    <a:pt x="522" y="87"/>
                    <a:pt x="492" y="82"/>
                  </a:cubicBezTo>
                  <a:close/>
                  <a:moveTo>
                    <a:pt x="228" y="26"/>
                  </a:moveTo>
                  <a:cubicBezTo>
                    <a:pt x="240" y="22"/>
                    <a:pt x="258" y="19"/>
                    <a:pt x="279" y="19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151" y="77"/>
                    <a:pt x="151" y="77"/>
                    <a:pt x="151" y="77"/>
                  </a:cubicBezTo>
                  <a:cubicBezTo>
                    <a:pt x="179" y="55"/>
                    <a:pt x="212" y="31"/>
                    <a:pt x="228" y="26"/>
                  </a:cubicBezTo>
                  <a:close/>
                  <a:moveTo>
                    <a:pt x="412" y="77"/>
                  </a:moveTo>
                  <a:cubicBezTo>
                    <a:pt x="287" y="77"/>
                    <a:pt x="287" y="77"/>
                    <a:pt x="287" y="77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332" y="19"/>
                    <a:pt x="382" y="28"/>
                    <a:pt x="408" y="40"/>
                  </a:cubicBezTo>
                  <a:cubicBezTo>
                    <a:pt x="414" y="43"/>
                    <a:pt x="412" y="77"/>
                    <a:pt x="412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3" name="出自【趣你的PPT】(微信:qunideppt)：最优质的PPT资源库"/>
            <p:cNvSpPr/>
            <p:nvPr/>
          </p:nvSpPr>
          <p:spPr bwMode="auto">
            <a:xfrm>
              <a:off x="5986463" y="6292850"/>
              <a:ext cx="209550" cy="136525"/>
            </a:xfrm>
            <a:custGeom>
              <a:avLst/>
              <a:gdLst>
                <a:gd name="T0" fmla="*/ 66 w 66"/>
                <a:gd name="T1" fmla="*/ 35 h 43"/>
                <a:gd name="T2" fmla="*/ 58 w 66"/>
                <a:gd name="T3" fmla="*/ 43 h 43"/>
                <a:gd name="T4" fmla="*/ 8 w 66"/>
                <a:gd name="T5" fmla="*/ 43 h 43"/>
                <a:gd name="T6" fmla="*/ 0 w 66"/>
                <a:gd name="T7" fmla="*/ 35 h 43"/>
                <a:gd name="T8" fmla="*/ 0 w 66"/>
                <a:gd name="T9" fmla="*/ 8 h 43"/>
                <a:gd name="T10" fmla="*/ 8 w 66"/>
                <a:gd name="T11" fmla="*/ 0 h 43"/>
                <a:gd name="T12" fmla="*/ 58 w 66"/>
                <a:gd name="T13" fmla="*/ 0 h 43"/>
                <a:gd name="T14" fmla="*/ 66 w 66"/>
                <a:gd name="T15" fmla="*/ 8 h 43"/>
                <a:gd name="T16" fmla="*/ 66 w 66"/>
                <a:gd name="T17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43">
                  <a:moveTo>
                    <a:pt x="66" y="35"/>
                  </a:moveTo>
                  <a:cubicBezTo>
                    <a:pt x="66" y="40"/>
                    <a:pt x="63" y="43"/>
                    <a:pt x="5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4" y="43"/>
                    <a:pt x="0" y="40"/>
                    <a:pt x="0" y="35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63" y="0"/>
                    <a:pt x="66" y="4"/>
                    <a:pt x="66" y="8"/>
                  </a:cubicBezTo>
                  <a:lnTo>
                    <a:pt x="66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4" name="出自【趣你的PPT】(微信:qunideppt)：最优质的PPT资源库"/>
            <p:cNvSpPr/>
            <p:nvPr/>
          </p:nvSpPr>
          <p:spPr bwMode="auto">
            <a:xfrm>
              <a:off x="5922963" y="6194425"/>
              <a:ext cx="165100" cy="336550"/>
            </a:xfrm>
            <a:custGeom>
              <a:avLst/>
              <a:gdLst>
                <a:gd name="T0" fmla="*/ 0 w 52"/>
                <a:gd name="T1" fmla="*/ 0 h 106"/>
                <a:gd name="T2" fmla="*/ 0 w 52"/>
                <a:gd name="T3" fmla="*/ 106 h 106"/>
                <a:gd name="T4" fmla="*/ 52 w 52"/>
                <a:gd name="T5" fmla="*/ 53 h 106"/>
                <a:gd name="T6" fmla="*/ 0 w 52"/>
                <a:gd name="T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106">
                  <a:moveTo>
                    <a:pt x="0" y="0"/>
                  </a:moveTo>
                  <a:cubicBezTo>
                    <a:pt x="0" y="106"/>
                    <a:pt x="0" y="106"/>
                    <a:pt x="0" y="106"/>
                  </a:cubicBezTo>
                  <a:cubicBezTo>
                    <a:pt x="29" y="105"/>
                    <a:pt x="52" y="82"/>
                    <a:pt x="52" y="53"/>
                  </a:cubicBezTo>
                  <a:cubicBezTo>
                    <a:pt x="52" y="24"/>
                    <a:pt x="29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49938" y="6194425"/>
              <a:ext cx="73025" cy="3365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90" name="出自【趣你的PPT】(微信:qunideppt)：最优质的PPT资源库"/>
            <p:cNvSpPr/>
            <p:nvPr/>
          </p:nvSpPr>
          <p:spPr bwMode="auto">
            <a:xfrm>
              <a:off x="5675313" y="6257925"/>
              <a:ext cx="222250" cy="41275"/>
            </a:xfrm>
            <a:custGeom>
              <a:avLst/>
              <a:gdLst>
                <a:gd name="T0" fmla="*/ 70 w 70"/>
                <a:gd name="T1" fmla="*/ 6 h 13"/>
                <a:gd name="T2" fmla="*/ 63 w 70"/>
                <a:gd name="T3" fmla="*/ 13 h 13"/>
                <a:gd name="T4" fmla="*/ 6 w 70"/>
                <a:gd name="T5" fmla="*/ 13 h 13"/>
                <a:gd name="T6" fmla="*/ 0 w 70"/>
                <a:gd name="T7" fmla="*/ 6 h 13"/>
                <a:gd name="T8" fmla="*/ 0 w 70"/>
                <a:gd name="T9" fmla="*/ 6 h 13"/>
                <a:gd name="T10" fmla="*/ 6 w 70"/>
                <a:gd name="T11" fmla="*/ 0 h 13"/>
                <a:gd name="T12" fmla="*/ 63 w 70"/>
                <a:gd name="T13" fmla="*/ 0 h 13"/>
                <a:gd name="T14" fmla="*/ 70 w 70"/>
                <a:gd name="T1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13">
                  <a:moveTo>
                    <a:pt x="70" y="6"/>
                  </a:moveTo>
                  <a:cubicBezTo>
                    <a:pt x="70" y="10"/>
                    <a:pt x="67" y="13"/>
                    <a:pt x="63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3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7" y="0"/>
                    <a:pt x="70" y="3"/>
                    <a:pt x="7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92" name="出自【趣你的PPT】(微信:qunideppt)：最优质的PPT资源库"/>
            <p:cNvSpPr/>
            <p:nvPr/>
          </p:nvSpPr>
          <p:spPr bwMode="auto">
            <a:xfrm>
              <a:off x="5675313" y="6419850"/>
              <a:ext cx="222250" cy="41275"/>
            </a:xfrm>
            <a:custGeom>
              <a:avLst/>
              <a:gdLst>
                <a:gd name="T0" fmla="*/ 70 w 70"/>
                <a:gd name="T1" fmla="*/ 6 h 13"/>
                <a:gd name="T2" fmla="*/ 63 w 70"/>
                <a:gd name="T3" fmla="*/ 13 h 13"/>
                <a:gd name="T4" fmla="*/ 6 w 70"/>
                <a:gd name="T5" fmla="*/ 13 h 13"/>
                <a:gd name="T6" fmla="*/ 0 w 70"/>
                <a:gd name="T7" fmla="*/ 6 h 13"/>
                <a:gd name="T8" fmla="*/ 0 w 70"/>
                <a:gd name="T9" fmla="*/ 6 h 13"/>
                <a:gd name="T10" fmla="*/ 6 w 70"/>
                <a:gd name="T11" fmla="*/ 0 h 13"/>
                <a:gd name="T12" fmla="*/ 63 w 70"/>
                <a:gd name="T13" fmla="*/ 0 h 13"/>
                <a:gd name="T14" fmla="*/ 70 w 70"/>
                <a:gd name="T1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13">
                  <a:moveTo>
                    <a:pt x="70" y="6"/>
                  </a:moveTo>
                  <a:cubicBezTo>
                    <a:pt x="70" y="10"/>
                    <a:pt x="67" y="13"/>
                    <a:pt x="63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3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7" y="0"/>
                    <a:pt x="70" y="3"/>
                    <a:pt x="7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93" name="出自【趣你的PPT】(微信:qunideppt)：最优质的PPT资源库"/>
            <p:cNvSpPr/>
            <p:nvPr/>
          </p:nvSpPr>
          <p:spPr bwMode="auto">
            <a:xfrm>
              <a:off x="5970588" y="5688013"/>
              <a:ext cx="1446213" cy="687388"/>
            </a:xfrm>
            <a:custGeom>
              <a:avLst/>
              <a:gdLst>
                <a:gd name="T0" fmla="*/ 341 w 455"/>
                <a:gd name="T1" fmla="*/ 16 h 216"/>
                <a:gd name="T2" fmla="*/ 271 w 455"/>
                <a:gd name="T3" fmla="*/ 0 h 216"/>
                <a:gd name="T4" fmla="*/ 271 w 455"/>
                <a:gd name="T5" fmla="*/ 9 h 216"/>
                <a:gd name="T6" fmla="*/ 338 w 455"/>
                <a:gd name="T7" fmla="*/ 25 h 216"/>
                <a:gd name="T8" fmla="*/ 446 w 455"/>
                <a:gd name="T9" fmla="*/ 100 h 216"/>
                <a:gd name="T10" fmla="*/ 338 w 455"/>
                <a:gd name="T11" fmla="*/ 174 h 216"/>
                <a:gd name="T12" fmla="*/ 71 w 455"/>
                <a:gd name="T13" fmla="*/ 207 h 216"/>
                <a:gd name="T14" fmla="*/ 0 w 455"/>
                <a:gd name="T15" fmla="*/ 205 h 216"/>
                <a:gd name="T16" fmla="*/ 0 w 455"/>
                <a:gd name="T17" fmla="*/ 214 h 216"/>
                <a:gd name="T18" fmla="*/ 71 w 455"/>
                <a:gd name="T19" fmla="*/ 216 h 216"/>
                <a:gd name="T20" fmla="*/ 341 w 455"/>
                <a:gd name="T21" fmla="*/ 183 h 216"/>
                <a:gd name="T22" fmla="*/ 455 w 455"/>
                <a:gd name="T23" fmla="*/ 100 h 216"/>
                <a:gd name="T24" fmla="*/ 341 w 455"/>
                <a:gd name="T25" fmla="*/ 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5" h="216">
                  <a:moveTo>
                    <a:pt x="341" y="16"/>
                  </a:moveTo>
                  <a:cubicBezTo>
                    <a:pt x="319" y="10"/>
                    <a:pt x="296" y="4"/>
                    <a:pt x="271" y="0"/>
                  </a:cubicBezTo>
                  <a:cubicBezTo>
                    <a:pt x="271" y="9"/>
                    <a:pt x="271" y="9"/>
                    <a:pt x="271" y="9"/>
                  </a:cubicBezTo>
                  <a:cubicBezTo>
                    <a:pt x="295" y="13"/>
                    <a:pt x="318" y="19"/>
                    <a:pt x="338" y="25"/>
                  </a:cubicBezTo>
                  <a:cubicBezTo>
                    <a:pt x="407" y="45"/>
                    <a:pt x="446" y="72"/>
                    <a:pt x="446" y="100"/>
                  </a:cubicBezTo>
                  <a:cubicBezTo>
                    <a:pt x="446" y="127"/>
                    <a:pt x="407" y="154"/>
                    <a:pt x="338" y="174"/>
                  </a:cubicBezTo>
                  <a:cubicBezTo>
                    <a:pt x="267" y="195"/>
                    <a:pt x="172" y="207"/>
                    <a:pt x="71" y="207"/>
                  </a:cubicBezTo>
                  <a:cubicBezTo>
                    <a:pt x="47" y="207"/>
                    <a:pt x="23" y="206"/>
                    <a:pt x="0" y="205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23" y="215"/>
                    <a:pt x="47" y="216"/>
                    <a:pt x="71" y="216"/>
                  </a:cubicBezTo>
                  <a:cubicBezTo>
                    <a:pt x="173" y="216"/>
                    <a:pt x="269" y="204"/>
                    <a:pt x="341" y="183"/>
                  </a:cubicBezTo>
                  <a:cubicBezTo>
                    <a:pt x="415" y="161"/>
                    <a:pt x="455" y="132"/>
                    <a:pt x="455" y="100"/>
                  </a:cubicBezTo>
                  <a:cubicBezTo>
                    <a:pt x="455" y="67"/>
                    <a:pt x="415" y="38"/>
                    <a:pt x="34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sp>
        <p:nvSpPr>
          <p:cNvPr id="38" name="出自【趣你的PPT】(微信:qunideppt)：最优质的PPT资源库"/>
          <p:cNvSpPr txBox="1"/>
          <p:nvPr/>
        </p:nvSpPr>
        <p:spPr>
          <a:xfrm>
            <a:off x="5305755" y="1630655"/>
            <a:ext cx="28248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2613">
              <a:lnSpc>
                <a:spcPct val="120000"/>
              </a:lnSpc>
              <a:spcBef>
                <a:spcPct val="20000"/>
              </a:spcBef>
            </a:pP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单击此处编辑您要的内容，建议您在展示时采用微软雅黑字体，我们制作的</a:t>
            </a:r>
            <a:r>
              <a: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万次。更多使用说明和作品请详阅模版最末的使用手册。</a:t>
            </a:r>
            <a:endParaRPr lang="en-US" altLang="zh-CN" sz="15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3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051820562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/>
          <p:nvPr/>
        </p:nvSpPr>
        <p:spPr bwMode="auto">
          <a:xfrm>
            <a:off x="3246400" y="2819796"/>
            <a:ext cx="1382128" cy="1382128"/>
          </a:xfrm>
          <a:custGeom>
            <a:avLst/>
            <a:gdLst>
              <a:gd name="T0" fmla="*/ 347 w 1097"/>
              <a:gd name="T1" fmla="*/ 0 h 1097"/>
              <a:gd name="T2" fmla="*/ 0 w 1097"/>
              <a:gd name="T3" fmla="*/ 0 h 1097"/>
              <a:gd name="T4" fmla="*/ 1097 w 1097"/>
              <a:gd name="T5" fmla="*/ 1097 h 1097"/>
              <a:gd name="T6" fmla="*/ 1097 w 1097"/>
              <a:gd name="T7" fmla="*/ 750 h 1097"/>
              <a:gd name="T8" fmla="*/ 347 w 1097"/>
              <a:gd name="T9" fmla="*/ 0 h 1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7" h="1097">
                <a:moveTo>
                  <a:pt x="347" y="0"/>
                </a:moveTo>
                <a:cubicBezTo>
                  <a:pt x="0" y="0"/>
                  <a:pt x="0" y="0"/>
                  <a:pt x="0" y="0"/>
                </a:cubicBezTo>
                <a:cubicBezTo>
                  <a:pt x="0" y="605"/>
                  <a:pt x="492" y="1097"/>
                  <a:pt x="1097" y="1097"/>
                </a:cubicBezTo>
                <a:cubicBezTo>
                  <a:pt x="1097" y="750"/>
                  <a:pt x="1097" y="750"/>
                  <a:pt x="1097" y="750"/>
                </a:cubicBezTo>
                <a:cubicBezTo>
                  <a:pt x="683" y="750"/>
                  <a:pt x="347" y="414"/>
                  <a:pt x="3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grpSp>
        <p:nvGrpSpPr>
          <p:cNvPr id="46" name="Group 45出自【趣你的PPT】(微信:qunideppt)：最优质的PPT资源库出自【趣你的PPT】(微信:qunideppt)：最优质的PPT资源库"/>
          <p:cNvGrpSpPr/>
          <p:nvPr/>
        </p:nvGrpSpPr>
        <p:grpSpPr>
          <a:xfrm>
            <a:off x="3940663" y="2213176"/>
            <a:ext cx="1394786" cy="1344473"/>
            <a:chOff x="2838450" y="3308350"/>
            <a:chExt cx="1584325" cy="1527175"/>
          </a:xfrm>
        </p:grpSpPr>
        <p:sp>
          <p:nvSpPr>
            <p:cNvPr id="4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36888" y="4452938"/>
              <a:ext cx="1308100" cy="295275"/>
            </a:xfrm>
            <a:prstGeom prst="ellipse">
              <a:avLst/>
            </a:prstGeom>
            <a:solidFill>
              <a:srgbClr val="C181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48" name="出自【趣你的PPT】(微信:qunideppt)：最优质的PPT资源库"/>
            <p:cNvSpPr/>
            <p:nvPr/>
          </p:nvSpPr>
          <p:spPr bwMode="auto">
            <a:xfrm>
              <a:off x="3001963" y="3363913"/>
              <a:ext cx="1371600" cy="487363"/>
            </a:xfrm>
            <a:custGeom>
              <a:avLst/>
              <a:gdLst>
                <a:gd name="T0" fmla="*/ 0 w 864"/>
                <a:gd name="T1" fmla="*/ 20 h 307"/>
                <a:gd name="T2" fmla="*/ 461 w 864"/>
                <a:gd name="T3" fmla="*/ 0 h 307"/>
                <a:gd name="T4" fmla="*/ 864 w 864"/>
                <a:gd name="T5" fmla="*/ 236 h 307"/>
                <a:gd name="T6" fmla="*/ 857 w 864"/>
                <a:gd name="T7" fmla="*/ 285 h 307"/>
                <a:gd name="T8" fmla="*/ 804 w 864"/>
                <a:gd name="T9" fmla="*/ 289 h 307"/>
                <a:gd name="T10" fmla="*/ 756 w 864"/>
                <a:gd name="T11" fmla="*/ 307 h 307"/>
                <a:gd name="T12" fmla="*/ 621 w 864"/>
                <a:gd name="T13" fmla="*/ 294 h 307"/>
                <a:gd name="T14" fmla="*/ 525 w 864"/>
                <a:gd name="T15" fmla="*/ 252 h 307"/>
                <a:gd name="T16" fmla="*/ 361 w 864"/>
                <a:gd name="T17" fmla="*/ 243 h 307"/>
                <a:gd name="T18" fmla="*/ 225 w 864"/>
                <a:gd name="T19" fmla="*/ 168 h 307"/>
                <a:gd name="T20" fmla="*/ 77 w 864"/>
                <a:gd name="T21" fmla="*/ 130 h 307"/>
                <a:gd name="T22" fmla="*/ 26 w 864"/>
                <a:gd name="T23" fmla="*/ 65 h 307"/>
                <a:gd name="T24" fmla="*/ 0 w 864"/>
                <a:gd name="T25" fmla="*/ 2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4" h="307">
                  <a:moveTo>
                    <a:pt x="0" y="20"/>
                  </a:moveTo>
                  <a:lnTo>
                    <a:pt x="461" y="0"/>
                  </a:lnTo>
                  <a:lnTo>
                    <a:pt x="864" y="236"/>
                  </a:lnTo>
                  <a:lnTo>
                    <a:pt x="857" y="285"/>
                  </a:lnTo>
                  <a:lnTo>
                    <a:pt x="804" y="289"/>
                  </a:lnTo>
                  <a:lnTo>
                    <a:pt x="756" y="307"/>
                  </a:lnTo>
                  <a:lnTo>
                    <a:pt x="621" y="294"/>
                  </a:lnTo>
                  <a:lnTo>
                    <a:pt x="525" y="252"/>
                  </a:lnTo>
                  <a:lnTo>
                    <a:pt x="361" y="243"/>
                  </a:lnTo>
                  <a:lnTo>
                    <a:pt x="225" y="168"/>
                  </a:lnTo>
                  <a:lnTo>
                    <a:pt x="77" y="130"/>
                  </a:lnTo>
                  <a:lnTo>
                    <a:pt x="26" y="65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CEC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49" name="出自【趣你的PPT】(微信:qunideppt)：最优质的PPT资源库"/>
            <p:cNvSpPr/>
            <p:nvPr/>
          </p:nvSpPr>
          <p:spPr bwMode="auto">
            <a:xfrm>
              <a:off x="2938463" y="3392488"/>
              <a:ext cx="420688" cy="276225"/>
            </a:xfrm>
            <a:custGeom>
              <a:avLst/>
              <a:gdLst>
                <a:gd name="T0" fmla="*/ 24 w 145"/>
                <a:gd name="T1" fmla="*/ 0 h 95"/>
                <a:gd name="T2" fmla="*/ 14 w 145"/>
                <a:gd name="T3" fmla="*/ 33 h 95"/>
                <a:gd name="T4" fmla="*/ 36 w 145"/>
                <a:gd name="T5" fmla="*/ 26 h 95"/>
                <a:gd name="T6" fmla="*/ 65 w 145"/>
                <a:gd name="T7" fmla="*/ 79 h 95"/>
                <a:gd name="T8" fmla="*/ 145 w 145"/>
                <a:gd name="T9" fmla="*/ 82 h 95"/>
                <a:gd name="T10" fmla="*/ 24 w 145"/>
                <a:gd name="T1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5" h="95">
                  <a:moveTo>
                    <a:pt x="24" y="0"/>
                  </a:moveTo>
                  <a:cubicBezTo>
                    <a:pt x="24" y="0"/>
                    <a:pt x="0" y="16"/>
                    <a:pt x="14" y="33"/>
                  </a:cubicBezTo>
                  <a:cubicBezTo>
                    <a:pt x="14" y="33"/>
                    <a:pt x="27" y="44"/>
                    <a:pt x="36" y="26"/>
                  </a:cubicBezTo>
                  <a:cubicBezTo>
                    <a:pt x="36" y="26"/>
                    <a:pt x="26" y="58"/>
                    <a:pt x="65" y="79"/>
                  </a:cubicBezTo>
                  <a:cubicBezTo>
                    <a:pt x="65" y="79"/>
                    <a:pt x="100" y="95"/>
                    <a:pt x="145" y="82"/>
                  </a:cubicBezTo>
                  <a:cubicBezTo>
                    <a:pt x="145" y="82"/>
                    <a:pt x="29" y="45"/>
                    <a:pt x="24" y="0"/>
                  </a:cubicBezTo>
                </a:path>
              </a:pathLst>
            </a:custGeom>
            <a:solidFill>
              <a:srgbClr val="FF47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0" name="出自【趣你的PPT】(微信:qunideppt)：最优质的PPT资源库"/>
            <p:cNvSpPr/>
            <p:nvPr/>
          </p:nvSpPr>
          <p:spPr bwMode="auto">
            <a:xfrm>
              <a:off x="2938463" y="3392488"/>
              <a:ext cx="106363" cy="127000"/>
            </a:xfrm>
            <a:custGeom>
              <a:avLst/>
              <a:gdLst>
                <a:gd name="T0" fmla="*/ 37 w 37"/>
                <a:gd name="T1" fmla="*/ 24 h 44"/>
                <a:gd name="T2" fmla="*/ 24 w 37"/>
                <a:gd name="T3" fmla="*/ 0 h 44"/>
                <a:gd name="T4" fmla="*/ 14 w 37"/>
                <a:gd name="T5" fmla="*/ 33 h 44"/>
                <a:gd name="T6" fmla="*/ 36 w 37"/>
                <a:gd name="T7" fmla="*/ 26 h 44"/>
                <a:gd name="T8" fmla="*/ 37 w 37"/>
                <a:gd name="T9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4">
                  <a:moveTo>
                    <a:pt x="37" y="24"/>
                  </a:moveTo>
                  <a:cubicBezTo>
                    <a:pt x="33" y="18"/>
                    <a:pt x="25" y="11"/>
                    <a:pt x="24" y="0"/>
                  </a:cubicBezTo>
                  <a:cubicBezTo>
                    <a:pt x="24" y="0"/>
                    <a:pt x="0" y="16"/>
                    <a:pt x="14" y="33"/>
                  </a:cubicBezTo>
                  <a:cubicBezTo>
                    <a:pt x="14" y="33"/>
                    <a:pt x="27" y="44"/>
                    <a:pt x="36" y="26"/>
                  </a:cubicBezTo>
                  <a:lnTo>
                    <a:pt x="37" y="24"/>
                  </a:lnTo>
                  <a:close/>
                </a:path>
              </a:pathLst>
            </a:custGeom>
            <a:solidFill>
              <a:srgbClr val="EBE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1" name="出自【趣你的PPT】(微信:qunideppt)：最优质的PPT资源库"/>
            <p:cNvSpPr/>
            <p:nvPr/>
          </p:nvSpPr>
          <p:spPr bwMode="auto">
            <a:xfrm>
              <a:off x="3359150" y="3630613"/>
              <a:ext cx="476250" cy="279400"/>
            </a:xfrm>
            <a:custGeom>
              <a:avLst/>
              <a:gdLst>
                <a:gd name="T0" fmla="*/ 0 w 164"/>
                <a:gd name="T1" fmla="*/ 0 h 96"/>
                <a:gd name="T2" fmla="*/ 164 w 164"/>
                <a:gd name="T3" fmla="*/ 46 h 96"/>
                <a:gd name="T4" fmla="*/ 0 w 164"/>
                <a:gd name="T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96">
                  <a:moveTo>
                    <a:pt x="0" y="0"/>
                  </a:moveTo>
                  <a:cubicBezTo>
                    <a:pt x="0" y="0"/>
                    <a:pt x="98" y="39"/>
                    <a:pt x="164" y="46"/>
                  </a:cubicBezTo>
                  <a:cubicBezTo>
                    <a:pt x="164" y="46"/>
                    <a:pt x="57" y="96"/>
                    <a:pt x="0" y="0"/>
                  </a:cubicBezTo>
                </a:path>
              </a:pathLst>
            </a:custGeom>
            <a:solidFill>
              <a:srgbClr val="EBE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2" name="出自【趣你的PPT】(微信:qunideppt)：最优质的PPT资源库"/>
            <p:cNvSpPr/>
            <p:nvPr/>
          </p:nvSpPr>
          <p:spPr bwMode="auto">
            <a:xfrm>
              <a:off x="3835400" y="3763963"/>
              <a:ext cx="569913" cy="150813"/>
            </a:xfrm>
            <a:custGeom>
              <a:avLst/>
              <a:gdLst>
                <a:gd name="T0" fmla="*/ 190 w 196"/>
                <a:gd name="T1" fmla="*/ 0 h 52"/>
                <a:gd name="T2" fmla="*/ 170 w 196"/>
                <a:gd name="T3" fmla="*/ 40 h 52"/>
                <a:gd name="T4" fmla="*/ 151 w 196"/>
                <a:gd name="T5" fmla="*/ 23 h 52"/>
                <a:gd name="T6" fmla="*/ 77 w 196"/>
                <a:gd name="T7" fmla="*/ 45 h 52"/>
                <a:gd name="T8" fmla="*/ 0 w 196"/>
                <a:gd name="T9" fmla="*/ 0 h 52"/>
                <a:gd name="T10" fmla="*/ 190 w 196"/>
                <a:gd name="T11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6" h="52">
                  <a:moveTo>
                    <a:pt x="190" y="0"/>
                  </a:moveTo>
                  <a:cubicBezTo>
                    <a:pt x="190" y="0"/>
                    <a:pt x="196" y="32"/>
                    <a:pt x="170" y="40"/>
                  </a:cubicBezTo>
                  <a:cubicBezTo>
                    <a:pt x="170" y="40"/>
                    <a:pt x="147" y="43"/>
                    <a:pt x="151" y="23"/>
                  </a:cubicBezTo>
                  <a:cubicBezTo>
                    <a:pt x="151" y="23"/>
                    <a:pt x="126" y="52"/>
                    <a:pt x="77" y="45"/>
                  </a:cubicBezTo>
                  <a:cubicBezTo>
                    <a:pt x="77" y="45"/>
                    <a:pt x="17" y="36"/>
                    <a:pt x="0" y="0"/>
                  </a:cubicBezTo>
                  <a:cubicBezTo>
                    <a:pt x="0" y="0"/>
                    <a:pt x="119" y="50"/>
                    <a:pt x="190" y="0"/>
                  </a:cubicBezTo>
                </a:path>
              </a:pathLst>
            </a:custGeom>
            <a:solidFill>
              <a:srgbClr val="FF47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3" name="出自【趣你的PPT】(微信:qunideppt)：最优质的PPT资源库"/>
            <p:cNvSpPr/>
            <p:nvPr/>
          </p:nvSpPr>
          <p:spPr bwMode="auto">
            <a:xfrm>
              <a:off x="3355975" y="3560763"/>
              <a:ext cx="334963" cy="1066800"/>
            </a:xfrm>
            <a:custGeom>
              <a:avLst/>
              <a:gdLst>
                <a:gd name="T0" fmla="*/ 9 w 115"/>
                <a:gd name="T1" fmla="*/ 362 h 367"/>
                <a:gd name="T2" fmla="*/ 114 w 115"/>
                <a:gd name="T3" fmla="*/ 8 h 367"/>
                <a:gd name="T4" fmla="*/ 114 w 115"/>
                <a:gd name="T5" fmla="*/ 8 h 367"/>
                <a:gd name="T6" fmla="*/ 106 w 115"/>
                <a:gd name="T7" fmla="*/ 6 h 367"/>
                <a:gd name="T8" fmla="*/ 1 w 115"/>
                <a:gd name="T9" fmla="*/ 359 h 367"/>
                <a:gd name="T10" fmla="*/ 1 w 115"/>
                <a:gd name="T11" fmla="*/ 359 h 367"/>
                <a:gd name="T12" fmla="*/ 9 w 115"/>
                <a:gd name="T13" fmla="*/ 362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367">
                  <a:moveTo>
                    <a:pt x="9" y="362"/>
                  </a:moveTo>
                  <a:cubicBezTo>
                    <a:pt x="44" y="244"/>
                    <a:pt x="79" y="126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5" y="3"/>
                    <a:pt x="108" y="0"/>
                    <a:pt x="106" y="6"/>
                  </a:cubicBezTo>
                  <a:cubicBezTo>
                    <a:pt x="71" y="123"/>
                    <a:pt x="36" y="241"/>
                    <a:pt x="1" y="359"/>
                  </a:cubicBezTo>
                  <a:cubicBezTo>
                    <a:pt x="1" y="359"/>
                    <a:pt x="1" y="359"/>
                    <a:pt x="1" y="359"/>
                  </a:cubicBezTo>
                  <a:cubicBezTo>
                    <a:pt x="0" y="364"/>
                    <a:pt x="8" y="367"/>
                    <a:pt x="9" y="362"/>
                  </a:cubicBezTo>
                </a:path>
              </a:pathLst>
            </a:custGeom>
            <a:solidFill>
              <a:srgbClr val="72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4" name="出自【趣你的PPT】(微信:qunideppt)：最优质的PPT资源库"/>
            <p:cNvSpPr/>
            <p:nvPr/>
          </p:nvSpPr>
          <p:spPr bwMode="auto">
            <a:xfrm>
              <a:off x="3289300" y="3435350"/>
              <a:ext cx="369888" cy="244475"/>
            </a:xfrm>
            <a:custGeom>
              <a:avLst/>
              <a:gdLst>
                <a:gd name="T0" fmla="*/ 125 w 127"/>
                <a:gd name="T1" fmla="*/ 79 h 84"/>
                <a:gd name="T2" fmla="*/ 4 w 127"/>
                <a:gd name="T3" fmla="*/ 1 h 84"/>
                <a:gd name="T4" fmla="*/ 2 w 127"/>
                <a:gd name="T5" fmla="*/ 5 h 84"/>
                <a:gd name="T6" fmla="*/ 123 w 127"/>
                <a:gd name="T7" fmla="*/ 83 h 84"/>
                <a:gd name="T8" fmla="*/ 125 w 127"/>
                <a:gd name="T9" fmla="*/ 7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4">
                  <a:moveTo>
                    <a:pt x="125" y="79"/>
                  </a:moveTo>
                  <a:cubicBezTo>
                    <a:pt x="84" y="53"/>
                    <a:pt x="44" y="27"/>
                    <a:pt x="4" y="1"/>
                  </a:cubicBezTo>
                  <a:cubicBezTo>
                    <a:pt x="2" y="0"/>
                    <a:pt x="0" y="4"/>
                    <a:pt x="2" y="5"/>
                  </a:cubicBezTo>
                  <a:cubicBezTo>
                    <a:pt x="42" y="31"/>
                    <a:pt x="82" y="57"/>
                    <a:pt x="123" y="83"/>
                  </a:cubicBezTo>
                  <a:cubicBezTo>
                    <a:pt x="125" y="84"/>
                    <a:pt x="127" y="81"/>
                    <a:pt x="125" y="79"/>
                  </a:cubicBezTo>
                </a:path>
              </a:pathLst>
            </a:custGeom>
            <a:solidFill>
              <a:srgbClr val="72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5" name="出自【趣你的PPT】(微信:qunideppt)：最优质的PPT资源库"/>
            <p:cNvSpPr/>
            <p:nvPr/>
          </p:nvSpPr>
          <p:spPr bwMode="auto">
            <a:xfrm>
              <a:off x="3397250" y="3424238"/>
              <a:ext cx="261938" cy="255588"/>
            </a:xfrm>
            <a:custGeom>
              <a:avLst/>
              <a:gdLst>
                <a:gd name="T0" fmla="*/ 2 w 90"/>
                <a:gd name="T1" fmla="*/ 5 h 88"/>
                <a:gd name="T2" fmla="*/ 85 w 90"/>
                <a:gd name="T3" fmla="*/ 86 h 88"/>
                <a:gd name="T4" fmla="*/ 88 w 90"/>
                <a:gd name="T5" fmla="*/ 84 h 88"/>
                <a:gd name="T6" fmla="*/ 5 w 90"/>
                <a:gd name="T7" fmla="*/ 2 h 88"/>
                <a:gd name="T8" fmla="*/ 2 w 90"/>
                <a:gd name="T9" fmla="*/ 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88">
                  <a:moveTo>
                    <a:pt x="2" y="5"/>
                  </a:moveTo>
                  <a:cubicBezTo>
                    <a:pt x="30" y="32"/>
                    <a:pt x="58" y="59"/>
                    <a:pt x="85" y="86"/>
                  </a:cubicBezTo>
                  <a:cubicBezTo>
                    <a:pt x="87" y="88"/>
                    <a:pt x="90" y="85"/>
                    <a:pt x="88" y="84"/>
                  </a:cubicBezTo>
                  <a:cubicBezTo>
                    <a:pt x="60" y="56"/>
                    <a:pt x="33" y="29"/>
                    <a:pt x="5" y="2"/>
                  </a:cubicBezTo>
                  <a:cubicBezTo>
                    <a:pt x="3" y="0"/>
                    <a:pt x="0" y="3"/>
                    <a:pt x="2" y="5"/>
                  </a:cubicBezTo>
                </a:path>
              </a:pathLst>
            </a:custGeom>
            <a:solidFill>
              <a:srgbClr val="72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6" name="出自【趣你的PPT】(微信:qunideppt)：最优质的PPT资源库"/>
            <p:cNvSpPr/>
            <p:nvPr/>
          </p:nvSpPr>
          <p:spPr bwMode="auto">
            <a:xfrm>
              <a:off x="3609975" y="3535363"/>
              <a:ext cx="46038" cy="144463"/>
            </a:xfrm>
            <a:custGeom>
              <a:avLst/>
              <a:gdLst>
                <a:gd name="T0" fmla="*/ 1 w 16"/>
                <a:gd name="T1" fmla="*/ 4 h 50"/>
                <a:gd name="T2" fmla="*/ 12 w 16"/>
                <a:gd name="T3" fmla="*/ 48 h 50"/>
                <a:gd name="T4" fmla="*/ 16 w 16"/>
                <a:gd name="T5" fmla="*/ 46 h 50"/>
                <a:gd name="T6" fmla="*/ 5 w 16"/>
                <a:gd name="T7" fmla="*/ 3 h 50"/>
                <a:gd name="T8" fmla="*/ 1 w 16"/>
                <a:gd name="T9" fmla="*/ 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50">
                  <a:moveTo>
                    <a:pt x="1" y="4"/>
                  </a:moveTo>
                  <a:cubicBezTo>
                    <a:pt x="4" y="18"/>
                    <a:pt x="8" y="33"/>
                    <a:pt x="12" y="48"/>
                  </a:cubicBezTo>
                  <a:cubicBezTo>
                    <a:pt x="12" y="50"/>
                    <a:pt x="16" y="49"/>
                    <a:pt x="16" y="46"/>
                  </a:cubicBezTo>
                  <a:cubicBezTo>
                    <a:pt x="12" y="32"/>
                    <a:pt x="8" y="17"/>
                    <a:pt x="5" y="3"/>
                  </a:cubicBezTo>
                  <a:cubicBezTo>
                    <a:pt x="4" y="0"/>
                    <a:pt x="0" y="1"/>
                    <a:pt x="1" y="4"/>
                  </a:cubicBezTo>
                </a:path>
              </a:pathLst>
            </a:custGeom>
            <a:solidFill>
              <a:srgbClr val="72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7" name="出自【趣你的PPT】(微信:qunideppt)：最优质的PPT资源库"/>
            <p:cNvSpPr/>
            <p:nvPr/>
          </p:nvSpPr>
          <p:spPr bwMode="auto">
            <a:xfrm>
              <a:off x="3652838" y="3587750"/>
              <a:ext cx="130175" cy="84138"/>
            </a:xfrm>
            <a:custGeom>
              <a:avLst/>
              <a:gdLst>
                <a:gd name="T0" fmla="*/ 4 w 45"/>
                <a:gd name="T1" fmla="*/ 28 h 29"/>
                <a:gd name="T2" fmla="*/ 43 w 45"/>
                <a:gd name="T3" fmla="*/ 5 h 29"/>
                <a:gd name="T4" fmla="*/ 41 w 45"/>
                <a:gd name="T5" fmla="*/ 2 h 29"/>
                <a:gd name="T6" fmla="*/ 2 w 45"/>
                <a:gd name="T7" fmla="*/ 24 h 29"/>
                <a:gd name="T8" fmla="*/ 4 w 45"/>
                <a:gd name="T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9">
                  <a:moveTo>
                    <a:pt x="4" y="28"/>
                  </a:moveTo>
                  <a:cubicBezTo>
                    <a:pt x="17" y="20"/>
                    <a:pt x="30" y="13"/>
                    <a:pt x="43" y="5"/>
                  </a:cubicBezTo>
                  <a:cubicBezTo>
                    <a:pt x="45" y="4"/>
                    <a:pt x="43" y="0"/>
                    <a:pt x="41" y="2"/>
                  </a:cubicBezTo>
                  <a:cubicBezTo>
                    <a:pt x="28" y="9"/>
                    <a:pt x="15" y="17"/>
                    <a:pt x="2" y="24"/>
                  </a:cubicBezTo>
                  <a:cubicBezTo>
                    <a:pt x="0" y="25"/>
                    <a:pt x="2" y="29"/>
                    <a:pt x="4" y="28"/>
                  </a:cubicBezTo>
                </a:path>
              </a:pathLst>
            </a:custGeom>
            <a:solidFill>
              <a:srgbClr val="72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8" name="出自【趣你的PPT】(微信:qunideppt)：最优质的PPT资源库"/>
            <p:cNvSpPr/>
            <p:nvPr/>
          </p:nvSpPr>
          <p:spPr bwMode="auto">
            <a:xfrm>
              <a:off x="3652838" y="3613150"/>
              <a:ext cx="368300" cy="63500"/>
            </a:xfrm>
            <a:custGeom>
              <a:avLst/>
              <a:gdLst>
                <a:gd name="T0" fmla="*/ 3 w 127"/>
                <a:gd name="T1" fmla="*/ 22 h 22"/>
                <a:gd name="T2" fmla="*/ 125 w 127"/>
                <a:gd name="T3" fmla="*/ 4 h 22"/>
                <a:gd name="T4" fmla="*/ 124 w 127"/>
                <a:gd name="T5" fmla="*/ 0 h 22"/>
                <a:gd name="T6" fmla="*/ 2 w 127"/>
                <a:gd name="T7" fmla="*/ 18 h 22"/>
                <a:gd name="T8" fmla="*/ 3 w 127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22">
                  <a:moveTo>
                    <a:pt x="3" y="22"/>
                  </a:moveTo>
                  <a:cubicBezTo>
                    <a:pt x="44" y="16"/>
                    <a:pt x="84" y="10"/>
                    <a:pt x="125" y="4"/>
                  </a:cubicBezTo>
                  <a:cubicBezTo>
                    <a:pt x="127" y="4"/>
                    <a:pt x="126" y="0"/>
                    <a:pt x="124" y="0"/>
                  </a:cubicBezTo>
                  <a:cubicBezTo>
                    <a:pt x="83" y="6"/>
                    <a:pt x="43" y="12"/>
                    <a:pt x="2" y="18"/>
                  </a:cubicBezTo>
                  <a:cubicBezTo>
                    <a:pt x="0" y="18"/>
                    <a:pt x="1" y="22"/>
                    <a:pt x="3" y="22"/>
                  </a:cubicBezTo>
                </a:path>
              </a:pathLst>
            </a:custGeom>
            <a:solidFill>
              <a:srgbClr val="72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59" name="出自【趣你的PPT】(微信:qunideppt)：最优质的PPT资源库"/>
            <p:cNvSpPr/>
            <p:nvPr/>
          </p:nvSpPr>
          <p:spPr bwMode="auto">
            <a:xfrm>
              <a:off x="3652838" y="3671888"/>
              <a:ext cx="454025" cy="19050"/>
            </a:xfrm>
            <a:custGeom>
              <a:avLst/>
              <a:gdLst>
                <a:gd name="T0" fmla="*/ 3 w 156"/>
                <a:gd name="T1" fmla="*/ 4 h 7"/>
                <a:gd name="T2" fmla="*/ 153 w 156"/>
                <a:gd name="T3" fmla="*/ 7 h 7"/>
                <a:gd name="T4" fmla="*/ 153 w 156"/>
                <a:gd name="T5" fmla="*/ 3 h 7"/>
                <a:gd name="T6" fmla="*/ 3 w 156"/>
                <a:gd name="T7" fmla="*/ 0 h 7"/>
                <a:gd name="T8" fmla="*/ 3 w 156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7">
                  <a:moveTo>
                    <a:pt x="3" y="4"/>
                  </a:moveTo>
                  <a:cubicBezTo>
                    <a:pt x="53" y="5"/>
                    <a:pt x="103" y="6"/>
                    <a:pt x="153" y="7"/>
                  </a:cubicBezTo>
                  <a:cubicBezTo>
                    <a:pt x="156" y="7"/>
                    <a:pt x="156" y="3"/>
                    <a:pt x="153" y="3"/>
                  </a:cubicBezTo>
                  <a:cubicBezTo>
                    <a:pt x="103" y="2"/>
                    <a:pt x="53" y="1"/>
                    <a:pt x="3" y="0"/>
                  </a:cubicBezTo>
                  <a:cubicBezTo>
                    <a:pt x="0" y="0"/>
                    <a:pt x="0" y="4"/>
                    <a:pt x="3" y="4"/>
                  </a:cubicBezTo>
                </a:path>
              </a:pathLst>
            </a:custGeom>
            <a:solidFill>
              <a:srgbClr val="72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0" name="出自【趣你的PPT】(微信:qunideppt)：最优质的PPT资源库"/>
            <p:cNvSpPr/>
            <p:nvPr/>
          </p:nvSpPr>
          <p:spPr bwMode="auto">
            <a:xfrm>
              <a:off x="2984500" y="3308350"/>
              <a:ext cx="781050" cy="130175"/>
            </a:xfrm>
            <a:custGeom>
              <a:avLst/>
              <a:gdLst>
                <a:gd name="T0" fmla="*/ 269 w 269"/>
                <a:gd name="T1" fmla="*/ 0 h 45"/>
                <a:gd name="T2" fmla="*/ 13 w 269"/>
                <a:gd name="T3" fmla="*/ 14 h 45"/>
                <a:gd name="T4" fmla="*/ 17 w 269"/>
                <a:gd name="T5" fmla="*/ 41 h 45"/>
                <a:gd name="T6" fmla="*/ 40 w 269"/>
                <a:gd name="T7" fmla="*/ 29 h 45"/>
                <a:gd name="T8" fmla="*/ 269 w 269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45">
                  <a:moveTo>
                    <a:pt x="269" y="0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0" y="34"/>
                    <a:pt x="17" y="41"/>
                  </a:cubicBezTo>
                  <a:cubicBezTo>
                    <a:pt x="17" y="41"/>
                    <a:pt x="35" y="45"/>
                    <a:pt x="40" y="29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rgbClr val="FF47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1" name="出自【趣你的PPT】(微信:qunideppt)：最优质的PPT资源库"/>
            <p:cNvSpPr/>
            <p:nvPr/>
          </p:nvSpPr>
          <p:spPr bwMode="auto">
            <a:xfrm>
              <a:off x="3100388" y="3308350"/>
              <a:ext cx="665163" cy="234950"/>
            </a:xfrm>
            <a:custGeom>
              <a:avLst/>
              <a:gdLst>
                <a:gd name="T0" fmla="*/ 229 w 229"/>
                <a:gd name="T1" fmla="*/ 0 h 81"/>
                <a:gd name="T2" fmla="*/ 126 w 229"/>
                <a:gd name="T3" fmla="*/ 45 h 81"/>
                <a:gd name="T4" fmla="*/ 0 w 229"/>
                <a:gd name="T5" fmla="*/ 29 h 81"/>
                <a:gd name="T6" fmla="*/ 229 w 229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9" h="81">
                  <a:moveTo>
                    <a:pt x="229" y="0"/>
                  </a:move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36" y="81"/>
                    <a:pt x="0" y="29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BE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2" name="出自【趣你的PPT】(微信:qunideppt)：最优质的PPT资源库"/>
            <p:cNvSpPr/>
            <p:nvPr/>
          </p:nvSpPr>
          <p:spPr bwMode="auto">
            <a:xfrm>
              <a:off x="3460750" y="3308350"/>
              <a:ext cx="520700" cy="377825"/>
            </a:xfrm>
            <a:custGeom>
              <a:avLst/>
              <a:gdLst>
                <a:gd name="T0" fmla="*/ 179 w 179"/>
                <a:gd name="T1" fmla="*/ 94 h 130"/>
                <a:gd name="T2" fmla="*/ 0 w 179"/>
                <a:gd name="T3" fmla="*/ 46 h 130"/>
                <a:gd name="T4" fmla="*/ 105 w 179"/>
                <a:gd name="T5" fmla="*/ 0 h 130"/>
                <a:gd name="T6" fmla="*/ 179 w 179"/>
                <a:gd name="T7" fmla="*/ 9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9" h="130">
                  <a:moveTo>
                    <a:pt x="179" y="94"/>
                  </a:moveTo>
                  <a:cubicBezTo>
                    <a:pt x="179" y="94"/>
                    <a:pt x="70" y="130"/>
                    <a:pt x="0" y="46"/>
                  </a:cubicBezTo>
                  <a:cubicBezTo>
                    <a:pt x="105" y="0"/>
                    <a:pt x="105" y="0"/>
                    <a:pt x="105" y="0"/>
                  </a:cubicBezTo>
                  <a:lnTo>
                    <a:pt x="179" y="94"/>
                  </a:lnTo>
                  <a:close/>
                </a:path>
              </a:pathLst>
            </a:custGeom>
            <a:solidFill>
              <a:srgbClr val="FF47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3" name="出自【趣你的PPT】(微信:qunideppt)：最优质的PPT资源库"/>
            <p:cNvSpPr/>
            <p:nvPr/>
          </p:nvSpPr>
          <p:spPr bwMode="auto">
            <a:xfrm>
              <a:off x="3765550" y="3308350"/>
              <a:ext cx="587375" cy="479425"/>
            </a:xfrm>
            <a:custGeom>
              <a:avLst/>
              <a:gdLst>
                <a:gd name="T0" fmla="*/ 202 w 202"/>
                <a:gd name="T1" fmla="*/ 144 h 165"/>
                <a:gd name="T2" fmla="*/ 0 w 202"/>
                <a:gd name="T3" fmla="*/ 0 h 165"/>
                <a:gd name="T4" fmla="*/ 74 w 202"/>
                <a:gd name="T5" fmla="*/ 94 h 165"/>
                <a:gd name="T6" fmla="*/ 202 w 202"/>
                <a:gd name="T7" fmla="*/ 144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2" h="165">
                  <a:moveTo>
                    <a:pt x="202" y="14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120" y="165"/>
                    <a:pt x="202" y="144"/>
                  </a:cubicBezTo>
                </a:path>
              </a:pathLst>
            </a:custGeom>
            <a:solidFill>
              <a:srgbClr val="EBE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4" name="出自【趣你的PPT】(微信:qunideppt)：最优质的PPT资源库"/>
            <p:cNvSpPr/>
            <p:nvPr/>
          </p:nvSpPr>
          <p:spPr bwMode="auto">
            <a:xfrm>
              <a:off x="4265613" y="3757613"/>
              <a:ext cx="142875" cy="125413"/>
            </a:xfrm>
            <a:custGeom>
              <a:avLst/>
              <a:gdLst>
                <a:gd name="T0" fmla="*/ 4 w 49"/>
                <a:gd name="T1" fmla="*/ 19 h 43"/>
                <a:gd name="T2" fmla="*/ 42 w 49"/>
                <a:gd name="T3" fmla="*/ 0 h 43"/>
                <a:gd name="T4" fmla="*/ 16 w 49"/>
                <a:gd name="T5" fmla="*/ 42 h 43"/>
                <a:gd name="T6" fmla="*/ 2 w 49"/>
                <a:gd name="T7" fmla="*/ 26 h 43"/>
                <a:gd name="T8" fmla="*/ 4 w 49"/>
                <a:gd name="T9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3">
                  <a:moveTo>
                    <a:pt x="4" y="19"/>
                  </a:moveTo>
                  <a:cubicBezTo>
                    <a:pt x="13" y="18"/>
                    <a:pt x="31" y="7"/>
                    <a:pt x="42" y="0"/>
                  </a:cubicBezTo>
                  <a:cubicBezTo>
                    <a:pt x="42" y="0"/>
                    <a:pt x="49" y="43"/>
                    <a:pt x="16" y="42"/>
                  </a:cubicBezTo>
                  <a:cubicBezTo>
                    <a:pt x="16" y="42"/>
                    <a:pt x="0" y="43"/>
                    <a:pt x="2" y="26"/>
                  </a:cubicBezTo>
                  <a:lnTo>
                    <a:pt x="4" y="19"/>
                  </a:lnTo>
                  <a:close/>
                </a:path>
              </a:pathLst>
            </a:custGeom>
            <a:solidFill>
              <a:srgbClr val="EBE9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5" name="出自【趣你的PPT】(微信:qunideppt)：最优质的PPT资源库"/>
            <p:cNvSpPr/>
            <p:nvPr/>
          </p:nvSpPr>
          <p:spPr bwMode="auto">
            <a:xfrm>
              <a:off x="3765550" y="3311525"/>
              <a:ext cx="657225" cy="487363"/>
            </a:xfrm>
            <a:custGeom>
              <a:avLst/>
              <a:gdLst>
                <a:gd name="T0" fmla="*/ 0 w 226"/>
                <a:gd name="T1" fmla="*/ 0 h 168"/>
                <a:gd name="T2" fmla="*/ 221 w 226"/>
                <a:gd name="T3" fmla="*/ 149 h 168"/>
                <a:gd name="T4" fmla="*/ 208 w 226"/>
                <a:gd name="T5" fmla="*/ 167 h 168"/>
                <a:gd name="T6" fmla="*/ 202 w 226"/>
                <a:gd name="T7" fmla="*/ 143 h 168"/>
                <a:gd name="T8" fmla="*/ 0 w 226"/>
                <a:gd name="T9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168">
                  <a:moveTo>
                    <a:pt x="0" y="0"/>
                  </a:moveTo>
                  <a:cubicBezTo>
                    <a:pt x="221" y="149"/>
                    <a:pt x="221" y="149"/>
                    <a:pt x="221" y="149"/>
                  </a:cubicBezTo>
                  <a:cubicBezTo>
                    <a:pt x="221" y="149"/>
                    <a:pt x="226" y="168"/>
                    <a:pt x="208" y="167"/>
                  </a:cubicBezTo>
                  <a:cubicBezTo>
                    <a:pt x="208" y="167"/>
                    <a:pt x="198" y="159"/>
                    <a:pt x="202" y="14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47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6" name="出自【趣你的PPT】(微信:qunideppt)：最优质的PPT资源库"/>
            <p:cNvSpPr/>
            <p:nvPr/>
          </p:nvSpPr>
          <p:spPr bwMode="auto">
            <a:xfrm>
              <a:off x="3162300" y="3921125"/>
              <a:ext cx="650875" cy="804863"/>
            </a:xfrm>
            <a:custGeom>
              <a:avLst/>
              <a:gdLst>
                <a:gd name="T0" fmla="*/ 6 w 224"/>
                <a:gd name="T1" fmla="*/ 16 h 277"/>
                <a:gd name="T2" fmla="*/ 187 w 224"/>
                <a:gd name="T3" fmla="*/ 246 h 277"/>
                <a:gd name="T4" fmla="*/ 206 w 224"/>
                <a:gd name="T5" fmla="*/ 269 h 277"/>
                <a:gd name="T6" fmla="*/ 218 w 224"/>
                <a:gd name="T7" fmla="*/ 261 h 277"/>
                <a:gd name="T8" fmla="*/ 36 w 224"/>
                <a:gd name="T9" fmla="*/ 31 h 277"/>
                <a:gd name="T10" fmla="*/ 18 w 224"/>
                <a:gd name="T11" fmla="*/ 8 h 277"/>
                <a:gd name="T12" fmla="*/ 6 w 224"/>
                <a:gd name="T13" fmla="*/ 16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4" h="277">
                  <a:moveTo>
                    <a:pt x="6" y="16"/>
                  </a:moveTo>
                  <a:cubicBezTo>
                    <a:pt x="66" y="93"/>
                    <a:pt x="127" y="169"/>
                    <a:pt x="187" y="246"/>
                  </a:cubicBezTo>
                  <a:cubicBezTo>
                    <a:pt x="193" y="254"/>
                    <a:pt x="199" y="261"/>
                    <a:pt x="206" y="269"/>
                  </a:cubicBezTo>
                  <a:cubicBezTo>
                    <a:pt x="211" y="277"/>
                    <a:pt x="224" y="269"/>
                    <a:pt x="218" y="261"/>
                  </a:cubicBezTo>
                  <a:cubicBezTo>
                    <a:pt x="157" y="184"/>
                    <a:pt x="97" y="108"/>
                    <a:pt x="36" y="31"/>
                  </a:cubicBezTo>
                  <a:cubicBezTo>
                    <a:pt x="30" y="23"/>
                    <a:pt x="24" y="16"/>
                    <a:pt x="18" y="8"/>
                  </a:cubicBezTo>
                  <a:cubicBezTo>
                    <a:pt x="12" y="0"/>
                    <a:pt x="0" y="8"/>
                    <a:pt x="6" y="16"/>
                  </a:cubicBezTo>
                </a:path>
              </a:pathLst>
            </a:custGeom>
            <a:solidFill>
              <a:srgbClr val="F1A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7" name="出自【趣你的PPT】(微信:qunideppt)：最优质的PPT资源库"/>
            <p:cNvSpPr/>
            <p:nvPr/>
          </p:nvSpPr>
          <p:spPr bwMode="auto">
            <a:xfrm>
              <a:off x="3263900" y="4144963"/>
              <a:ext cx="179388" cy="449263"/>
            </a:xfrm>
            <a:custGeom>
              <a:avLst/>
              <a:gdLst>
                <a:gd name="T0" fmla="*/ 45 w 62"/>
                <a:gd name="T1" fmla="*/ 9 h 155"/>
                <a:gd name="T2" fmla="*/ 3 w 62"/>
                <a:gd name="T3" fmla="*/ 143 h 155"/>
                <a:gd name="T4" fmla="*/ 18 w 62"/>
                <a:gd name="T5" fmla="*/ 146 h 155"/>
                <a:gd name="T6" fmla="*/ 60 w 62"/>
                <a:gd name="T7" fmla="*/ 12 h 155"/>
                <a:gd name="T8" fmla="*/ 45 w 62"/>
                <a:gd name="T9" fmla="*/ 9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155">
                  <a:moveTo>
                    <a:pt x="45" y="9"/>
                  </a:moveTo>
                  <a:cubicBezTo>
                    <a:pt x="31" y="53"/>
                    <a:pt x="17" y="98"/>
                    <a:pt x="3" y="143"/>
                  </a:cubicBezTo>
                  <a:cubicBezTo>
                    <a:pt x="0" y="152"/>
                    <a:pt x="15" y="155"/>
                    <a:pt x="18" y="146"/>
                  </a:cubicBezTo>
                  <a:cubicBezTo>
                    <a:pt x="32" y="101"/>
                    <a:pt x="46" y="57"/>
                    <a:pt x="60" y="12"/>
                  </a:cubicBezTo>
                  <a:cubicBezTo>
                    <a:pt x="62" y="3"/>
                    <a:pt x="48" y="0"/>
                    <a:pt x="45" y="9"/>
                  </a:cubicBezTo>
                </a:path>
              </a:pathLst>
            </a:custGeom>
            <a:solidFill>
              <a:srgbClr val="AD7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8" name="出自【趣你的PPT】(微信:qunideppt)：最优质的PPT资源库"/>
            <p:cNvSpPr/>
            <p:nvPr/>
          </p:nvSpPr>
          <p:spPr bwMode="auto">
            <a:xfrm>
              <a:off x="3394075" y="4141788"/>
              <a:ext cx="52388" cy="69850"/>
            </a:xfrm>
            <a:custGeom>
              <a:avLst/>
              <a:gdLst>
                <a:gd name="T0" fmla="*/ 0 w 18"/>
                <a:gd name="T1" fmla="*/ 10 h 24"/>
                <a:gd name="T2" fmla="*/ 0 w 18"/>
                <a:gd name="T3" fmla="*/ 10 h 24"/>
                <a:gd name="T4" fmla="*/ 11 w 18"/>
                <a:gd name="T5" fmla="*/ 24 h 24"/>
                <a:gd name="T6" fmla="*/ 14 w 18"/>
                <a:gd name="T7" fmla="*/ 13 h 24"/>
                <a:gd name="T8" fmla="*/ 0 w 18"/>
                <a:gd name="T9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4">
                  <a:moveTo>
                    <a:pt x="0" y="10"/>
                  </a:moveTo>
                  <a:cubicBezTo>
                    <a:pt x="0" y="11"/>
                    <a:pt x="0" y="10"/>
                    <a:pt x="0" y="10"/>
                  </a:cubicBezTo>
                  <a:cubicBezTo>
                    <a:pt x="4" y="4"/>
                    <a:pt x="17" y="7"/>
                    <a:pt x="11" y="24"/>
                  </a:cubicBezTo>
                  <a:cubicBezTo>
                    <a:pt x="11" y="23"/>
                    <a:pt x="14" y="14"/>
                    <a:pt x="14" y="13"/>
                  </a:cubicBezTo>
                  <a:cubicBezTo>
                    <a:pt x="18" y="3"/>
                    <a:pt x="3" y="0"/>
                    <a:pt x="0" y="10"/>
                  </a:cubicBezTo>
                </a:path>
              </a:pathLst>
            </a:custGeom>
            <a:solidFill>
              <a:srgbClr val="F1A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69" name="出自【趣你的PPT】(微信:qunideppt)：最优质的PPT资源库"/>
            <p:cNvSpPr/>
            <p:nvPr/>
          </p:nvSpPr>
          <p:spPr bwMode="auto">
            <a:xfrm>
              <a:off x="3687763" y="4359275"/>
              <a:ext cx="73025" cy="55563"/>
            </a:xfrm>
            <a:custGeom>
              <a:avLst/>
              <a:gdLst>
                <a:gd name="T0" fmla="*/ 21 w 25"/>
                <a:gd name="T1" fmla="*/ 3 h 19"/>
                <a:gd name="T2" fmla="*/ 12 w 25"/>
                <a:gd name="T3" fmla="*/ 2 h 19"/>
                <a:gd name="T4" fmla="*/ 0 w 25"/>
                <a:gd name="T5" fmla="*/ 6 h 19"/>
                <a:gd name="T6" fmla="*/ 7 w 25"/>
                <a:gd name="T7" fmla="*/ 19 h 19"/>
                <a:gd name="T8" fmla="*/ 19 w 25"/>
                <a:gd name="T9" fmla="*/ 14 h 19"/>
                <a:gd name="T10" fmla="*/ 21 w 25"/>
                <a:gd name="T1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9">
                  <a:moveTo>
                    <a:pt x="21" y="3"/>
                  </a:moveTo>
                  <a:cubicBezTo>
                    <a:pt x="21" y="3"/>
                    <a:pt x="19" y="0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25" y="10"/>
                    <a:pt x="21" y="3"/>
                  </a:cubicBezTo>
                </a:path>
              </a:pathLst>
            </a:custGeom>
            <a:solidFill>
              <a:srgbClr val="F1A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0" name="出自【趣你的PPT】(微信:qunideppt)：最优质的PPT资源库"/>
            <p:cNvSpPr/>
            <p:nvPr/>
          </p:nvSpPr>
          <p:spPr bwMode="auto">
            <a:xfrm>
              <a:off x="3170238" y="3938588"/>
              <a:ext cx="619125" cy="774700"/>
            </a:xfrm>
            <a:custGeom>
              <a:avLst/>
              <a:gdLst>
                <a:gd name="T0" fmla="*/ 6 w 213"/>
                <a:gd name="T1" fmla="*/ 0 h 267"/>
                <a:gd name="T2" fmla="*/ 2 w 213"/>
                <a:gd name="T3" fmla="*/ 9 h 267"/>
                <a:gd name="T4" fmla="*/ 177 w 213"/>
                <a:gd name="T5" fmla="*/ 231 h 267"/>
                <a:gd name="T6" fmla="*/ 203 w 213"/>
                <a:gd name="T7" fmla="*/ 264 h 267"/>
                <a:gd name="T8" fmla="*/ 213 w 213"/>
                <a:gd name="T9" fmla="*/ 265 h 267"/>
                <a:gd name="T10" fmla="*/ 6 w 213"/>
                <a:gd name="T1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3" h="267">
                  <a:moveTo>
                    <a:pt x="6" y="0"/>
                  </a:moveTo>
                  <a:cubicBezTo>
                    <a:pt x="1" y="1"/>
                    <a:pt x="0" y="6"/>
                    <a:pt x="2" y="9"/>
                  </a:cubicBezTo>
                  <a:cubicBezTo>
                    <a:pt x="58" y="85"/>
                    <a:pt x="119" y="157"/>
                    <a:pt x="177" y="231"/>
                  </a:cubicBezTo>
                  <a:cubicBezTo>
                    <a:pt x="186" y="242"/>
                    <a:pt x="194" y="253"/>
                    <a:pt x="203" y="264"/>
                  </a:cubicBezTo>
                  <a:cubicBezTo>
                    <a:pt x="206" y="267"/>
                    <a:pt x="210" y="267"/>
                    <a:pt x="213" y="265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AD7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1" name="出自【趣你的PPT】(微信:qunideppt)：最优质的PPT资源库"/>
            <p:cNvSpPr/>
            <p:nvPr/>
          </p:nvSpPr>
          <p:spPr bwMode="auto">
            <a:xfrm>
              <a:off x="2879725" y="3976688"/>
              <a:ext cx="363538" cy="106363"/>
            </a:xfrm>
            <a:custGeom>
              <a:avLst/>
              <a:gdLst>
                <a:gd name="T0" fmla="*/ 10 w 125"/>
                <a:gd name="T1" fmla="*/ 35 h 37"/>
                <a:gd name="T2" fmla="*/ 116 w 125"/>
                <a:gd name="T3" fmla="*/ 16 h 37"/>
                <a:gd name="T4" fmla="*/ 115 w 125"/>
                <a:gd name="T5" fmla="*/ 1 h 37"/>
                <a:gd name="T6" fmla="*/ 10 w 125"/>
                <a:gd name="T7" fmla="*/ 20 h 37"/>
                <a:gd name="T8" fmla="*/ 10 w 125"/>
                <a:gd name="T9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37">
                  <a:moveTo>
                    <a:pt x="10" y="35"/>
                  </a:moveTo>
                  <a:cubicBezTo>
                    <a:pt x="46" y="29"/>
                    <a:pt x="81" y="22"/>
                    <a:pt x="116" y="16"/>
                  </a:cubicBezTo>
                  <a:cubicBezTo>
                    <a:pt x="125" y="15"/>
                    <a:pt x="125" y="0"/>
                    <a:pt x="115" y="1"/>
                  </a:cubicBezTo>
                  <a:cubicBezTo>
                    <a:pt x="80" y="8"/>
                    <a:pt x="45" y="14"/>
                    <a:pt x="10" y="20"/>
                  </a:cubicBezTo>
                  <a:cubicBezTo>
                    <a:pt x="0" y="22"/>
                    <a:pt x="1" y="37"/>
                    <a:pt x="10" y="35"/>
                  </a:cubicBezTo>
                </a:path>
              </a:pathLst>
            </a:custGeom>
            <a:solidFill>
              <a:srgbClr val="F1A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2" name="出自【趣你的PPT】(微信:qunideppt)：最优质的PPT资源库"/>
            <p:cNvSpPr/>
            <p:nvPr/>
          </p:nvSpPr>
          <p:spPr bwMode="auto">
            <a:xfrm>
              <a:off x="2890838" y="3998913"/>
              <a:ext cx="346075" cy="87313"/>
            </a:xfrm>
            <a:custGeom>
              <a:avLst/>
              <a:gdLst>
                <a:gd name="T0" fmla="*/ 0 w 119"/>
                <a:gd name="T1" fmla="*/ 24 h 30"/>
                <a:gd name="T2" fmla="*/ 7 w 119"/>
                <a:gd name="T3" fmla="*/ 29 h 30"/>
                <a:gd name="T4" fmla="*/ 112 w 119"/>
                <a:gd name="T5" fmla="*/ 8 h 30"/>
                <a:gd name="T6" fmla="*/ 119 w 119"/>
                <a:gd name="T7" fmla="*/ 0 h 30"/>
                <a:gd name="T8" fmla="*/ 0 w 119"/>
                <a:gd name="T9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30">
                  <a:moveTo>
                    <a:pt x="0" y="24"/>
                  </a:moveTo>
                  <a:cubicBezTo>
                    <a:pt x="0" y="27"/>
                    <a:pt x="2" y="30"/>
                    <a:pt x="7" y="29"/>
                  </a:cubicBezTo>
                  <a:cubicBezTo>
                    <a:pt x="42" y="22"/>
                    <a:pt x="77" y="15"/>
                    <a:pt x="112" y="8"/>
                  </a:cubicBezTo>
                  <a:cubicBezTo>
                    <a:pt x="116" y="7"/>
                    <a:pt x="118" y="4"/>
                    <a:pt x="119" y="0"/>
                  </a:cubicBezTo>
                  <a:lnTo>
                    <a:pt x="0" y="24"/>
                  </a:lnTo>
                  <a:close/>
                </a:path>
              </a:pathLst>
            </a:custGeom>
            <a:solidFill>
              <a:srgbClr val="AD7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3" name="出自【趣你的PPT】(微信:qunideppt)：最优质的PPT资源库"/>
            <p:cNvSpPr/>
            <p:nvPr/>
          </p:nvSpPr>
          <p:spPr bwMode="auto">
            <a:xfrm>
              <a:off x="3386138" y="4586288"/>
              <a:ext cx="357188" cy="161925"/>
            </a:xfrm>
            <a:custGeom>
              <a:avLst/>
              <a:gdLst>
                <a:gd name="T0" fmla="*/ 12 w 123"/>
                <a:gd name="T1" fmla="*/ 53 h 56"/>
                <a:gd name="T2" fmla="*/ 113 w 123"/>
                <a:gd name="T3" fmla="*/ 17 h 56"/>
                <a:gd name="T4" fmla="*/ 118 w 123"/>
                <a:gd name="T5" fmla="*/ 14 h 56"/>
                <a:gd name="T6" fmla="*/ 110 w 123"/>
                <a:gd name="T7" fmla="*/ 2 h 56"/>
                <a:gd name="T8" fmla="*/ 8 w 123"/>
                <a:gd name="T9" fmla="*/ 39 h 56"/>
                <a:gd name="T10" fmla="*/ 12 w 123"/>
                <a:gd name="T11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3" h="56">
                  <a:moveTo>
                    <a:pt x="12" y="53"/>
                  </a:moveTo>
                  <a:cubicBezTo>
                    <a:pt x="45" y="41"/>
                    <a:pt x="79" y="29"/>
                    <a:pt x="113" y="17"/>
                  </a:cubicBezTo>
                  <a:cubicBezTo>
                    <a:pt x="115" y="16"/>
                    <a:pt x="116" y="15"/>
                    <a:pt x="118" y="14"/>
                  </a:cubicBezTo>
                  <a:cubicBezTo>
                    <a:pt x="123" y="11"/>
                    <a:pt x="116" y="0"/>
                    <a:pt x="110" y="2"/>
                  </a:cubicBezTo>
                  <a:cubicBezTo>
                    <a:pt x="76" y="14"/>
                    <a:pt x="42" y="27"/>
                    <a:pt x="8" y="39"/>
                  </a:cubicBezTo>
                  <a:cubicBezTo>
                    <a:pt x="0" y="42"/>
                    <a:pt x="5" y="56"/>
                    <a:pt x="12" y="53"/>
                  </a:cubicBezTo>
                </a:path>
              </a:pathLst>
            </a:custGeom>
            <a:solidFill>
              <a:srgbClr val="F1A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4" name="出自【趣你的PPT】(微信:qunideppt)：最优质的PPT资源库"/>
            <p:cNvSpPr/>
            <p:nvPr/>
          </p:nvSpPr>
          <p:spPr bwMode="auto">
            <a:xfrm>
              <a:off x="3400425" y="4611688"/>
              <a:ext cx="328613" cy="139700"/>
            </a:xfrm>
            <a:custGeom>
              <a:avLst/>
              <a:gdLst>
                <a:gd name="T0" fmla="*/ 0 w 113"/>
                <a:gd name="T1" fmla="*/ 42 h 48"/>
                <a:gd name="T2" fmla="*/ 7 w 113"/>
                <a:gd name="T3" fmla="*/ 46 h 48"/>
                <a:gd name="T4" fmla="*/ 108 w 113"/>
                <a:gd name="T5" fmla="*/ 8 h 48"/>
                <a:gd name="T6" fmla="*/ 113 w 113"/>
                <a:gd name="T7" fmla="*/ 5 h 48"/>
                <a:gd name="T8" fmla="*/ 109 w 113"/>
                <a:gd name="T9" fmla="*/ 0 h 48"/>
                <a:gd name="T10" fmla="*/ 0 w 113"/>
                <a:gd name="T11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" h="48">
                  <a:moveTo>
                    <a:pt x="0" y="42"/>
                  </a:moveTo>
                  <a:cubicBezTo>
                    <a:pt x="2" y="45"/>
                    <a:pt x="3" y="48"/>
                    <a:pt x="7" y="46"/>
                  </a:cubicBezTo>
                  <a:cubicBezTo>
                    <a:pt x="41" y="33"/>
                    <a:pt x="75" y="20"/>
                    <a:pt x="108" y="8"/>
                  </a:cubicBezTo>
                  <a:cubicBezTo>
                    <a:pt x="110" y="7"/>
                    <a:pt x="113" y="6"/>
                    <a:pt x="113" y="5"/>
                  </a:cubicBezTo>
                  <a:cubicBezTo>
                    <a:pt x="112" y="4"/>
                    <a:pt x="111" y="2"/>
                    <a:pt x="109" y="0"/>
                  </a:cubicBezTo>
                  <a:lnTo>
                    <a:pt x="0" y="42"/>
                  </a:lnTo>
                  <a:close/>
                </a:path>
              </a:pathLst>
            </a:custGeom>
            <a:solidFill>
              <a:srgbClr val="AD7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5" name="出自【趣你的PPT】(微信:qunideppt)：最优质的PPT资源库"/>
            <p:cNvSpPr/>
            <p:nvPr/>
          </p:nvSpPr>
          <p:spPr bwMode="auto">
            <a:xfrm>
              <a:off x="2925763" y="3981450"/>
              <a:ext cx="681038" cy="542925"/>
            </a:xfrm>
            <a:custGeom>
              <a:avLst/>
              <a:gdLst>
                <a:gd name="T0" fmla="*/ 76 w 234"/>
                <a:gd name="T1" fmla="*/ 0 h 187"/>
                <a:gd name="T2" fmla="*/ 124 w 234"/>
                <a:gd name="T3" fmla="*/ 75 h 187"/>
                <a:gd name="T4" fmla="*/ 234 w 234"/>
                <a:gd name="T5" fmla="*/ 146 h 187"/>
                <a:gd name="T6" fmla="*/ 162 w 234"/>
                <a:gd name="T7" fmla="*/ 172 h 187"/>
                <a:gd name="T8" fmla="*/ 45 w 234"/>
                <a:gd name="T9" fmla="*/ 89 h 187"/>
                <a:gd name="T10" fmla="*/ 0 w 234"/>
                <a:gd name="T11" fmla="*/ 17 h 187"/>
                <a:gd name="T12" fmla="*/ 76 w 234"/>
                <a:gd name="T13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4" h="187">
                  <a:moveTo>
                    <a:pt x="76" y="0"/>
                  </a:moveTo>
                  <a:cubicBezTo>
                    <a:pt x="76" y="0"/>
                    <a:pt x="104" y="12"/>
                    <a:pt x="124" y="75"/>
                  </a:cubicBezTo>
                  <a:cubicBezTo>
                    <a:pt x="124" y="75"/>
                    <a:pt x="153" y="147"/>
                    <a:pt x="234" y="146"/>
                  </a:cubicBezTo>
                  <a:cubicBezTo>
                    <a:pt x="162" y="172"/>
                    <a:pt x="162" y="172"/>
                    <a:pt x="162" y="172"/>
                  </a:cubicBezTo>
                  <a:cubicBezTo>
                    <a:pt x="162" y="172"/>
                    <a:pt x="81" y="187"/>
                    <a:pt x="45" y="89"/>
                  </a:cubicBezTo>
                  <a:cubicBezTo>
                    <a:pt x="45" y="89"/>
                    <a:pt x="35" y="39"/>
                    <a:pt x="0" y="17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rgbClr val="7BC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6" name="出自【趣你的PPT】(微信:qunideppt)：最优质的PPT资源库"/>
            <p:cNvSpPr/>
            <p:nvPr/>
          </p:nvSpPr>
          <p:spPr bwMode="auto">
            <a:xfrm>
              <a:off x="3457575" y="4371975"/>
              <a:ext cx="261938" cy="127000"/>
            </a:xfrm>
            <a:custGeom>
              <a:avLst/>
              <a:gdLst>
                <a:gd name="T0" fmla="*/ 0 w 90"/>
                <a:gd name="T1" fmla="*/ 30 h 44"/>
                <a:gd name="T2" fmla="*/ 14 w 90"/>
                <a:gd name="T3" fmla="*/ 33 h 44"/>
                <a:gd name="T4" fmla="*/ 3 w 90"/>
                <a:gd name="T5" fmla="*/ 44 h 44"/>
                <a:gd name="T6" fmla="*/ 87 w 90"/>
                <a:gd name="T7" fmla="*/ 15 h 44"/>
                <a:gd name="T8" fmla="*/ 88 w 90"/>
                <a:gd name="T9" fmla="*/ 7 h 44"/>
                <a:gd name="T10" fmla="*/ 76 w 90"/>
                <a:gd name="T11" fmla="*/ 3 h 44"/>
                <a:gd name="T12" fmla="*/ 0 w 90"/>
                <a:gd name="T13" fmla="*/ 3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44">
                  <a:moveTo>
                    <a:pt x="0" y="30"/>
                  </a:moveTo>
                  <a:cubicBezTo>
                    <a:pt x="0" y="30"/>
                    <a:pt x="11" y="25"/>
                    <a:pt x="14" y="33"/>
                  </a:cubicBezTo>
                  <a:cubicBezTo>
                    <a:pt x="14" y="33"/>
                    <a:pt x="14" y="40"/>
                    <a:pt x="3" y="44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7" y="15"/>
                    <a:pt x="90" y="11"/>
                    <a:pt x="88" y="7"/>
                  </a:cubicBezTo>
                  <a:cubicBezTo>
                    <a:pt x="88" y="7"/>
                    <a:pt x="87" y="0"/>
                    <a:pt x="76" y="3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A2EA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7" name="出自【趣你的PPT】(微信:qunideppt)：最优质的PPT资源库"/>
            <p:cNvSpPr/>
            <p:nvPr/>
          </p:nvSpPr>
          <p:spPr bwMode="auto">
            <a:xfrm>
              <a:off x="2838450" y="3994150"/>
              <a:ext cx="677863" cy="841375"/>
            </a:xfrm>
            <a:custGeom>
              <a:avLst/>
              <a:gdLst>
                <a:gd name="T0" fmla="*/ 6 w 233"/>
                <a:gd name="T1" fmla="*/ 16 h 290"/>
                <a:gd name="T2" fmla="*/ 187 w 233"/>
                <a:gd name="T3" fmla="*/ 248 h 290"/>
                <a:gd name="T4" fmla="*/ 214 w 233"/>
                <a:gd name="T5" fmla="*/ 283 h 290"/>
                <a:gd name="T6" fmla="*/ 227 w 233"/>
                <a:gd name="T7" fmla="*/ 274 h 290"/>
                <a:gd name="T8" fmla="*/ 45 w 233"/>
                <a:gd name="T9" fmla="*/ 42 h 290"/>
                <a:gd name="T10" fmla="*/ 18 w 233"/>
                <a:gd name="T11" fmla="*/ 8 h 290"/>
                <a:gd name="T12" fmla="*/ 6 w 233"/>
                <a:gd name="T13" fmla="*/ 1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3" h="290">
                  <a:moveTo>
                    <a:pt x="6" y="16"/>
                  </a:moveTo>
                  <a:cubicBezTo>
                    <a:pt x="66" y="93"/>
                    <a:pt x="127" y="171"/>
                    <a:pt x="187" y="248"/>
                  </a:cubicBezTo>
                  <a:cubicBezTo>
                    <a:pt x="196" y="260"/>
                    <a:pt x="205" y="271"/>
                    <a:pt x="214" y="283"/>
                  </a:cubicBezTo>
                  <a:cubicBezTo>
                    <a:pt x="220" y="290"/>
                    <a:pt x="233" y="282"/>
                    <a:pt x="227" y="274"/>
                  </a:cubicBezTo>
                  <a:cubicBezTo>
                    <a:pt x="166" y="197"/>
                    <a:pt x="106" y="119"/>
                    <a:pt x="45" y="42"/>
                  </a:cubicBezTo>
                  <a:cubicBezTo>
                    <a:pt x="36" y="30"/>
                    <a:pt x="27" y="19"/>
                    <a:pt x="18" y="8"/>
                  </a:cubicBezTo>
                  <a:cubicBezTo>
                    <a:pt x="13" y="0"/>
                    <a:pt x="0" y="8"/>
                    <a:pt x="6" y="16"/>
                  </a:cubicBezTo>
                </a:path>
              </a:pathLst>
            </a:custGeom>
            <a:solidFill>
              <a:srgbClr val="F1A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8" name="出自【趣你的PPT】(微信:qunideppt)：最优质的PPT资源库"/>
            <p:cNvSpPr/>
            <p:nvPr/>
          </p:nvSpPr>
          <p:spPr bwMode="auto">
            <a:xfrm>
              <a:off x="2844800" y="4011613"/>
              <a:ext cx="647700" cy="812800"/>
            </a:xfrm>
            <a:custGeom>
              <a:avLst/>
              <a:gdLst>
                <a:gd name="T0" fmla="*/ 5 w 223"/>
                <a:gd name="T1" fmla="*/ 0 h 280"/>
                <a:gd name="T2" fmla="*/ 3 w 223"/>
                <a:gd name="T3" fmla="*/ 11 h 280"/>
                <a:gd name="T4" fmla="*/ 185 w 223"/>
                <a:gd name="T5" fmla="*/ 242 h 280"/>
                <a:gd name="T6" fmla="*/ 212 w 223"/>
                <a:gd name="T7" fmla="*/ 277 h 280"/>
                <a:gd name="T8" fmla="*/ 223 w 223"/>
                <a:gd name="T9" fmla="*/ 278 h 280"/>
                <a:gd name="T10" fmla="*/ 5 w 223"/>
                <a:gd name="T11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280">
                  <a:moveTo>
                    <a:pt x="5" y="0"/>
                  </a:moveTo>
                  <a:cubicBezTo>
                    <a:pt x="2" y="2"/>
                    <a:pt x="0" y="7"/>
                    <a:pt x="3" y="11"/>
                  </a:cubicBezTo>
                  <a:cubicBezTo>
                    <a:pt x="64" y="88"/>
                    <a:pt x="125" y="165"/>
                    <a:pt x="185" y="242"/>
                  </a:cubicBezTo>
                  <a:cubicBezTo>
                    <a:pt x="194" y="254"/>
                    <a:pt x="203" y="265"/>
                    <a:pt x="212" y="277"/>
                  </a:cubicBezTo>
                  <a:cubicBezTo>
                    <a:pt x="215" y="280"/>
                    <a:pt x="220" y="280"/>
                    <a:pt x="223" y="278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AD7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79" name="出自【趣你的PPT】(微信:qunideppt)：最优质的PPT资源库"/>
            <p:cNvSpPr/>
            <p:nvPr/>
          </p:nvSpPr>
          <p:spPr bwMode="auto">
            <a:xfrm>
              <a:off x="2925763" y="4246563"/>
              <a:ext cx="171450" cy="461963"/>
            </a:xfrm>
            <a:custGeom>
              <a:avLst/>
              <a:gdLst>
                <a:gd name="T0" fmla="*/ 17 w 59"/>
                <a:gd name="T1" fmla="*/ 149 h 159"/>
                <a:gd name="T2" fmla="*/ 57 w 59"/>
                <a:gd name="T3" fmla="*/ 13 h 159"/>
                <a:gd name="T4" fmla="*/ 42 w 59"/>
                <a:gd name="T5" fmla="*/ 9 h 159"/>
                <a:gd name="T6" fmla="*/ 3 w 59"/>
                <a:gd name="T7" fmla="*/ 146 h 159"/>
                <a:gd name="T8" fmla="*/ 17 w 59"/>
                <a:gd name="T9" fmla="*/ 14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59">
                  <a:moveTo>
                    <a:pt x="17" y="149"/>
                  </a:moveTo>
                  <a:cubicBezTo>
                    <a:pt x="30" y="104"/>
                    <a:pt x="44" y="58"/>
                    <a:pt x="57" y="13"/>
                  </a:cubicBezTo>
                  <a:cubicBezTo>
                    <a:pt x="59" y="3"/>
                    <a:pt x="45" y="0"/>
                    <a:pt x="42" y="9"/>
                  </a:cubicBezTo>
                  <a:cubicBezTo>
                    <a:pt x="29" y="55"/>
                    <a:pt x="16" y="101"/>
                    <a:pt x="3" y="146"/>
                  </a:cubicBezTo>
                  <a:cubicBezTo>
                    <a:pt x="0" y="155"/>
                    <a:pt x="14" y="159"/>
                    <a:pt x="17" y="149"/>
                  </a:cubicBezTo>
                </a:path>
              </a:pathLst>
            </a:custGeom>
            <a:solidFill>
              <a:srgbClr val="AD7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0" name="出自【趣你的PPT】(微信:qunideppt)：最优质的PPT资源库"/>
            <p:cNvSpPr/>
            <p:nvPr/>
          </p:nvSpPr>
          <p:spPr bwMode="auto">
            <a:xfrm>
              <a:off x="2873375" y="4440238"/>
              <a:ext cx="636588" cy="285750"/>
            </a:xfrm>
            <a:custGeom>
              <a:avLst/>
              <a:gdLst>
                <a:gd name="T0" fmla="*/ 13 w 219"/>
                <a:gd name="T1" fmla="*/ 95 h 98"/>
                <a:gd name="T2" fmla="*/ 210 w 219"/>
                <a:gd name="T3" fmla="*/ 18 h 98"/>
                <a:gd name="T4" fmla="*/ 206 w 219"/>
                <a:gd name="T5" fmla="*/ 4 h 98"/>
                <a:gd name="T6" fmla="*/ 8 w 219"/>
                <a:gd name="T7" fmla="*/ 80 h 98"/>
                <a:gd name="T8" fmla="*/ 13 w 219"/>
                <a:gd name="T9" fmla="*/ 9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98">
                  <a:moveTo>
                    <a:pt x="13" y="95"/>
                  </a:moveTo>
                  <a:cubicBezTo>
                    <a:pt x="79" y="69"/>
                    <a:pt x="144" y="43"/>
                    <a:pt x="210" y="18"/>
                  </a:cubicBezTo>
                  <a:cubicBezTo>
                    <a:pt x="219" y="14"/>
                    <a:pt x="215" y="0"/>
                    <a:pt x="206" y="4"/>
                  </a:cubicBezTo>
                  <a:cubicBezTo>
                    <a:pt x="140" y="29"/>
                    <a:pt x="74" y="55"/>
                    <a:pt x="8" y="80"/>
                  </a:cubicBezTo>
                  <a:cubicBezTo>
                    <a:pt x="0" y="84"/>
                    <a:pt x="4" y="98"/>
                    <a:pt x="13" y="95"/>
                  </a:cubicBezTo>
                </a:path>
              </a:pathLst>
            </a:custGeom>
            <a:solidFill>
              <a:srgbClr val="F1A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1" name="出自【趣你的PPT】(微信:qunideppt)：最优质的PPT资源库"/>
            <p:cNvSpPr/>
            <p:nvPr/>
          </p:nvSpPr>
          <p:spPr bwMode="auto">
            <a:xfrm>
              <a:off x="2886075" y="4464050"/>
              <a:ext cx="615950" cy="255588"/>
            </a:xfrm>
            <a:custGeom>
              <a:avLst/>
              <a:gdLst>
                <a:gd name="T0" fmla="*/ 0 w 212"/>
                <a:gd name="T1" fmla="*/ 82 h 88"/>
                <a:gd name="T2" fmla="*/ 9 w 212"/>
                <a:gd name="T3" fmla="*/ 87 h 88"/>
                <a:gd name="T4" fmla="*/ 206 w 212"/>
                <a:gd name="T5" fmla="*/ 10 h 88"/>
                <a:gd name="T6" fmla="*/ 211 w 212"/>
                <a:gd name="T7" fmla="*/ 0 h 88"/>
                <a:gd name="T8" fmla="*/ 0 w 212"/>
                <a:gd name="T9" fmla="*/ 8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88">
                  <a:moveTo>
                    <a:pt x="0" y="82"/>
                  </a:moveTo>
                  <a:cubicBezTo>
                    <a:pt x="1" y="86"/>
                    <a:pt x="5" y="88"/>
                    <a:pt x="9" y="87"/>
                  </a:cubicBezTo>
                  <a:cubicBezTo>
                    <a:pt x="75" y="61"/>
                    <a:pt x="140" y="35"/>
                    <a:pt x="206" y="10"/>
                  </a:cubicBezTo>
                  <a:cubicBezTo>
                    <a:pt x="210" y="8"/>
                    <a:pt x="212" y="4"/>
                    <a:pt x="211" y="0"/>
                  </a:cubicBezTo>
                  <a:lnTo>
                    <a:pt x="0" y="82"/>
                  </a:lnTo>
                  <a:close/>
                </a:path>
              </a:pathLst>
            </a:custGeom>
            <a:solidFill>
              <a:srgbClr val="AD7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sp>
        <p:nvSpPr>
          <p:cNvPr id="16" name="出自【趣你的PPT】(微信:qunideppt)：最优质的PPT资源库"/>
          <p:cNvSpPr/>
          <p:nvPr/>
        </p:nvSpPr>
        <p:spPr>
          <a:xfrm>
            <a:off x="3356717" y="2631874"/>
            <a:ext cx="216329" cy="186491"/>
          </a:xfrm>
          <a:prstGeom prst="triangle">
            <a:avLst/>
          </a:prstGeom>
          <a:solidFill>
            <a:srgbClr val="CFDB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013"/>
          </a:p>
        </p:txBody>
      </p:sp>
      <p:grpSp>
        <p:nvGrpSpPr>
          <p:cNvPr id="5" name="Group 4出自【趣你的PPT】(微信:qunideppt)：最优质的PPT资源库出自【趣你的PPT】(微信:qunideppt)：最优质的PPT资源库"/>
          <p:cNvGrpSpPr/>
          <p:nvPr/>
        </p:nvGrpSpPr>
        <p:grpSpPr>
          <a:xfrm>
            <a:off x="4628528" y="1436914"/>
            <a:ext cx="1382882" cy="1564092"/>
            <a:chOff x="6171370" y="1915885"/>
            <a:chExt cx="1843843" cy="2085456"/>
          </a:xfrm>
          <a:solidFill>
            <a:schemeClr val="accent2"/>
          </a:solidFill>
        </p:grpSpPr>
        <p:sp>
          <p:nvSpPr>
            <p:cNvPr id="21" name="出自【趣你的PPT】(微信:qunideppt)：最优质的PPT资源库"/>
            <p:cNvSpPr/>
            <p:nvPr/>
          </p:nvSpPr>
          <p:spPr bwMode="auto">
            <a:xfrm>
              <a:off x="6171370" y="1915885"/>
              <a:ext cx="1843843" cy="1843843"/>
            </a:xfrm>
            <a:custGeom>
              <a:avLst/>
              <a:gdLst>
                <a:gd name="T0" fmla="*/ 0 w 1097"/>
                <a:gd name="T1" fmla="*/ 0 h 1097"/>
                <a:gd name="T2" fmla="*/ 0 w 1097"/>
                <a:gd name="T3" fmla="*/ 347 h 1097"/>
                <a:gd name="T4" fmla="*/ 750 w 1097"/>
                <a:gd name="T5" fmla="*/ 1097 h 1097"/>
                <a:gd name="T6" fmla="*/ 1097 w 1097"/>
                <a:gd name="T7" fmla="*/ 1097 h 1097"/>
                <a:gd name="T8" fmla="*/ 0 w 1097"/>
                <a:gd name="T9" fmla="*/ 0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7" h="1097">
                  <a:moveTo>
                    <a:pt x="0" y="0"/>
                  </a:moveTo>
                  <a:cubicBezTo>
                    <a:pt x="0" y="347"/>
                    <a:pt x="0" y="347"/>
                    <a:pt x="0" y="347"/>
                  </a:cubicBezTo>
                  <a:cubicBezTo>
                    <a:pt x="414" y="347"/>
                    <a:pt x="750" y="683"/>
                    <a:pt x="750" y="1097"/>
                  </a:cubicBezTo>
                  <a:cubicBezTo>
                    <a:pt x="1097" y="1097"/>
                    <a:pt x="1097" y="1097"/>
                    <a:pt x="1097" y="1097"/>
                  </a:cubicBezTo>
                  <a:cubicBezTo>
                    <a:pt x="1097" y="492"/>
                    <a:pt x="605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3" name="出自【趣你的PPT】(微信:qunideppt)：最优质的PPT资源库"/>
            <p:cNvSpPr/>
            <p:nvPr/>
          </p:nvSpPr>
          <p:spPr>
            <a:xfrm flipV="1">
              <a:off x="7588152" y="3752686"/>
              <a:ext cx="288439" cy="248655"/>
            </a:xfrm>
            <a:prstGeom prst="triangl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4" name="Group 3出自【趣你的PPT】(微信:qunideppt)：最优质的PPT资源库出自【趣你的PPT】(微信:qunideppt)：最优质的PPT资源库"/>
          <p:cNvGrpSpPr/>
          <p:nvPr/>
        </p:nvGrpSpPr>
        <p:grpSpPr>
          <a:xfrm>
            <a:off x="3246400" y="1436914"/>
            <a:ext cx="1567359" cy="1382882"/>
            <a:chOff x="4328533" y="1915885"/>
            <a:chExt cx="2089812" cy="1843843"/>
          </a:xfrm>
          <a:solidFill>
            <a:schemeClr val="accent1"/>
          </a:solidFill>
        </p:grpSpPr>
        <p:sp>
          <p:nvSpPr>
            <p:cNvPr id="19" name="出自【趣你的PPT】(微信:qunideppt)：最优质的PPT资源库"/>
            <p:cNvSpPr/>
            <p:nvPr/>
          </p:nvSpPr>
          <p:spPr bwMode="auto">
            <a:xfrm>
              <a:off x="4328533" y="1915885"/>
              <a:ext cx="1842837" cy="1843843"/>
            </a:xfrm>
            <a:custGeom>
              <a:avLst/>
              <a:gdLst>
                <a:gd name="T0" fmla="*/ 1097 w 1097"/>
                <a:gd name="T1" fmla="*/ 347 h 1097"/>
                <a:gd name="T2" fmla="*/ 1097 w 1097"/>
                <a:gd name="T3" fmla="*/ 0 h 1097"/>
                <a:gd name="T4" fmla="*/ 0 w 1097"/>
                <a:gd name="T5" fmla="*/ 1097 h 1097"/>
                <a:gd name="T6" fmla="*/ 347 w 1097"/>
                <a:gd name="T7" fmla="*/ 1097 h 1097"/>
                <a:gd name="T8" fmla="*/ 1097 w 1097"/>
                <a:gd name="T9" fmla="*/ 347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7" h="1097">
                  <a:moveTo>
                    <a:pt x="1097" y="347"/>
                  </a:moveTo>
                  <a:cubicBezTo>
                    <a:pt x="1097" y="0"/>
                    <a:pt x="1097" y="0"/>
                    <a:pt x="1097" y="0"/>
                  </a:cubicBezTo>
                  <a:cubicBezTo>
                    <a:pt x="492" y="0"/>
                    <a:pt x="0" y="492"/>
                    <a:pt x="0" y="1097"/>
                  </a:cubicBezTo>
                  <a:cubicBezTo>
                    <a:pt x="347" y="1097"/>
                    <a:pt x="347" y="1097"/>
                    <a:pt x="347" y="1097"/>
                  </a:cubicBezTo>
                  <a:cubicBezTo>
                    <a:pt x="347" y="683"/>
                    <a:pt x="683" y="347"/>
                    <a:pt x="1097" y="34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4" name="出自【趣你的PPT】(微信:qunideppt)：最优质的PPT资源库"/>
            <p:cNvSpPr/>
            <p:nvPr/>
          </p:nvSpPr>
          <p:spPr>
            <a:xfrm rot="16200000" flipV="1">
              <a:off x="6149798" y="2086254"/>
              <a:ext cx="288439" cy="248655"/>
            </a:xfrm>
            <a:prstGeom prst="triangl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6" name="Group 5出自【趣你的PPT】(微信:qunideppt)：最优质的PPT资源库出自【趣你的PPT】(微信:qunideppt)：最优质的PPT资源库"/>
          <p:cNvGrpSpPr/>
          <p:nvPr/>
        </p:nvGrpSpPr>
        <p:grpSpPr>
          <a:xfrm>
            <a:off x="4447763" y="2819796"/>
            <a:ext cx="1563647" cy="1382128"/>
            <a:chOff x="5930350" y="3759728"/>
            <a:chExt cx="2084863" cy="1842837"/>
          </a:xfrm>
          <a:solidFill>
            <a:schemeClr val="accent1"/>
          </a:solidFill>
        </p:grpSpPr>
        <p:sp>
          <p:nvSpPr>
            <p:cNvPr id="22" name="出自【趣你的PPT】(微信:qunideppt)：最优质的PPT资源库"/>
            <p:cNvSpPr/>
            <p:nvPr/>
          </p:nvSpPr>
          <p:spPr bwMode="auto">
            <a:xfrm>
              <a:off x="6171370" y="3759728"/>
              <a:ext cx="1843843" cy="1842837"/>
            </a:xfrm>
            <a:custGeom>
              <a:avLst/>
              <a:gdLst>
                <a:gd name="T0" fmla="*/ 0 w 1097"/>
                <a:gd name="T1" fmla="*/ 750 h 1097"/>
                <a:gd name="T2" fmla="*/ 0 w 1097"/>
                <a:gd name="T3" fmla="*/ 1097 h 1097"/>
                <a:gd name="T4" fmla="*/ 1097 w 1097"/>
                <a:gd name="T5" fmla="*/ 0 h 1097"/>
                <a:gd name="T6" fmla="*/ 750 w 1097"/>
                <a:gd name="T7" fmla="*/ 0 h 1097"/>
                <a:gd name="T8" fmla="*/ 0 w 1097"/>
                <a:gd name="T9" fmla="*/ 750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7" h="1097">
                  <a:moveTo>
                    <a:pt x="0" y="750"/>
                  </a:moveTo>
                  <a:cubicBezTo>
                    <a:pt x="0" y="1097"/>
                    <a:pt x="0" y="1097"/>
                    <a:pt x="0" y="1097"/>
                  </a:cubicBezTo>
                  <a:cubicBezTo>
                    <a:pt x="605" y="1097"/>
                    <a:pt x="1097" y="605"/>
                    <a:pt x="1097" y="0"/>
                  </a:cubicBezTo>
                  <a:cubicBezTo>
                    <a:pt x="750" y="0"/>
                    <a:pt x="750" y="0"/>
                    <a:pt x="750" y="0"/>
                  </a:cubicBezTo>
                  <a:cubicBezTo>
                    <a:pt x="750" y="414"/>
                    <a:pt x="414" y="750"/>
                    <a:pt x="0" y="75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  <p:sp>
          <p:nvSpPr>
            <p:cNvPr id="85" name="出自【趣你的PPT】(微信:qunideppt)：最优质的PPT资源库"/>
            <p:cNvSpPr/>
            <p:nvPr/>
          </p:nvSpPr>
          <p:spPr>
            <a:xfrm rot="5400000" flipH="1" flipV="1">
              <a:off x="5910458" y="5183633"/>
              <a:ext cx="288439" cy="248655"/>
            </a:xfrm>
            <a:prstGeom prst="triangl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3"/>
            </a:p>
          </p:txBody>
        </p:sp>
      </p:grpSp>
      <p:grpSp>
        <p:nvGrpSpPr>
          <p:cNvPr id="86" name="Group 85出自【趣你的PPT】(微信:qunideppt)：最优质的PPT资源库出自【趣你的PPT】(微信:qunideppt)：最优质的PPT资源库"/>
          <p:cNvGrpSpPr/>
          <p:nvPr/>
        </p:nvGrpSpPr>
        <p:grpSpPr>
          <a:xfrm>
            <a:off x="858884" y="1434106"/>
            <a:ext cx="7396842" cy="2860458"/>
            <a:chOff x="1145179" y="1912141"/>
            <a:chExt cx="9862456" cy="3813943"/>
          </a:xfrm>
        </p:grpSpPr>
        <p:grpSp>
          <p:nvGrpSpPr>
            <p:cNvPr id="88" name="组合 87"/>
            <p:cNvGrpSpPr/>
            <p:nvPr/>
          </p:nvGrpSpPr>
          <p:grpSpPr>
            <a:xfrm>
              <a:off x="1145179" y="1919398"/>
              <a:ext cx="2583542" cy="1179604"/>
              <a:chOff x="1146629" y="1849438"/>
              <a:chExt cx="2583542" cy="1179604"/>
            </a:xfrm>
          </p:grpSpPr>
          <p:sp>
            <p:nvSpPr>
              <p:cNvPr id="111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112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98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9" name="组合 88"/>
            <p:cNvGrpSpPr/>
            <p:nvPr/>
          </p:nvGrpSpPr>
          <p:grpSpPr>
            <a:xfrm>
              <a:off x="8424093" y="1912141"/>
              <a:ext cx="2583542" cy="1194119"/>
              <a:chOff x="1146629" y="1834924"/>
              <a:chExt cx="2583542" cy="1194119"/>
            </a:xfrm>
          </p:grpSpPr>
          <p:sp>
            <p:nvSpPr>
              <p:cNvPr id="109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110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898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3" name="组合 102"/>
            <p:cNvGrpSpPr/>
            <p:nvPr/>
          </p:nvGrpSpPr>
          <p:grpSpPr>
            <a:xfrm>
              <a:off x="8424093" y="4531965"/>
              <a:ext cx="2583542" cy="1194119"/>
              <a:chOff x="1146629" y="1834924"/>
              <a:chExt cx="2583542" cy="1194119"/>
            </a:xfrm>
          </p:grpSpPr>
          <p:sp>
            <p:nvSpPr>
              <p:cNvPr id="10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1166232" y="1834924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108" name="出自【趣你的PPT】(微信:qunideppt)：最优质的PPT资源库"/>
              <p:cNvSpPr txBox="1"/>
              <p:nvPr/>
            </p:nvSpPr>
            <p:spPr>
              <a:xfrm>
                <a:off x="1146629" y="2130335"/>
                <a:ext cx="2583542" cy="898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4" name="组合 103"/>
            <p:cNvGrpSpPr/>
            <p:nvPr/>
          </p:nvGrpSpPr>
          <p:grpSpPr>
            <a:xfrm>
              <a:off x="1145179" y="4539222"/>
              <a:ext cx="2583542" cy="1179604"/>
              <a:chOff x="1146629" y="1849438"/>
              <a:chExt cx="2583542" cy="1179604"/>
            </a:xfrm>
          </p:grpSpPr>
          <p:sp>
            <p:nvSpPr>
              <p:cNvPr id="105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298347" y="1849438"/>
                <a:ext cx="1395766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r">
                  <a:defRPr/>
                </a:pPr>
                <a:r>
                  <a:rPr lang="zh-CN" altLang="en-US" sz="1050" b="1" dirty="0">
                    <a:solidFill>
                      <a:sysClr val="windowText" lastClr="000000"/>
                    </a:solidFill>
                    <a:latin typeface="微软雅黑" pitchFamily="34" charset="-122"/>
                    <a:ea typeface="微软雅黑" pitchFamily="34" charset="-122"/>
                  </a:rPr>
                  <a:t>点击添加标题</a:t>
                </a:r>
              </a:p>
            </p:txBody>
          </p:sp>
          <p:sp>
            <p:nvSpPr>
              <p:cNvPr id="106" name="出自【趣你的PPT】(微信:qunideppt)：最优质的PPT资源库"/>
              <p:cNvSpPr txBox="1"/>
              <p:nvPr/>
            </p:nvSpPr>
            <p:spPr>
              <a:xfrm>
                <a:off x="1146629" y="2130334"/>
                <a:ext cx="2583542" cy="898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2613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我们制作的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教程视频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《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趣你的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PPT》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，播放量已超过</a:t>
                </a:r>
                <a:r>
                  <a:rPr lang="en-US" altLang="zh-CN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500</a:t>
                </a:r>
                <a:r>
                  <a:rPr lang="zh-CN" altLang="en-US" sz="1050" dirty="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万次。</a:t>
                </a:r>
                <a:endParaRPr lang="en-US" altLang="zh-CN" sz="105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82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8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852963564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3934416674"/>
              </p:ext>
            </p:extLst>
          </p:nvPr>
        </p:nvGraphicFramePr>
        <p:xfrm>
          <a:off x="510720" y="2453107"/>
          <a:ext cx="4161934" cy="1445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出自【趣你的PPT】(微信:qunideppt)：最优质的PPT资源库"/>
          <p:cNvSpPr txBox="1"/>
          <p:nvPr/>
        </p:nvSpPr>
        <p:spPr>
          <a:xfrm>
            <a:off x="3519036" y="3864855"/>
            <a:ext cx="8002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此处编辑</a:t>
            </a:r>
            <a:endParaRPr lang="en-GB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出自【趣你的PPT】(微信:qunideppt)：最优质的PPT资源库"/>
          <p:cNvSpPr txBox="1"/>
          <p:nvPr/>
        </p:nvSpPr>
        <p:spPr>
          <a:xfrm>
            <a:off x="2164265" y="3864855"/>
            <a:ext cx="8002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此处编辑</a:t>
            </a:r>
            <a:endParaRPr lang="en-GB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871631" y="3864855"/>
            <a:ext cx="8002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此处编辑</a:t>
            </a:r>
            <a:endParaRPr lang="en-GB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775020" y="1281081"/>
            <a:ext cx="1303562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50" b="1" dirty="0">
                <a:solidFill>
                  <a:schemeClr val="accent1"/>
                </a:solidFill>
              </a:rPr>
              <a:t>3.5M</a:t>
            </a:r>
            <a:endParaRPr lang="en-GB" sz="4500" b="1" dirty="0">
              <a:solidFill>
                <a:schemeClr val="accent1"/>
              </a:solidFill>
            </a:endParaRPr>
          </a:p>
        </p:txBody>
      </p:sp>
      <p:cxnSp>
        <p:nvCxnSpPr>
          <p:cNvPr id="12" name="出自【趣你的PPT】(微信:qunideppt)：最优质的PPT资源库"/>
          <p:cNvCxnSpPr/>
          <p:nvPr/>
        </p:nvCxnSpPr>
        <p:spPr>
          <a:xfrm>
            <a:off x="862468" y="3825098"/>
            <a:ext cx="344887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出自【趣你的PPT】(微信:qunideppt)：最优质的PPT资源库出自【趣你的PPT】(微信:qunideppt)：最优质的PPT资源库"/>
          <p:cNvGrpSpPr/>
          <p:nvPr/>
        </p:nvGrpSpPr>
        <p:grpSpPr>
          <a:xfrm>
            <a:off x="5163393" y="878432"/>
            <a:ext cx="3351957" cy="3561494"/>
            <a:chOff x="6884524" y="1171242"/>
            <a:chExt cx="4469276" cy="4748659"/>
          </a:xfrm>
        </p:grpSpPr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 rot="12440007">
              <a:off x="9768594" y="3645019"/>
              <a:ext cx="1213376" cy="1209607"/>
            </a:xfrm>
            <a:custGeom>
              <a:avLst/>
              <a:gdLst>
                <a:gd name="T0" fmla="*/ 270 w 270"/>
                <a:gd name="T1" fmla="*/ 138 h 269"/>
                <a:gd name="T2" fmla="*/ 0 w 270"/>
                <a:gd name="T3" fmla="*/ 187 h 269"/>
                <a:gd name="T4" fmla="*/ 262 w 270"/>
                <a:gd name="T5" fmla="*/ 117 h 269"/>
                <a:gd name="T6" fmla="*/ 119 w 270"/>
                <a:gd name="T7" fmla="*/ 152 h 269"/>
                <a:gd name="T8" fmla="*/ 270 w 270"/>
                <a:gd name="T9" fmla="*/ 138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269">
                  <a:moveTo>
                    <a:pt x="270" y="138"/>
                  </a:moveTo>
                  <a:cubicBezTo>
                    <a:pt x="270" y="138"/>
                    <a:pt x="186" y="269"/>
                    <a:pt x="0" y="187"/>
                  </a:cubicBezTo>
                  <a:cubicBezTo>
                    <a:pt x="0" y="187"/>
                    <a:pt x="94" y="0"/>
                    <a:pt x="262" y="117"/>
                  </a:cubicBezTo>
                  <a:cubicBezTo>
                    <a:pt x="262" y="117"/>
                    <a:pt x="165" y="153"/>
                    <a:pt x="119" y="152"/>
                  </a:cubicBezTo>
                  <a:cubicBezTo>
                    <a:pt x="119" y="152"/>
                    <a:pt x="224" y="164"/>
                    <a:pt x="270" y="1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>
                <a:solidFill>
                  <a:prstClr val="black"/>
                </a:solidFill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6884524" y="1171242"/>
              <a:ext cx="4469276" cy="3541570"/>
              <a:chOff x="6884524" y="1171242"/>
              <a:chExt cx="4469276" cy="3541570"/>
            </a:xfrm>
            <a:solidFill>
              <a:schemeClr val="accent2"/>
            </a:solidFill>
          </p:grpSpPr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 rot="1883109">
                <a:off x="6884524" y="2351188"/>
                <a:ext cx="1682972" cy="1677745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 rot="4961872">
                <a:off x="7623180" y="1469512"/>
                <a:ext cx="2042119" cy="2035777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出自【趣你的PPT】(微信:qunideppt)：最优质的PPT资源库"/>
              <p:cNvSpPr>
                <a:spLocks/>
              </p:cNvSpPr>
              <p:nvPr/>
            </p:nvSpPr>
            <p:spPr bwMode="auto">
              <a:xfrm rot="7696778">
                <a:off x="8884028" y="1590574"/>
                <a:ext cx="1799243" cy="1793655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出自【趣你的PPT】(微信:qunideppt)：最优质的PPT资源库"/>
              <p:cNvSpPr>
                <a:spLocks/>
              </p:cNvSpPr>
              <p:nvPr/>
            </p:nvSpPr>
            <p:spPr bwMode="auto">
              <a:xfrm rot="10345882">
                <a:off x="9717322" y="2512404"/>
                <a:ext cx="1636478" cy="1631396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出自【趣你的PPT】(微信:qunideppt)：最优质的PPT资源库"/>
              <p:cNvSpPr>
                <a:spLocks/>
              </p:cNvSpPr>
              <p:nvPr/>
            </p:nvSpPr>
            <p:spPr bwMode="auto">
              <a:xfrm rot="20954305">
                <a:off x="7302566" y="3503205"/>
                <a:ext cx="1213376" cy="1209607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出自【趣你的PPT】(微信:qunideppt)：最优质的PPT资源库"/>
              <p:cNvSpPr>
                <a:spLocks/>
              </p:cNvSpPr>
              <p:nvPr/>
            </p:nvSpPr>
            <p:spPr bwMode="auto">
              <a:xfrm rot="2241606">
                <a:off x="6899154" y="1779422"/>
                <a:ext cx="1011790" cy="1008647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出自【趣你的PPT】(微信:qunideppt)：最优质的PPT资源库"/>
              <p:cNvSpPr>
                <a:spLocks/>
              </p:cNvSpPr>
              <p:nvPr/>
            </p:nvSpPr>
            <p:spPr bwMode="auto">
              <a:xfrm rot="6355571">
                <a:off x="8743236" y="1172813"/>
                <a:ext cx="1011790" cy="1008647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出自【趣你的PPT】(微信:qunideppt)：最优质的PPT资源库"/>
              <p:cNvSpPr>
                <a:spLocks/>
              </p:cNvSpPr>
              <p:nvPr/>
            </p:nvSpPr>
            <p:spPr bwMode="auto">
              <a:xfrm rot="9774375">
                <a:off x="10211813" y="1988727"/>
                <a:ext cx="1011790" cy="1008647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" name="组合 1"/>
            <p:cNvGrpSpPr/>
            <p:nvPr/>
          </p:nvGrpSpPr>
          <p:grpSpPr>
            <a:xfrm>
              <a:off x="7037834" y="3343285"/>
              <a:ext cx="4139963" cy="2576616"/>
              <a:chOff x="6948934" y="3279785"/>
              <a:chExt cx="4139963" cy="2576616"/>
            </a:xfrm>
          </p:grpSpPr>
          <p:sp>
            <p:nvSpPr>
              <p:cNvPr id="16" name="出自【趣你的PPT】(微信:qunideppt)：最优质的PPT资源库"/>
              <p:cNvSpPr>
                <a:spLocks/>
              </p:cNvSpPr>
              <p:nvPr/>
            </p:nvSpPr>
            <p:spPr bwMode="auto">
              <a:xfrm flipH="1">
                <a:off x="8522330" y="3279785"/>
                <a:ext cx="1190179" cy="1911771"/>
              </a:xfrm>
              <a:custGeom>
                <a:avLst/>
                <a:gdLst>
                  <a:gd name="connsiteX0" fmla="*/ 759198 w 1653886"/>
                  <a:gd name="connsiteY0" fmla="*/ 850 h 2656618"/>
                  <a:gd name="connsiteX1" fmla="*/ 763881 w 1653886"/>
                  <a:gd name="connsiteY1" fmla="*/ 488839 h 2656618"/>
                  <a:gd name="connsiteX2" fmla="*/ 459348 w 1653886"/>
                  <a:gd name="connsiteY2" fmla="*/ 298375 h 2656618"/>
                  <a:gd name="connsiteX3" fmla="*/ 233486 w 1653886"/>
                  <a:gd name="connsiteY3" fmla="*/ 125688 h 2656618"/>
                  <a:gd name="connsiteX4" fmla="*/ 502490 w 1653886"/>
                  <a:gd name="connsiteY4" fmla="*/ 735172 h 2656618"/>
                  <a:gd name="connsiteX5" fmla="*/ 55842 w 1653886"/>
                  <a:gd name="connsiteY5" fmla="*/ 326310 h 2656618"/>
                  <a:gd name="connsiteX6" fmla="*/ 48228 w 1653886"/>
                  <a:gd name="connsiteY6" fmla="*/ 514234 h 2656618"/>
                  <a:gd name="connsiteX7" fmla="*/ 411130 w 1653886"/>
                  <a:gd name="connsiteY7" fmla="*/ 930715 h 2656618"/>
                  <a:gd name="connsiteX8" fmla="*/ 65993 w 1653886"/>
                  <a:gd name="connsiteY8" fmla="*/ 750409 h 2656618"/>
                  <a:gd name="connsiteX9" fmla="*/ 170042 w 1653886"/>
                  <a:gd name="connsiteY9" fmla="*/ 981505 h 2656618"/>
                  <a:gd name="connsiteX10" fmla="*/ 723277 w 1653886"/>
                  <a:gd name="connsiteY10" fmla="*/ 1641780 h 2656618"/>
                  <a:gd name="connsiteX11" fmla="*/ 671256 w 1653886"/>
                  <a:gd name="connsiteY11" fmla="*/ 2645894 h 2656618"/>
                  <a:gd name="connsiteX12" fmla="*/ 670238 w 1653886"/>
                  <a:gd name="connsiteY12" fmla="*/ 2656618 h 2656618"/>
                  <a:gd name="connsiteX13" fmla="*/ 1288826 w 1653886"/>
                  <a:gd name="connsiteY13" fmla="*/ 2656618 h 2656618"/>
                  <a:gd name="connsiteX14" fmla="*/ 1277268 w 1653886"/>
                  <a:gd name="connsiteY14" fmla="*/ 2583272 h 2656618"/>
                  <a:gd name="connsiteX15" fmla="*/ 1266361 w 1653886"/>
                  <a:gd name="connsiteY15" fmla="*/ 1331959 h 2656618"/>
                  <a:gd name="connsiteX16" fmla="*/ 1652103 w 1653886"/>
                  <a:gd name="connsiteY16" fmla="*/ 430430 h 2656618"/>
                  <a:gd name="connsiteX17" fmla="*/ 1459232 w 1653886"/>
                  <a:gd name="connsiteY17" fmla="*/ 471062 h 2656618"/>
                  <a:gd name="connsiteX18" fmla="*/ 1098868 w 1653886"/>
                  <a:gd name="connsiteY18" fmla="*/ 732633 h 2656618"/>
                  <a:gd name="connsiteX19" fmla="*/ 794335 w 1653886"/>
                  <a:gd name="connsiteY19" fmla="*/ 8870 h 2656618"/>
                  <a:gd name="connsiteX20" fmla="*/ 759198 w 1653886"/>
                  <a:gd name="connsiteY20" fmla="*/ 850 h 2656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3886" h="2656618">
                    <a:moveTo>
                      <a:pt x="759198" y="850"/>
                    </a:moveTo>
                    <a:cubicBezTo>
                      <a:pt x="692269" y="17203"/>
                      <a:pt x="726132" y="266631"/>
                      <a:pt x="763881" y="488839"/>
                    </a:cubicBezTo>
                    <a:cubicBezTo>
                      <a:pt x="807024" y="740251"/>
                      <a:pt x="593850" y="600578"/>
                      <a:pt x="459348" y="298375"/>
                    </a:cubicBezTo>
                    <a:cubicBezTo>
                      <a:pt x="324846" y="-3827"/>
                      <a:pt x="246175" y="82516"/>
                      <a:pt x="233486" y="125688"/>
                    </a:cubicBezTo>
                    <a:cubicBezTo>
                      <a:pt x="218259" y="168860"/>
                      <a:pt x="525330" y="707237"/>
                      <a:pt x="502490" y="735172"/>
                    </a:cubicBezTo>
                    <a:cubicBezTo>
                      <a:pt x="482188" y="760567"/>
                      <a:pt x="93908" y="313612"/>
                      <a:pt x="55842" y="326310"/>
                    </a:cubicBezTo>
                    <a:cubicBezTo>
                      <a:pt x="20313" y="339007"/>
                      <a:pt x="-45669" y="374561"/>
                      <a:pt x="48228" y="514234"/>
                    </a:cubicBezTo>
                    <a:cubicBezTo>
                      <a:pt x="139588" y="656447"/>
                      <a:pt x="428895" y="892622"/>
                      <a:pt x="411130" y="930715"/>
                    </a:cubicBezTo>
                    <a:cubicBezTo>
                      <a:pt x="393366" y="971347"/>
                      <a:pt x="152277" y="755488"/>
                      <a:pt x="65993" y="750409"/>
                    </a:cubicBezTo>
                    <a:cubicBezTo>
                      <a:pt x="-22829" y="745330"/>
                      <a:pt x="12700" y="869767"/>
                      <a:pt x="170042" y="981505"/>
                    </a:cubicBezTo>
                    <a:cubicBezTo>
                      <a:pt x="327384" y="1093244"/>
                      <a:pt x="710588" y="1217680"/>
                      <a:pt x="723277" y="1641780"/>
                    </a:cubicBezTo>
                    <a:cubicBezTo>
                      <a:pt x="732001" y="1933348"/>
                      <a:pt x="695144" y="2389360"/>
                      <a:pt x="671256" y="2645894"/>
                    </a:cubicBezTo>
                    <a:lnTo>
                      <a:pt x="670238" y="2656618"/>
                    </a:lnTo>
                    <a:lnTo>
                      <a:pt x="1288826" y="2656618"/>
                    </a:lnTo>
                    <a:lnTo>
                      <a:pt x="1277268" y="2583272"/>
                    </a:lnTo>
                    <a:cubicBezTo>
                      <a:pt x="1221841" y="2210562"/>
                      <a:pt x="1177856" y="1703363"/>
                      <a:pt x="1266361" y="1331959"/>
                    </a:cubicBezTo>
                    <a:cubicBezTo>
                      <a:pt x="1426241" y="669145"/>
                      <a:pt x="1677481" y="532011"/>
                      <a:pt x="1652103" y="430430"/>
                    </a:cubicBezTo>
                    <a:cubicBezTo>
                      <a:pt x="1629263" y="328849"/>
                      <a:pt x="1499836" y="377100"/>
                      <a:pt x="1459232" y="471062"/>
                    </a:cubicBezTo>
                    <a:cubicBezTo>
                      <a:pt x="1418628" y="562485"/>
                      <a:pt x="1253672" y="765646"/>
                      <a:pt x="1098868" y="732633"/>
                    </a:cubicBezTo>
                    <a:cubicBezTo>
                      <a:pt x="946601" y="699619"/>
                      <a:pt x="905997" y="69819"/>
                      <a:pt x="794335" y="8870"/>
                    </a:cubicBezTo>
                    <a:cubicBezTo>
                      <a:pt x="780377" y="934"/>
                      <a:pt x="768759" y="-1486"/>
                      <a:pt x="759198" y="8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出自【趣你的PPT】(微信:qunideppt)：最优质的PPT资源库"/>
              <p:cNvSpPr/>
              <p:nvPr/>
            </p:nvSpPr>
            <p:spPr>
              <a:xfrm>
                <a:off x="6948934" y="5135284"/>
                <a:ext cx="4139963" cy="721117"/>
              </a:xfrm>
              <a:custGeom>
                <a:avLst/>
                <a:gdLst>
                  <a:gd name="connsiteX0" fmla="*/ 2069981 w 4139963"/>
                  <a:gd name="connsiteY0" fmla="*/ 0 h 721117"/>
                  <a:gd name="connsiteX1" fmla="*/ 4041693 w 4139963"/>
                  <a:gd name="connsiteY1" fmla="*/ 631822 h 721117"/>
                  <a:gd name="connsiteX2" fmla="*/ 4139963 w 4139963"/>
                  <a:gd name="connsiteY2" fmla="*/ 721117 h 721117"/>
                  <a:gd name="connsiteX3" fmla="*/ 4029024 w 4139963"/>
                  <a:gd name="connsiteY3" fmla="*/ 677936 h 721117"/>
                  <a:gd name="connsiteX4" fmla="*/ 2069980 w 4139963"/>
                  <a:gd name="connsiteY4" fmla="*/ 366464 h 721117"/>
                  <a:gd name="connsiteX5" fmla="*/ 110936 w 4139963"/>
                  <a:gd name="connsiteY5" fmla="*/ 677936 h 721117"/>
                  <a:gd name="connsiteX6" fmla="*/ 0 w 4139963"/>
                  <a:gd name="connsiteY6" fmla="*/ 721115 h 721117"/>
                  <a:gd name="connsiteX7" fmla="*/ 98269 w 4139963"/>
                  <a:gd name="connsiteY7" fmla="*/ 631822 h 721117"/>
                  <a:gd name="connsiteX8" fmla="*/ 2069981 w 4139963"/>
                  <a:gd name="connsiteY8" fmla="*/ 0 h 721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39963" h="721117">
                    <a:moveTo>
                      <a:pt x="2069981" y="0"/>
                    </a:moveTo>
                    <a:cubicBezTo>
                      <a:pt x="2863778" y="0"/>
                      <a:pt x="3573033" y="245952"/>
                      <a:pt x="4041693" y="631822"/>
                    </a:cubicBezTo>
                    <a:lnTo>
                      <a:pt x="4139963" y="721117"/>
                    </a:lnTo>
                    <a:lnTo>
                      <a:pt x="4029024" y="677936"/>
                    </a:lnTo>
                    <a:cubicBezTo>
                      <a:pt x="3469804" y="481289"/>
                      <a:pt x="2795654" y="366464"/>
                      <a:pt x="2069980" y="366464"/>
                    </a:cubicBezTo>
                    <a:cubicBezTo>
                      <a:pt x="1344306" y="366464"/>
                      <a:pt x="670157" y="481289"/>
                      <a:pt x="110936" y="677936"/>
                    </a:cubicBezTo>
                    <a:lnTo>
                      <a:pt x="0" y="721115"/>
                    </a:lnTo>
                    <a:lnTo>
                      <a:pt x="98269" y="631822"/>
                    </a:lnTo>
                    <a:cubicBezTo>
                      <a:pt x="566929" y="245952"/>
                      <a:pt x="1276184" y="0"/>
                      <a:pt x="20699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013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8" name="出自【趣你的PPT】(微信:qunideppt)：最优质的PPT资源库"/>
          <p:cNvSpPr/>
          <p:nvPr/>
        </p:nvSpPr>
        <p:spPr>
          <a:xfrm>
            <a:off x="1979431" y="1406026"/>
            <a:ext cx="14925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建议您在展示时采用微软雅黑字体。</a:t>
            </a:r>
            <a:endParaRPr lang="en-GB" altLang="zh-CN" sz="1200" b="1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775020" y="1844293"/>
            <a:ext cx="261474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我们制作的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教程视频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PPT》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，播放量已超过</a:t>
            </a:r>
            <a:r>
              <a:rPr lang="en-US" altLang="zh-CN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500</a:t>
            </a: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万次。</a:t>
            </a:r>
            <a:endParaRPr lang="en-GB" altLang="zh-CN" sz="105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20002651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578644" y="51898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975291" y="51898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1371938" y="51898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1796918" y="518985"/>
            <a:ext cx="151104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8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8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4050" y="5891"/>
                </a:move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4050" y="8836"/>
                </a:lnTo>
                <a:cubicBezTo>
                  <a:pt x="4050" y="8836"/>
                  <a:pt x="4050" y="5891"/>
                  <a:pt x="4050" y="5891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  <a:moveTo>
                  <a:pt x="11475" y="15573"/>
                </a:moveTo>
                <a:lnTo>
                  <a:pt x="11475" y="16200"/>
                </a:lnTo>
                <a:cubicBezTo>
                  <a:pt x="11475" y="16472"/>
                  <a:pt x="11172" y="16691"/>
                  <a:pt x="10800" y="16691"/>
                </a:cubicBezTo>
                <a:cubicBezTo>
                  <a:pt x="10428" y="16691"/>
                  <a:pt x="10125" y="16472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6"/>
                  <a:pt x="10055" y="13745"/>
                  <a:pt x="10800" y="13745"/>
                </a:cubicBezTo>
                <a:cubicBezTo>
                  <a:pt x="11545" y="13745"/>
                  <a:pt x="12150" y="14186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7"/>
                  <a:pt x="8798" y="16034"/>
                </a:cubicBezTo>
                <a:cubicBezTo>
                  <a:pt x="8789" y="16089"/>
                  <a:pt x="8775" y="16144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4"/>
                  <a:pt x="12810" y="16089"/>
                  <a:pt x="12802" y="16034"/>
                </a:cubicBezTo>
                <a:cubicBezTo>
                  <a:pt x="13231" y="15686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2193565" y="518985"/>
            <a:ext cx="151104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2580769" y="518985"/>
            <a:ext cx="169992" cy="207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2977416" y="518985"/>
            <a:ext cx="169992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3374063" y="518985"/>
            <a:ext cx="169992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3"/>
                  <a:pt x="14400" y="6873"/>
                </a:cubicBezTo>
                <a:lnTo>
                  <a:pt x="20400" y="6873"/>
                </a:lnTo>
                <a:cubicBezTo>
                  <a:pt x="20400" y="6873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4800" y="8836"/>
                </a:moveTo>
                <a:cubicBezTo>
                  <a:pt x="4800" y="9108"/>
                  <a:pt x="5068" y="9327"/>
                  <a:pt x="5400" y="9327"/>
                </a:cubicBezTo>
                <a:lnTo>
                  <a:pt x="16200" y="9327"/>
                </a:lnTo>
                <a:cubicBezTo>
                  <a:pt x="16532" y="9327"/>
                  <a:pt x="16800" y="9108"/>
                  <a:pt x="16800" y="8836"/>
                </a:cubicBezTo>
                <a:cubicBezTo>
                  <a:pt x="16800" y="8566"/>
                  <a:pt x="16532" y="8345"/>
                  <a:pt x="16200" y="8345"/>
                </a:cubicBezTo>
                <a:lnTo>
                  <a:pt x="5400" y="8345"/>
                </a:lnTo>
                <a:cubicBezTo>
                  <a:pt x="5068" y="8345"/>
                  <a:pt x="4800" y="8566"/>
                  <a:pt x="4800" y="8836"/>
                </a:cubicBezTo>
                <a:moveTo>
                  <a:pt x="16200" y="12273"/>
                </a:moveTo>
                <a:lnTo>
                  <a:pt x="5400" y="12273"/>
                </a:lnTo>
                <a:cubicBezTo>
                  <a:pt x="5068" y="12273"/>
                  <a:pt x="4800" y="12493"/>
                  <a:pt x="4800" y="12764"/>
                </a:cubicBezTo>
                <a:cubicBezTo>
                  <a:pt x="4800" y="13035"/>
                  <a:pt x="5068" y="13255"/>
                  <a:pt x="5400" y="13255"/>
                </a:cubicBezTo>
                <a:lnTo>
                  <a:pt x="16200" y="13255"/>
                </a:lnTo>
                <a:cubicBezTo>
                  <a:pt x="16532" y="13255"/>
                  <a:pt x="16800" y="13035"/>
                  <a:pt x="16800" y="12764"/>
                </a:cubicBezTo>
                <a:cubicBezTo>
                  <a:pt x="16800" y="12493"/>
                  <a:pt x="16532" y="12273"/>
                  <a:pt x="16200" y="12273"/>
                </a:cubicBezTo>
                <a:moveTo>
                  <a:pt x="5400" y="5400"/>
                </a:moveTo>
                <a:lnTo>
                  <a:pt x="8400" y="5400"/>
                </a:lnTo>
                <a:cubicBezTo>
                  <a:pt x="8732" y="5400"/>
                  <a:pt x="9000" y="5181"/>
                  <a:pt x="9000" y="4909"/>
                </a:cubicBezTo>
                <a:cubicBezTo>
                  <a:pt x="9000" y="4638"/>
                  <a:pt x="8732" y="4418"/>
                  <a:pt x="8400" y="4418"/>
                </a:cubicBezTo>
                <a:lnTo>
                  <a:pt x="5400" y="4418"/>
                </a:lnTo>
                <a:cubicBezTo>
                  <a:pt x="5068" y="4418"/>
                  <a:pt x="4800" y="4638"/>
                  <a:pt x="4800" y="4909"/>
                </a:cubicBezTo>
                <a:cubicBezTo>
                  <a:pt x="4800" y="5181"/>
                  <a:pt x="5068" y="5400"/>
                  <a:pt x="5400" y="5400"/>
                </a:cubicBezTo>
                <a:moveTo>
                  <a:pt x="12600" y="16200"/>
                </a:moveTo>
                <a:lnTo>
                  <a:pt x="5400" y="16200"/>
                </a:lnTo>
                <a:cubicBezTo>
                  <a:pt x="5068" y="16200"/>
                  <a:pt x="4800" y="16420"/>
                  <a:pt x="4800" y="16691"/>
                </a:cubicBezTo>
                <a:cubicBezTo>
                  <a:pt x="4800" y="16962"/>
                  <a:pt x="5068" y="17182"/>
                  <a:pt x="5400" y="17182"/>
                </a:cubicBezTo>
                <a:lnTo>
                  <a:pt x="12600" y="17182"/>
                </a:lnTo>
                <a:cubicBezTo>
                  <a:pt x="12932" y="17182"/>
                  <a:pt x="13200" y="16962"/>
                  <a:pt x="13200" y="16691"/>
                </a:cubicBezTo>
                <a:cubicBezTo>
                  <a:pt x="13200" y="16420"/>
                  <a:pt x="12932" y="16200"/>
                  <a:pt x="12600" y="16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3770711" y="518985"/>
            <a:ext cx="169992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4167358" y="518985"/>
            <a:ext cx="169992" cy="207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597532" y="915633"/>
            <a:ext cx="169992" cy="207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6"/>
                </a:lnTo>
                <a:lnTo>
                  <a:pt x="13928" y="8836"/>
                </a:lnTo>
                <a:cubicBezTo>
                  <a:pt x="13928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8"/>
                  <a:pt x="13862" y="20617"/>
                  <a:pt x="13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6872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2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0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8" y="3927"/>
                </a:lnTo>
                <a:cubicBezTo>
                  <a:pt x="19928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9" y="3927"/>
                  <a:pt x="6600" y="3927"/>
                </a:cubicBezTo>
                <a:cubicBezTo>
                  <a:pt x="6931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9" y="15709"/>
                  <a:pt x="16800" y="15929"/>
                  <a:pt x="16800" y="16199"/>
                </a:cubicBezTo>
                <a:cubicBezTo>
                  <a:pt x="16800" y="16471"/>
                  <a:pt x="17069" y="16690"/>
                  <a:pt x="17400" y="16690"/>
                </a:cubicBezTo>
                <a:lnTo>
                  <a:pt x="19200" y="16690"/>
                </a:lnTo>
                <a:cubicBezTo>
                  <a:pt x="20525" y="16690"/>
                  <a:pt x="21600" y="15811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975291" y="91563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18" y="11782"/>
                </a:moveTo>
                <a:lnTo>
                  <a:pt x="14236" y="11782"/>
                </a:lnTo>
                <a:cubicBezTo>
                  <a:pt x="14507" y="11782"/>
                  <a:pt x="14727" y="11562"/>
                  <a:pt x="14727" y="11291"/>
                </a:cubicBezTo>
                <a:cubicBezTo>
                  <a:pt x="14727" y="11020"/>
                  <a:pt x="14507" y="10800"/>
                  <a:pt x="14236" y="10800"/>
                </a:cubicBezTo>
                <a:lnTo>
                  <a:pt x="4418" y="10800"/>
                </a:lnTo>
                <a:cubicBezTo>
                  <a:pt x="4147" y="10800"/>
                  <a:pt x="3927" y="11020"/>
                  <a:pt x="3927" y="11291"/>
                </a:cubicBezTo>
                <a:cubicBezTo>
                  <a:pt x="3927" y="11562"/>
                  <a:pt x="4147" y="11782"/>
                  <a:pt x="4418" y="11782"/>
                </a:cubicBezTo>
                <a:moveTo>
                  <a:pt x="20618" y="20618"/>
                </a:moveTo>
                <a:lnTo>
                  <a:pt x="5891" y="20618"/>
                </a:lnTo>
                <a:lnTo>
                  <a:pt x="5891" y="16200"/>
                </a:lnTo>
                <a:cubicBezTo>
                  <a:pt x="5891" y="15929"/>
                  <a:pt x="5671" y="15709"/>
                  <a:pt x="5400" y="15709"/>
                </a:cubicBez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0618"/>
                  <a:pt x="20618" y="20618"/>
                </a:cubicBezTo>
                <a:close/>
                <a:moveTo>
                  <a:pt x="4909" y="20127"/>
                </a:moveTo>
                <a:lnTo>
                  <a:pt x="1473" y="16691"/>
                </a:lnTo>
                <a:lnTo>
                  <a:pt x="4909" y="16691"/>
                </a:lnTo>
                <a:cubicBezTo>
                  <a:pt x="4909" y="16691"/>
                  <a:pt x="4909" y="20127"/>
                  <a:pt x="4909" y="20127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lnTo>
                  <a:pt x="4909" y="21600"/>
                </a:lnTo>
                <a:lnTo>
                  <a:pt x="20618" y="21600"/>
                </a:lnTo>
                <a:cubicBezTo>
                  <a:pt x="21160" y="21600"/>
                  <a:pt x="21600" y="21161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418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4418" y="7855"/>
                </a:lnTo>
                <a:cubicBezTo>
                  <a:pt x="4147" y="7855"/>
                  <a:pt x="3927" y="8075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4418" y="5891"/>
                </a:moveTo>
                <a:lnTo>
                  <a:pt x="10309" y="5891"/>
                </a:lnTo>
                <a:cubicBezTo>
                  <a:pt x="10580" y="5891"/>
                  <a:pt x="10800" y="5672"/>
                  <a:pt x="10800" y="5400"/>
                </a:cubicBezTo>
                <a:cubicBezTo>
                  <a:pt x="10800" y="5129"/>
                  <a:pt x="10580" y="4909"/>
                  <a:pt x="10309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cubicBezTo>
                  <a:pt x="3927" y="5672"/>
                  <a:pt x="4147" y="5891"/>
                  <a:pt x="4418" y="589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1390826" y="915633"/>
            <a:ext cx="169992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1787474" y="915633"/>
            <a:ext cx="169992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2165233" y="948687"/>
            <a:ext cx="207768" cy="141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2561881" y="91563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2977416" y="934521"/>
            <a:ext cx="169992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3355175" y="91563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10309"/>
                </a:moveTo>
                <a:lnTo>
                  <a:pt x="4909" y="10309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10309"/>
                  <a:pt x="16691" y="10309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1291"/>
                </a:lnTo>
                <a:lnTo>
                  <a:pt x="16691" y="11291"/>
                </a:lnTo>
                <a:cubicBezTo>
                  <a:pt x="16691" y="11291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3751823" y="91563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8655"/>
                </a:moveTo>
                <a:lnTo>
                  <a:pt x="14727" y="18655"/>
                </a:lnTo>
                <a:lnTo>
                  <a:pt x="14727" y="19636"/>
                </a:lnTo>
                <a:lnTo>
                  <a:pt x="15709" y="19636"/>
                </a:lnTo>
                <a:cubicBezTo>
                  <a:pt x="15709" y="19636"/>
                  <a:pt x="15709" y="18655"/>
                  <a:pt x="15709" y="18655"/>
                </a:cubicBezTo>
                <a:close/>
                <a:moveTo>
                  <a:pt x="15709" y="14727"/>
                </a:moveTo>
                <a:lnTo>
                  <a:pt x="14727" y="14727"/>
                </a:lnTo>
                <a:lnTo>
                  <a:pt x="14727" y="15709"/>
                </a:lnTo>
                <a:lnTo>
                  <a:pt x="15709" y="15709"/>
                </a:lnTo>
                <a:cubicBezTo>
                  <a:pt x="15709" y="15709"/>
                  <a:pt x="15709" y="14727"/>
                  <a:pt x="15709" y="14727"/>
                </a:cubicBezTo>
                <a:close/>
                <a:moveTo>
                  <a:pt x="14727" y="10800"/>
                </a:moveTo>
                <a:lnTo>
                  <a:pt x="15709" y="10800"/>
                </a:lnTo>
                <a:lnTo>
                  <a:pt x="15709" y="9818"/>
                </a:lnTo>
                <a:lnTo>
                  <a:pt x="14727" y="9818"/>
                </a:lnTo>
                <a:cubicBezTo>
                  <a:pt x="14727" y="9818"/>
                  <a:pt x="14727" y="10800"/>
                  <a:pt x="14727" y="10800"/>
                </a:cubicBezTo>
                <a:close/>
                <a:moveTo>
                  <a:pt x="15709" y="16691"/>
                </a:moveTo>
                <a:lnTo>
                  <a:pt x="14727" y="16691"/>
                </a:lnTo>
                <a:lnTo>
                  <a:pt x="14727" y="17673"/>
                </a:lnTo>
                <a:lnTo>
                  <a:pt x="15709" y="17673"/>
                </a:lnTo>
                <a:cubicBezTo>
                  <a:pt x="15709" y="17673"/>
                  <a:pt x="15709" y="16691"/>
                  <a:pt x="15709" y="16691"/>
                </a:cubicBezTo>
                <a:close/>
                <a:moveTo>
                  <a:pt x="14727" y="8836"/>
                </a:moveTo>
                <a:lnTo>
                  <a:pt x="15709" y="8836"/>
                </a:lnTo>
                <a:lnTo>
                  <a:pt x="15709" y="7855"/>
                </a:lnTo>
                <a:lnTo>
                  <a:pt x="14727" y="7855"/>
                </a:lnTo>
                <a:cubicBezTo>
                  <a:pt x="14727" y="7855"/>
                  <a:pt x="14727" y="8836"/>
                  <a:pt x="14727" y="8836"/>
                </a:cubicBezTo>
                <a:close/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1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7" y="6873"/>
                </a:moveTo>
                <a:lnTo>
                  <a:pt x="15709" y="6873"/>
                </a:lnTo>
                <a:lnTo>
                  <a:pt x="15709" y="5891"/>
                </a:lnTo>
                <a:lnTo>
                  <a:pt x="14727" y="5891"/>
                </a:lnTo>
                <a:cubicBezTo>
                  <a:pt x="14727" y="5891"/>
                  <a:pt x="14727" y="6873"/>
                  <a:pt x="14727" y="6873"/>
                </a:cubicBezTo>
                <a:close/>
                <a:moveTo>
                  <a:pt x="16691" y="12273"/>
                </a:moveTo>
                <a:lnTo>
                  <a:pt x="13745" y="12273"/>
                </a:lnTo>
                <a:lnTo>
                  <a:pt x="13745" y="4909"/>
                </a:ln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2273"/>
                  <a:pt x="16691" y="12273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3745" y="20618"/>
                </a:lnTo>
                <a:lnTo>
                  <a:pt x="13745" y="13255"/>
                </a:lnTo>
                <a:lnTo>
                  <a:pt x="16691" y="13255"/>
                </a:lnTo>
                <a:cubicBezTo>
                  <a:pt x="16691" y="13255"/>
                  <a:pt x="16691" y="19636"/>
                  <a:pt x="16691" y="19636"/>
                </a:cubicBezTo>
                <a:close/>
                <a:moveTo>
                  <a:pt x="12764" y="12273"/>
                </a:moveTo>
                <a:lnTo>
                  <a:pt x="4909" y="12273"/>
                </a:lnTo>
                <a:lnTo>
                  <a:pt x="4909" y="4909"/>
                </a:lnTo>
                <a:lnTo>
                  <a:pt x="12764" y="4909"/>
                </a:lnTo>
                <a:cubicBezTo>
                  <a:pt x="12764" y="4909"/>
                  <a:pt x="12764" y="12273"/>
                  <a:pt x="12764" y="12273"/>
                </a:cubicBezTo>
                <a:close/>
                <a:moveTo>
                  <a:pt x="12764" y="20618"/>
                </a:moveTo>
                <a:lnTo>
                  <a:pt x="4909" y="20618"/>
                </a:lnTo>
                <a:lnTo>
                  <a:pt x="4909" y="13255"/>
                </a:lnTo>
                <a:lnTo>
                  <a:pt x="12764" y="13255"/>
                </a:lnTo>
                <a:cubicBezTo>
                  <a:pt x="12764" y="13255"/>
                  <a:pt x="12764" y="20618"/>
                  <a:pt x="12764" y="20618"/>
                </a:cubicBezTo>
                <a:close/>
                <a:moveTo>
                  <a:pt x="3927" y="12273"/>
                </a:moveTo>
                <a:lnTo>
                  <a:pt x="982" y="12273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3927" y="4909"/>
                </a:lnTo>
                <a:cubicBezTo>
                  <a:pt x="3927" y="4909"/>
                  <a:pt x="3927" y="12273"/>
                  <a:pt x="3927" y="12273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255"/>
                </a:lnTo>
                <a:lnTo>
                  <a:pt x="3927" y="13255"/>
                </a:lnTo>
                <a:cubicBezTo>
                  <a:pt x="3927" y="13255"/>
                  <a:pt x="3927" y="20618"/>
                  <a:pt x="3927" y="20618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1964" y="10800"/>
                </a:moveTo>
                <a:lnTo>
                  <a:pt x="2945" y="10800"/>
                </a:lnTo>
                <a:lnTo>
                  <a:pt x="2945" y="9818"/>
                </a:lnTo>
                <a:lnTo>
                  <a:pt x="1964" y="9818"/>
                </a:lnTo>
                <a:cubicBezTo>
                  <a:pt x="1964" y="9818"/>
                  <a:pt x="1964" y="10800"/>
                  <a:pt x="1964" y="10800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4148470" y="91563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8255"/>
                </a:moveTo>
                <a:lnTo>
                  <a:pt x="12837" y="10800"/>
                </a:lnTo>
                <a:lnTo>
                  <a:pt x="8836" y="13345"/>
                </a:lnTo>
                <a:cubicBezTo>
                  <a:pt x="8836" y="13345"/>
                  <a:pt x="8836" y="8255"/>
                  <a:pt x="8836" y="8255"/>
                </a:cubicBezTo>
                <a:close/>
                <a:moveTo>
                  <a:pt x="8345" y="14727"/>
                </a:moveTo>
                <a:cubicBezTo>
                  <a:pt x="8461" y="14727"/>
                  <a:pt x="8564" y="14681"/>
                  <a:pt x="8647" y="14614"/>
                </a:cubicBezTo>
                <a:lnTo>
                  <a:pt x="8652" y="14620"/>
                </a:lnTo>
                <a:lnTo>
                  <a:pt x="14052" y="11184"/>
                </a:lnTo>
                <a:lnTo>
                  <a:pt x="14047" y="11178"/>
                </a:lnTo>
                <a:cubicBezTo>
                  <a:pt x="14160" y="11088"/>
                  <a:pt x="14236" y="10955"/>
                  <a:pt x="14236" y="10800"/>
                </a:cubicBezTo>
                <a:cubicBezTo>
                  <a:pt x="14236" y="10645"/>
                  <a:pt x="14160" y="10512"/>
                  <a:pt x="14047" y="10422"/>
                </a:cubicBezTo>
                <a:lnTo>
                  <a:pt x="14052" y="10417"/>
                </a:lnTo>
                <a:lnTo>
                  <a:pt x="8652" y="6980"/>
                </a:lnTo>
                <a:lnTo>
                  <a:pt x="8647" y="6986"/>
                </a:lnTo>
                <a:cubicBezTo>
                  <a:pt x="8564" y="6919"/>
                  <a:pt x="8461" y="6873"/>
                  <a:pt x="8345" y="6873"/>
                </a:cubicBezTo>
                <a:cubicBezTo>
                  <a:pt x="8074" y="6873"/>
                  <a:pt x="7855" y="7093"/>
                  <a:pt x="7855" y="7364"/>
                </a:cubicBezTo>
                <a:lnTo>
                  <a:pt x="7855" y="14236"/>
                </a:lnTo>
                <a:cubicBezTo>
                  <a:pt x="7855" y="14507"/>
                  <a:pt x="8074" y="14727"/>
                  <a:pt x="8345" y="14727"/>
                </a:cubicBezTo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578644" y="1312280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9"/>
                </a:moveTo>
                <a:cubicBezTo>
                  <a:pt x="5377" y="20619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3336" y="982"/>
                  <a:pt x="15638" y="1950"/>
                  <a:pt x="17377" y="3529"/>
                </a:cubicBezTo>
                <a:lnTo>
                  <a:pt x="10453" y="10453"/>
                </a:lnTo>
                <a:cubicBezTo>
                  <a:pt x="10364" y="10542"/>
                  <a:pt x="10309" y="10665"/>
                  <a:pt x="10309" y="10800"/>
                </a:cubicBezTo>
                <a:cubicBezTo>
                  <a:pt x="10309" y="11072"/>
                  <a:pt x="10529" y="11291"/>
                  <a:pt x="10800" y="11291"/>
                </a:cubicBezTo>
                <a:lnTo>
                  <a:pt x="20594" y="11291"/>
                </a:lnTo>
                <a:cubicBezTo>
                  <a:pt x="20336" y="16484"/>
                  <a:pt x="16057" y="20619"/>
                  <a:pt x="10800" y="20619"/>
                </a:cubicBezTo>
                <a:moveTo>
                  <a:pt x="20594" y="10309"/>
                </a:moveTo>
                <a:lnTo>
                  <a:pt x="11985" y="10309"/>
                </a:lnTo>
                <a:lnTo>
                  <a:pt x="18071" y="4223"/>
                </a:lnTo>
                <a:cubicBezTo>
                  <a:pt x="19541" y="5852"/>
                  <a:pt x="20477" y="7971"/>
                  <a:pt x="20594" y="10309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975291" y="1331168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1371938" y="1312280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1768586" y="1392554"/>
            <a:ext cx="207768" cy="47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2165233" y="1312280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1291"/>
                </a:moveTo>
                <a:cubicBezTo>
                  <a:pt x="10529" y="11291"/>
                  <a:pt x="10309" y="11072"/>
                  <a:pt x="10309" y="10800"/>
                </a:cubicBezTo>
                <a:cubicBezTo>
                  <a:pt x="10309" y="10529"/>
                  <a:pt x="10529" y="10309"/>
                  <a:pt x="10800" y="10309"/>
                </a:cubicBezTo>
                <a:cubicBezTo>
                  <a:pt x="11071" y="10309"/>
                  <a:pt x="11291" y="10529"/>
                  <a:pt x="11291" y="10800"/>
                </a:cubicBezTo>
                <a:cubicBezTo>
                  <a:pt x="11291" y="11072"/>
                  <a:pt x="11071" y="11291"/>
                  <a:pt x="10800" y="11291"/>
                </a:cubicBezTo>
                <a:moveTo>
                  <a:pt x="10800" y="9327"/>
                </a:moveTo>
                <a:cubicBezTo>
                  <a:pt x="9986" y="9327"/>
                  <a:pt x="9327" y="9987"/>
                  <a:pt x="9327" y="10800"/>
                </a:cubicBezTo>
                <a:cubicBezTo>
                  <a:pt x="9327" y="11614"/>
                  <a:pt x="9986" y="12273"/>
                  <a:pt x="10800" y="12273"/>
                </a:cubicBezTo>
                <a:cubicBezTo>
                  <a:pt x="11614" y="12273"/>
                  <a:pt x="12273" y="11614"/>
                  <a:pt x="12273" y="10800"/>
                </a:cubicBezTo>
                <a:cubicBezTo>
                  <a:pt x="12273" y="9987"/>
                  <a:pt x="11614" y="9327"/>
                  <a:pt x="10800" y="9327"/>
                </a:cubicBezTo>
                <a:moveTo>
                  <a:pt x="5400" y="11291"/>
                </a:moveTo>
                <a:cubicBezTo>
                  <a:pt x="5129" y="11291"/>
                  <a:pt x="4909" y="11072"/>
                  <a:pt x="4909" y="10800"/>
                </a:cubicBezTo>
                <a:cubicBezTo>
                  <a:pt x="4909" y="10529"/>
                  <a:pt x="5129" y="10309"/>
                  <a:pt x="5400" y="10309"/>
                </a:cubicBezTo>
                <a:cubicBezTo>
                  <a:pt x="5671" y="10309"/>
                  <a:pt x="5891" y="10529"/>
                  <a:pt x="5891" y="10800"/>
                </a:cubicBezTo>
                <a:cubicBezTo>
                  <a:pt x="5891" y="11072"/>
                  <a:pt x="5671" y="11291"/>
                  <a:pt x="5400" y="11291"/>
                </a:cubicBezTo>
                <a:moveTo>
                  <a:pt x="5400" y="9327"/>
                </a:moveTo>
                <a:cubicBezTo>
                  <a:pt x="4586" y="9327"/>
                  <a:pt x="3927" y="9987"/>
                  <a:pt x="3927" y="10800"/>
                </a:cubicBezTo>
                <a:cubicBezTo>
                  <a:pt x="3927" y="11614"/>
                  <a:pt x="4586" y="12273"/>
                  <a:pt x="5400" y="12273"/>
                </a:cubicBezTo>
                <a:cubicBezTo>
                  <a:pt x="6214" y="12273"/>
                  <a:pt x="6873" y="11614"/>
                  <a:pt x="6873" y="10800"/>
                </a:cubicBezTo>
                <a:cubicBezTo>
                  <a:pt x="6873" y="9987"/>
                  <a:pt x="6214" y="9327"/>
                  <a:pt x="5400" y="9327"/>
                </a:cubicBezTo>
                <a:moveTo>
                  <a:pt x="16200" y="11291"/>
                </a:moveTo>
                <a:cubicBezTo>
                  <a:pt x="15929" y="11291"/>
                  <a:pt x="15709" y="11072"/>
                  <a:pt x="15709" y="10800"/>
                </a:cubicBezTo>
                <a:cubicBezTo>
                  <a:pt x="15709" y="10529"/>
                  <a:pt x="15929" y="10309"/>
                  <a:pt x="16200" y="10309"/>
                </a:cubicBezTo>
                <a:cubicBezTo>
                  <a:pt x="16471" y="10309"/>
                  <a:pt x="16691" y="10529"/>
                  <a:pt x="16691" y="10800"/>
                </a:cubicBezTo>
                <a:cubicBezTo>
                  <a:pt x="16691" y="11072"/>
                  <a:pt x="16471" y="11291"/>
                  <a:pt x="16200" y="11291"/>
                </a:cubicBezTo>
                <a:moveTo>
                  <a:pt x="16200" y="9327"/>
                </a:moveTo>
                <a:cubicBezTo>
                  <a:pt x="15386" y="9327"/>
                  <a:pt x="14727" y="9987"/>
                  <a:pt x="14727" y="10800"/>
                </a:cubicBezTo>
                <a:cubicBezTo>
                  <a:pt x="14727" y="11614"/>
                  <a:pt x="15386" y="12273"/>
                  <a:pt x="16200" y="12273"/>
                </a:cubicBezTo>
                <a:cubicBezTo>
                  <a:pt x="17014" y="12273"/>
                  <a:pt x="17673" y="11614"/>
                  <a:pt x="17673" y="10800"/>
                </a:cubicBezTo>
                <a:cubicBezTo>
                  <a:pt x="17673" y="9987"/>
                  <a:pt x="17014" y="9327"/>
                  <a:pt x="16200" y="93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2561881" y="1312280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7364"/>
                </a:moveTo>
                <a:cubicBezTo>
                  <a:pt x="20838" y="7364"/>
                  <a:pt x="20618" y="7584"/>
                  <a:pt x="20618" y="7855"/>
                </a:cubicBezTo>
                <a:lnTo>
                  <a:pt x="20618" y="18655"/>
                </a:lnTo>
                <a:cubicBezTo>
                  <a:pt x="20618" y="19739"/>
                  <a:pt x="19739" y="20618"/>
                  <a:pt x="18655" y="20618"/>
                </a:cubicBez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2945"/>
                </a:lnTo>
                <a:cubicBezTo>
                  <a:pt x="982" y="1861"/>
                  <a:pt x="1861" y="982"/>
                  <a:pt x="2945" y="982"/>
                </a:cubicBezTo>
                <a:lnTo>
                  <a:pt x="13745" y="982"/>
                </a:lnTo>
                <a:cubicBezTo>
                  <a:pt x="14017" y="982"/>
                  <a:pt x="14236" y="762"/>
                  <a:pt x="14236" y="491"/>
                </a:cubicBezTo>
                <a:cubicBezTo>
                  <a:pt x="14236" y="220"/>
                  <a:pt x="14017" y="0"/>
                  <a:pt x="13745" y="0"/>
                </a:cubicBezTo>
                <a:lnTo>
                  <a:pt x="2945" y="0"/>
                </a:lnTo>
                <a:cubicBezTo>
                  <a:pt x="1318" y="0"/>
                  <a:pt x="0" y="1319"/>
                  <a:pt x="0" y="2945"/>
                </a:cubicBezTo>
                <a:lnTo>
                  <a:pt x="0" y="18655"/>
                </a:lnTo>
                <a:cubicBezTo>
                  <a:pt x="0" y="20282"/>
                  <a:pt x="1318" y="21600"/>
                  <a:pt x="2945" y="21600"/>
                </a:cubicBezTo>
                <a:lnTo>
                  <a:pt x="18655" y="21600"/>
                </a:lnTo>
                <a:cubicBezTo>
                  <a:pt x="20282" y="21600"/>
                  <a:pt x="21600" y="20282"/>
                  <a:pt x="21600" y="18655"/>
                </a:cubicBezTo>
                <a:lnTo>
                  <a:pt x="21600" y="7855"/>
                </a:lnTo>
                <a:cubicBezTo>
                  <a:pt x="21600" y="7584"/>
                  <a:pt x="21380" y="7364"/>
                  <a:pt x="21109" y="7364"/>
                </a:cubicBezTo>
                <a:moveTo>
                  <a:pt x="7006" y="12764"/>
                </a:moveTo>
                <a:lnTo>
                  <a:pt x="8836" y="12764"/>
                </a:lnTo>
                <a:lnTo>
                  <a:pt x="8836" y="14594"/>
                </a:lnTo>
                <a:lnTo>
                  <a:pt x="6627" y="14973"/>
                </a:lnTo>
                <a:cubicBezTo>
                  <a:pt x="6627" y="14973"/>
                  <a:pt x="7006" y="12764"/>
                  <a:pt x="7006" y="12764"/>
                </a:cubicBezTo>
                <a:close/>
                <a:moveTo>
                  <a:pt x="16775" y="2742"/>
                </a:moveTo>
                <a:lnTo>
                  <a:pt x="18858" y="4825"/>
                </a:lnTo>
                <a:lnTo>
                  <a:pt x="9818" y="13865"/>
                </a:lnTo>
                <a:lnTo>
                  <a:pt x="9818" y="11782"/>
                </a:lnTo>
                <a:lnTo>
                  <a:pt x="7736" y="11782"/>
                </a:lnTo>
                <a:cubicBezTo>
                  <a:pt x="7736" y="11782"/>
                  <a:pt x="16775" y="2742"/>
                  <a:pt x="16775" y="2742"/>
                </a:cubicBezTo>
                <a:close/>
                <a:moveTo>
                  <a:pt x="18104" y="1414"/>
                </a:moveTo>
                <a:cubicBezTo>
                  <a:pt x="18371" y="1147"/>
                  <a:pt x="18739" y="982"/>
                  <a:pt x="19145" y="982"/>
                </a:cubicBezTo>
                <a:cubicBezTo>
                  <a:pt x="19959" y="982"/>
                  <a:pt x="20618" y="1642"/>
                  <a:pt x="20618" y="2455"/>
                </a:cubicBezTo>
                <a:cubicBezTo>
                  <a:pt x="20618" y="2861"/>
                  <a:pt x="20453" y="3230"/>
                  <a:pt x="20187" y="3496"/>
                </a:cubicBezTo>
                <a:lnTo>
                  <a:pt x="19552" y="4131"/>
                </a:lnTo>
                <a:lnTo>
                  <a:pt x="17469" y="2048"/>
                </a:lnTo>
                <a:cubicBezTo>
                  <a:pt x="17469" y="2048"/>
                  <a:pt x="18104" y="1414"/>
                  <a:pt x="18104" y="1414"/>
                </a:cubicBezTo>
                <a:close/>
                <a:moveTo>
                  <a:pt x="5400" y="16200"/>
                </a:moveTo>
                <a:lnTo>
                  <a:pt x="9590" y="15481"/>
                </a:lnTo>
                <a:lnTo>
                  <a:pt x="20881" y="4190"/>
                </a:lnTo>
                <a:cubicBezTo>
                  <a:pt x="21325" y="3746"/>
                  <a:pt x="21600" y="3133"/>
                  <a:pt x="21600" y="2455"/>
                </a:cubicBezTo>
                <a:cubicBezTo>
                  <a:pt x="21600" y="1099"/>
                  <a:pt x="20501" y="0"/>
                  <a:pt x="19145" y="0"/>
                </a:cubicBezTo>
                <a:cubicBezTo>
                  <a:pt x="18468" y="0"/>
                  <a:pt x="17854" y="275"/>
                  <a:pt x="17410" y="719"/>
                </a:cubicBezTo>
                <a:lnTo>
                  <a:pt x="6119" y="12010"/>
                </a:lnTo>
                <a:cubicBezTo>
                  <a:pt x="6119" y="12010"/>
                  <a:pt x="5400" y="16200"/>
                  <a:pt x="5400" y="162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2958528" y="1312280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55" y="6010"/>
                </a:moveTo>
                <a:lnTo>
                  <a:pt x="18630" y="7136"/>
                </a:lnTo>
                <a:lnTo>
                  <a:pt x="14465" y="2970"/>
                </a:lnTo>
                <a:lnTo>
                  <a:pt x="15590" y="1845"/>
                </a:lnTo>
                <a:cubicBezTo>
                  <a:pt x="15590" y="1845"/>
                  <a:pt x="16391" y="982"/>
                  <a:pt x="17673" y="982"/>
                </a:cubicBezTo>
                <a:cubicBezTo>
                  <a:pt x="19300" y="982"/>
                  <a:pt x="20618" y="2300"/>
                  <a:pt x="20618" y="3927"/>
                </a:cubicBezTo>
                <a:cubicBezTo>
                  <a:pt x="20618" y="4741"/>
                  <a:pt x="20288" y="5477"/>
                  <a:pt x="19755" y="6010"/>
                </a:cubicBezTo>
                <a:moveTo>
                  <a:pt x="7364" y="18402"/>
                </a:moveTo>
                <a:lnTo>
                  <a:pt x="7364" y="14727"/>
                </a:lnTo>
                <a:cubicBezTo>
                  <a:pt x="7364" y="14456"/>
                  <a:pt x="7144" y="14236"/>
                  <a:pt x="6873" y="14236"/>
                </a:cubicBezTo>
                <a:lnTo>
                  <a:pt x="3198" y="14236"/>
                </a:lnTo>
                <a:lnTo>
                  <a:pt x="13770" y="3665"/>
                </a:lnTo>
                <a:lnTo>
                  <a:pt x="17935" y="7830"/>
                </a:lnTo>
                <a:cubicBezTo>
                  <a:pt x="17935" y="7830"/>
                  <a:pt x="7364" y="18402"/>
                  <a:pt x="7364" y="18402"/>
                </a:cubicBezTo>
                <a:close/>
                <a:moveTo>
                  <a:pt x="6382" y="19042"/>
                </a:moveTo>
                <a:lnTo>
                  <a:pt x="2945" y="19845"/>
                </a:lnTo>
                <a:lnTo>
                  <a:pt x="2945" y="18655"/>
                </a:lnTo>
                <a:lnTo>
                  <a:pt x="1755" y="18655"/>
                </a:lnTo>
                <a:lnTo>
                  <a:pt x="2558" y="15218"/>
                </a:lnTo>
                <a:lnTo>
                  <a:pt x="6382" y="15218"/>
                </a:lnTo>
                <a:cubicBezTo>
                  <a:pt x="6382" y="15218"/>
                  <a:pt x="6382" y="19042"/>
                  <a:pt x="6382" y="19042"/>
                </a:cubicBezTo>
                <a:close/>
                <a:moveTo>
                  <a:pt x="17673" y="0"/>
                </a:moveTo>
                <a:cubicBezTo>
                  <a:pt x="16588" y="0"/>
                  <a:pt x="15606" y="439"/>
                  <a:pt x="14896" y="1151"/>
                </a:cubicBezTo>
                <a:lnTo>
                  <a:pt x="1641" y="14405"/>
                </a:lnTo>
                <a:lnTo>
                  <a:pt x="0" y="21600"/>
                </a:lnTo>
                <a:lnTo>
                  <a:pt x="7195" y="19959"/>
                </a:lnTo>
                <a:lnTo>
                  <a:pt x="20449" y="6704"/>
                </a:lnTo>
                <a:cubicBezTo>
                  <a:pt x="21160" y="5994"/>
                  <a:pt x="21600" y="5012"/>
                  <a:pt x="21600" y="3927"/>
                </a:cubicBezTo>
                <a:cubicBezTo>
                  <a:pt x="21600" y="1758"/>
                  <a:pt x="19842" y="0"/>
                  <a:pt x="17673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3355175" y="1321724"/>
            <a:ext cx="207768" cy="188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3751823" y="1321724"/>
            <a:ext cx="207768" cy="188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8100"/>
                </a:moveTo>
                <a:cubicBezTo>
                  <a:pt x="14896" y="8100"/>
                  <a:pt x="14236" y="8826"/>
                  <a:pt x="14236" y="9720"/>
                </a:cubicBezTo>
                <a:cubicBezTo>
                  <a:pt x="14236" y="10615"/>
                  <a:pt x="14896" y="11340"/>
                  <a:pt x="15709" y="11340"/>
                </a:cubicBezTo>
                <a:cubicBezTo>
                  <a:pt x="16522" y="11340"/>
                  <a:pt x="17182" y="10615"/>
                  <a:pt x="17182" y="9720"/>
                </a:cubicBezTo>
                <a:cubicBezTo>
                  <a:pt x="17182" y="8826"/>
                  <a:pt x="16522" y="8100"/>
                  <a:pt x="15709" y="8100"/>
                </a:cubicBezTo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  <a:moveTo>
                  <a:pt x="10800" y="8100"/>
                </a:moveTo>
                <a:cubicBezTo>
                  <a:pt x="9987" y="8100"/>
                  <a:pt x="9327" y="8826"/>
                  <a:pt x="9327" y="9720"/>
                </a:cubicBezTo>
                <a:cubicBezTo>
                  <a:pt x="9327" y="10615"/>
                  <a:pt x="9987" y="11340"/>
                  <a:pt x="10800" y="11340"/>
                </a:cubicBezTo>
                <a:cubicBezTo>
                  <a:pt x="11613" y="11340"/>
                  <a:pt x="12273" y="10615"/>
                  <a:pt x="12273" y="9720"/>
                </a:cubicBezTo>
                <a:cubicBezTo>
                  <a:pt x="12273" y="8826"/>
                  <a:pt x="11613" y="8100"/>
                  <a:pt x="10800" y="8100"/>
                </a:cubicBezTo>
                <a:moveTo>
                  <a:pt x="5891" y="8100"/>
                </a:moveTo>
                <a:cubicBezTo>
                  <a:pt x="5078" y="8100"/>
                  <a:pt x="4418" y="8826"/>
                  <a:pt x="4418" y="9720"/>
                </a:cubicBezTo>
                <a:cubicBezTo>
                  <a:pt x="4418" y="10615"/>
                  <a:pt x="5078" y="11340"/>
                  <a:pt x="5891" y="11340"/>
                </a:cubicBezTo>
                <a:cubicBezTo>
                  <a:pt x="6704" y="11340"/>
                  <a:pt x="7364" y="10615"/>
                  <a:pt x="7364" y="9720"/>
                </a:cubicBezTo>
                <a:cubicBezTo>
                  <a:pt x="7364" y="8826"/>
                  <a:pt x="6704" y="8100"/>
                  <a:pt x="5891" y="81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4148470" y="1321724"/>
            <a:ext cx="207768" cy="188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578644" y="1708928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35"/>
                  <a:pt x="19650" y="15637"/>
                  <a:pt x="18073" y="1737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8266"/>
                  <a:pt x="1950" y="5963"/>
                  <a:pt x="3527" y="4221"/>
                </a:cubicBezTo>
                <a:lnTo>
                  <a:pt x="17379" y="18073"/>
                </a:lnTo>
                <a:cubicBezTo>
                  <a:pt x="15637" y="19650"/>
                  <a:pt x="13334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975291" y="1708928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1371938" y="1708928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1" y="6559"/>
                </a:moveTo>
                <a:cubicBezTo>
                  <a:pt x="12727" y="6341"/>
                  <a:pt x="12420" y="6172"/>
                  <a:pt x="12078" y="6058"/>
                </a:cubicBezTo>
                <a:cubicBezTo>
                  <a:pt x="11737" y="5946"/>
                  <a:pt x="11367" y="5889"/>
                  <a:pt x="10978" y="5889"/>
                </a:cubicBezTo>
                <a:cubicBezTo>
                  <a:pt x="10477" y="5889"/>
                  <a:pt x="10025" y="5967"/>
                  <a:pt x="9633" y="6120"/>
                </a:cubicBezTo>
                <a:cubicBezTo>
                  <a:pt x="9239" y="6275"/>
                  <a:pt x="8900" y="6494"/>
                  <a:pt x="8623" y="6771"/>
                </a:cubicBezTo>
                <a:cubicBezTo>
                  <a:pt x="8346" y="7049"/>
                  <a:pt x="8133" y="7392"/>
                  <a:pt x="7992" y="7788"/>
                </a:cubicBezTo>
                <a:cubicBezTo>
                  <a:pt x="7853" y="8180"/>
                  <a:pt x="7782" y="8620"/>
                  <a:pt x="7782" y="9096"/>
                </a:cubicBezTo>
                <a:lnTo>
                  <a:pt x="7782" y="9217"/>
                </a:lnTo>
                <a:lnTo>
                  <a:pt x="8880" y="9217"/>
                </a:lnTo>
                <a:lnTo>
                  <a:pt x="8877" y="9093"/>
                </a:lnTo>
                <a:cubicBezTo>
                  <a:pt x="8868" y="8767"/>
                  <a:pt x="8908" y="8461"/>
                  <a:pt x="8993" y="8187"/>
                </a:cubicBezTo>
                <a:cubicBezTo>
                  <a:pt x="9079" y="7914"/>
                  <a:pt x="9207" y="7675"/>
                  <a:pt x="9377" y="7473"/>
                </a:cubicBezTo>
                <a:cubicBezTo>
                  <a:pt x="9545" y="7274"/>
                  <a:pt x="9762" y="7115"/>
                  <a:pt x="10024" y="7000"/>
                </a:cubicBezTo>
                <a:cubicBezTo>
                  <a:pt x="10287" y="6884"/>
                  <a:pt x="10594" y="6827"/>
                  <a:pt x="10937" y="6827"/>
                </a:cubicBezTo>
                <a:cubicBezTo>
                  <a:pt x="11182" y="6827"/>
                  <a:pt x="11418" y="6868"/>
                  <a:pt x="11639" y="6950"/>
                </a:cubicBezTo>
                <a:cubicBezTo>
                  <a:pt x="11858" y="7032"/>
                  <a:pt x="12053" y="7146"/>
                  <a:pt x="12218" y="7289"/>
                </a:cubicBezTo>
                <a:cubicBezTo>
                  <a:pt x="12381" y="7431"/>
                  <a:pt x="12512" y="7605"/>
                  <a:pt x="12609" y="7808"/>
                </a:cubicBezTo>
                <a:cubicBezTo>
                  <a:pt x="12704" y="8011"/>
                  <a:pt x="12752" y="8236"/>
                  <a:pt x="12752" y="8478"/>
                </a:cubicBezTo>
                <a:cubicBezTo>
                  <a:pt x="12752" y="8797"/>
                  <a:pt x="12674" y="9089"/>
                  <a:pt x="12519" y="9350"/>
                </a:cubicBezTo>
                <a:cubicBezTo>
                  <a:pt x="12359" y="9618"/>
                  <a:pt x="12154" y="9865"/>
                  <a:pt x="11913" y="10082"/>
                </a:cubicBezTo>
                <a:cubicBezTo>
                  <a:pt x="11624" y="10337"/>
                  <a:pt x="11374" y="10568"/>
                  <a:pt x="11170" y="10771"/>
                </a:cubicBezTo>
                <a:cubicBezTo>
                  <a:pt x="10959" y="10979"/>
                  <a:pt x="10789" y="11200"/>
                  <a:pt x="10662" y="11428"/>
                </a:cubicBezTo>
                <a:cubicBezTo>
                  <a:pt x="10534" y="11657"/>
                  <a:pt x="10441" y="11916"/>
                  <a:pt x="10385" y="12199"/>
                </a:cubicBezTo>
                <a:cubicBezTo>
                  <a:pt x="10329" y="12478"/>
                  <a:pt x="10305" y="12827"/>
                  <a:pt x="10315" y="13237"/>
                </a:cubicBezTo>
                <a:lnTo>
                  <a:pt x="10318" y="13355"/>
                </a:lnTo>
                <a:lnTo>
                  <a:pt x="11407" y="13355"/>
                </a:lnTo>
                <a:lnTo>
                  <a:pt x="11410" y="13237"/>
                </a:lnTo>
                <a:cubicBezTo>
                  <a:pt x="11418" y="12838"/>
                  <a:pt x="11436" y="12531"/>
                  <a:pt x="11463" y="12322"/>
                </a:cubicBezTo>
                <a:cubicBezTo>
                  <a:pt x="11488" y="12125"/>
                  <a:pt x="11538" y="11956"/>
                  <a:pt x="11611" y="11821"/>
                </a:cubicBezTo>
                <a:cubicBezTo>
                  <a:pt x="11687" y="11684"/>
                  <a:pt x="11803" y="11541"/>
                  <a:pt x="11959" y="11399"/>
                </a:cubicBezTo>
                <a:cubicBezTo>
                  <a:pt x="12127" y="11245"/>
                  <a:pt x="12351" y="11031"/>
                  <a:pt x="12630" y="10762"/>
                </a:cubicBezTo>
                <a:cubicBezTo>
                  <a:pt x="12979" y="10441"/>
                  <a:pt x="13270" y="10102"/>
                  <a:pt x="13495" y="9753"/>
                </a:cubicBezTo>
                <a:cubicBezTo>
                  <a:pt x="13729" y="9393"/>
                  <a:pt x="13847" y="8952"/>
                  <a:pt x="13847" y="8439"/>
                </a:cubicBezTo>
                <a:cubicBezTo>
                  <a:pt x="13847" y="8038"/>
                  <a:pt x="13770" y="7675"/>
                  <a:pt x="13618" y="7362"/>
                </a:cubicBezTo>
                <a:cubicBezTo>
                  <a:pt x="13467" y="7050"/>
                  <a:pt x="13256" y="6780"/>
                  <a:pt x="12991" y="6559"/>
                </a:cubicBezTo>
                <a:moveTo>
                  <a:pt x="10179" y="15706"/>
                </a:moveTo>
                <a:lnTo>
                  <a:pt x="11558" y="15706"/>
                </a:lnTo>
                <a:lnTo>
                  <a:pt x="11558" y="14072"/>
                </a:lnTo>
                <a:lnTo>
                  <a:pt x="10179" y="14072"/>
                </a:lnTo>
                <a:cubicBezTo>
                  <a:pt x="10179" y="14072"/>
                  <a:pt x="10179" y="15706"/>
                  <a:pt x="10179" y="15706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1768586" y="1708928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782" y="5891"/>
                </a:moveTo>
                <a:lnTo>
                  <a:pt x="9818" y="5891"/>
                </a:lnTo>
                <a:cubicBezTo>
                  <a:pt x="9547" y="5891"/>
                  <a:pt x="9327" y="6111"/>
                  <a:pt x="9327" y="6382"/>
                </a:cubicBezTo>
                <a:cubicBezTo>
                  <a:pt x="9327" y="6394"/>
                  <a:pt x="9334" y="6405"/>
                  <a:pt x="9334" y="6417"/>
                </a:cubicBezTo>
                <a:lnTo>
                  <a:pt x="9328" y="6417"/>
                </a:lnTo>
                <a:lnTo>
                  <a:pt x="9819" y="12308"/>
                </a:lnTo>
                <a:lnTo>
                  <a:pt x="9825" y="12307"/>
                </a:lnTo>
                <a:cubicBezTo>
                  <a:pt x="9844" y="12562"/>
                  <a:pt x="10050" y="12764"/>
                  <a:pt x="10309" y="12764"/>
                </a:cubicBezTo>
                <a:lnTo>
                  <a:pt x="11291" y="12764"/>
                </a:lnTo>
                <a:cubicBezTo>
                  <a:pt x="11550" y="12764"/>
                  <a:pt x="11756" y="12562"/>
                  <a:pt x="11775" y="12307"/>
                </a:cubicBezTo>
                <a:lnTo>
                  <a:pt x="11781" y="12308"/>
                </a:lnTo>
                <a:lnTo>
                  <a:pt x="12272" y="6417"/>
                </a:lnTo>
                <a:lnTo>
                  <a:pt x="12266" y="6417"/>
                </a:lnTo>
                <a:cubicBezTo>
                  <a:pt x="12267" y="6405"/>
                  <a:pt x="12273" y="6394"/>
                  <a:pt x="12273" y="6382"/>
                </a:cubicBezTo>
                <a:cubicBezTo>
                  <a:pt x="12273" y="6111"/>
                  <a:pt x="12053" y="5891"/>
                  <a:pt x="11782" y="5891"/>
                </a:cubicBezTo>
                <a:moveTo>
                  <a:pt x="10800" y="13745"/>
                </a:moveTo>
                <a:cubicBezTo>
                  <a:pt x="10258" y="13745"/>
                  <a:pt x="9818" y="14186"/>
                  <a:pt x="9818" y="14727"/>
                </a:cubicBezTo>
                <a:cubicBezTo>
                  <a:pt x="9818" y="15269"/>
                  <a:pt x="10258" y="15709"/>
                  <a:pt x="10800" y="15709"/>
                </a:cubicBezTo>
                <a:cubicBezTo>
                  <a:pt x="11342" y="15709"/>
                  <a:pt x="11782" y="15269"/>
                  <a:pt x="11782" y="14727"/>
                </a:cubicBezTo>
                <a:cubicBezTo>
                  <a:pt x="11782" y="14186"/>
                  <a:pt x="11342" y="13745"/>
                  <a:pt x="10800" y="137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2165233" y="1727816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2561881" y="1708928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3745"/>
                </a:moveTo>
                <a:cubicBezTo>
                  <a:pt x="2726" y="13745"/>
                  <a:pt x="2945" y="13526"/>
                  <a:pt x="2945" y="13255"/>
                </a:cubicBezTo>
                <a:cubicBezTo>
                  <a:pt x="2945" y="12984"/>
                  <a:pt x="2726" y="12764"/>
                  <a:pt x="2455" y="12764"/>
                </a:cubicBezTo>
                <a:lnTo>
                  <a:pt x="982" y="12764"/>
                </a:lnTo>
                <a:lnTo>
                  <a:pt x="982" y="982"/>
                </a:lnTo>
                <a:lnTo>
                  <a:pt x="16691" y="982"/>
                </a:lnTo>
                <a:lnTo>
                  <a:pt x="16691" y="2455"/>
                </a:lnTo>
                <a:cubicBezTo>
                  <a:pt x="16691" y="2726"/>
                  <a:pt x="16910" y="2945"/>
                  <a:pt x="17182" y="2945"/>
                </a:cubicBezTo>
                <a:cubicBezTo>
                  <a:pt x="17453" y="2945"/>
                  <a:pt x="17673" y="2726"/>
                  <a:pt x="17673" y="2455"/>
                </a:cubicBez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cubicBezTo>
                  <a:pt x="0" y="17233"/>
                  <a:pt x="440" y="17673"/>
                  <a:pt x="982" y="17673"/>
                </a:cubicBezTo>
                <a:lnTo>
                  <a:pt x="2455" y="17673"/>
                </a:lnTo>
                <a:cubicBezTo>
                  <a:pt x="2726" y="17673"/>
                  <a:pt x="2945" y="17453"/>
                  <a:pt x="2945" y="17182"/>
                </a:cubicBezTo>
                <a:cubicBezTo>
                  <a:pt x="2945" y="16911"/>
                  <a:pt x="2726" y="16691"/>
                  <a:pt x="2455" y="16691"/>
                </a:cubicBezTo>
                <a:lnTo>
                  <a:pt x="982" y="16691"/>
                </a:lnTo>
                <a:lnTo>
                  <a:pt x="982" y="13745"/>
                </a:lnTo>
                <a:cubicBezTo>
                  <a:pt x="982" y="13745"/>
                  <a:pt x="2455" y="13745"/>
                  <a:pt x="2455" y="13745"/>
                </a:cubicBezTo>
                <a:close/>
                <a:moveTo>
                  <a:pt x="20618" y="16691"/>
                </a:moveTo>
                <a:lnTo>
                  <a:pt x="4909" y="16691"/>
                </a:lnTo>
                <a:lnTo>
                  <a:pt x="4909" y="4909"/>
                </a:lnTo>
                <a:lnTo>
                  <a:pt x="20618" y="4909"/>
                </a:lnTo>
                <a:cubicBezTo>
                  <a:pt x="20618" y="4909"/>
                  <a:pt x="20618" y="16691"/>
                  <a:pt x="20618" y="16691"/>
                </a:cubicBezTo>
                <a:close/>
                <a:moveTo>
                  <a:pt x="20618" y="20618"/>
                </a:moveTo>
                <a:lnTo>
                  <a:pt x="4909" y="20618"/>
                </a:lnTo>
                <a:lnTo>
                  <a:pt x="4909" y="17673"/>
                </a:lnTo>
                <a:lnTo>
                  <a:pt x="20618" y="17673"/>
                </a:lnTo>
                <a:cubicBezTo>
                  <a:pt x="20618" y="17673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4909" y="3927"/>
                </a:lnTo>
                <a:cubicBezTo>
                  <a:pt x="4367" y="3927"/>
                  <a:pt x="3927" y="4367"/>
                  <a:pt x="3927" y="4909"/>
                </a:cubicBezTo>
                <a:lnTo>
                  <a:pt x="3927" y="20618"/>
                </a:lnTo>
                <a:cubicBezTo>
                  <a:pt x="3927" y="21160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2958528" y="1727816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3355175" y="1708928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1" y="20619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294" y="17673"/>
                </a:moveTo>
                <a:lnTo>
                  <a:pt x="8376" y="10732"/>
                </a:lnTo>
                <a:lnTo>
                  <a:pt x="10838" y="14425"/>
                </a:lnTo>
                <a:cubicBezTo>
                  <a:pt x="10862" y="14484"/>
                  <a:pt x="10898" y="14536"/>
                  <a:pt x="10942" y="14581"/>
                </a:cubicBezTo>
                <a:lnTo>
                  <a:pt x="10944" y="14583"/>
                </a:lnTo>
                <a:cubicBezTo>
                  <a:pt x="11033" y="14673"/>
                  <a:pt x="11155" y="14727"/>
                  <a:pt x="11291" y="14727"/>
                </a:cubicBezTo>
                <a:cubicBezTo>
                  <a:pt x="11427" y="14727"/>
                  <a:pt x="11549" y="14673"/>
                  <a:pt x="11638" y="14583"/>
                </a:cubicBezTo>
                <a:lnTo>
                  <a:pt x="13686" y="12536"/>
                </a:lnTo>
                <a:lnTo>
                  <a:pt x="17242" y="17673"/>
                </a:lnTo>
                <a:cubicBezTo>
                  <a:pt x="17242" y="17673"/>
                  <a:pt x="4294" y="17673"/>
                  <a:pt x="4294" y="17673"/>
                </a:cubicBezTo>
                <a:close/>
                <a:moveTo>
                  <a:pt x="18620" y="17982"/>
                </a:moveTo>
                <a:lnTo>
                  <a:pt x="18617" y="17978"/>
                </a:lnTo>
                <a:cubicBezTo>
                  <a:pt x="18590" y="17913"/>
                  <a:pt x="18551" y="17858"/>
                  <a:pt x="18501" y="17810"/>
                </a:cubicBezTo>
                <a:lnTo>
                  <a:pt x="14201" y="11600"/>
                </a:lnTo>
                <a:lnTo>
                  <a:pt x="14200" y="11601"/>
                </a:lnTo>
                <a:cubicBezTo>
                  <a:pt x="14127" y="11420"/>
                  <a:pt x="13952" y="11291"/>
                  <a:pt x="13745" y="11291"/>
                </a:cubicBezTo>
                <a:cubicBezTo>
                  <a:pt x="13610" y="11291"/>
                  <a:pt x="13488" y="11346"/>
                  <a:pt x="13398" y="11435"/>
                </a:cubicBezTo>
                <a:lnTo>
                  <a:pt x="11360" y="13473"/>
                </a:lnTo>
                <a:lnTo>
                  <a:pt x="8798" y="9630"/>
                </a:lnTo>
                <a:cubicBezTo>
                  <a:pt x="8724" y="9453"/>
                  <a:pt x="8550" y="9327"/>
                  <a:pt x="8345" y="9327"/>
                </a:cubicBezTo>
                <a:cubicBezTo>
                  <a:pt x="8175" y="9327"/>
                  <a:pt x="8033" y="9420"/>
                  <a:pt x="7945" y="9551"/>
                </a:cubicBezTo>
                <a:lnTo>
                  <a:pt x="7937" y="9546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8164" y="18655"/>
                </a:lnTo>
                <a:cubicBezTo>
                  <a:pt x="18435" y="18655"/>
                  <a:pt x="18655" y="18435"/>
                  <a:pt x="18655" y="18164"/>
                </a:cubicBezTo>
                <a:cubicBezTo>
                  <a:pt x="18655" y="18099"/>
                  <a:pt x="18640" y="18039"/>
                  <a:pt x="18618" y="17983"/>
                </a:cubicBezTo>
                <a:cubicBezTo>
                  <a:pt x="18618" y="17983"/>
                  <a:pt x="18620" y="17982"/>
                  <a:pt x="18620" y="17982"/>
                </a:cubicBezTo>
                <a:close/>
                <a:moveTo>
                  <a:pt x="5400" y="3927"/>
                </a:moveTo>
                <a:cubicBezTo>
                  <a:pt x="6213" y="3927"/>
                  <a:pt x="6873" y="4587"/>
                  <a:pt x="6873" y="5400"/>
                </a:cubicBezTo>
                <a:cubicBezTo>
                  <a:pt x="6873" y="6214"/>
                  <a:pt x="6213" y="6873"/>
                  <a:pt x="5400" y="6873"/>
                </a:cubicBezTo>
                <a:cubicBezTo>
                  <a:pt x="4587" y="6873"/>
                  <a:pt x="3927" y="6214"/>
                  <a:pt x="3927" y="5400"/>
                </a:cubicBezTo>
                <a:cubicBezTo>
                  <a:pt x="3927" y="4587"/>
                  <a:pt x="4587" y="3927"/>
                  <a:pt x="5400" y="3927"/>
                </a:cubicBezTo>
                <a:moveTo>
                  <a:pt x="5400" y="7855"/>
                </a:moveTo>
                <a:cubicBezTo>
                  <a:pt x="6756" y="7855"/>
                  <a:pt x="7855" y="6756"/>
                  <a:pt x="7855" y="5400"/>
                </a:cubicBezTo>
                <a:cubicBezTo>
                  <a:pt x="7855" y="4045"/>
                  <a:pt x="6756" y="2945"/>
                  <a:pt x="5400" y="2945"/>
                </a:cubicBezTo>
                <a:cubicBezTo>
                  <a:pt x="4044" y="2945"/>
                  <a:pt x="2945" y="4045"/>
                  <a:pt x="2945" y="5400"/>
                </a:cubicBezTo>
                <a:cubicBezTo>
                  <a:pt x="2945" y="6756"/>
                  <a:pt x="4044" y="7855"/>
                  <a:pt x="5400" y="785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3751823" y="1708928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354" y="17673"/>
                </a:moveTo>
                <a:lnTo>
                  <a:pt x="7369" y="13149"/>
                </a:lnTo>
                <a:lnTo>
                  <a:pt x="8875" y="15407"/>
                </a:lnTo>
                <a:cubicBezTo>
                  <a:pt x="8949" y="15584"/>
                  <a:pt x="9123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1198" y="14042"/>
                </a:lnTo>
                <a:lnTo>
                  <a:pt x="13376" y="17673"/>
                </a:lnTo>
                <a:cubicBezTo>
                  <a:pt x="13376" y="17673"/>
                  <a:pt x="4354" y="17673"/>
                  <a:pt x="4354" y="17673"/>
                </a:cubicBezTo>
                <a:close/>
                <a:moveTo>
                  <a:pt x="14692" y="17982"/>
                </a:moveTo>
                <a:lnTo>
                  <a:pt x="14690" y="17977"/>
                </a:lnTo>
                <a:cubicBezTo>
                  <a:pt x="14685" y="17967"/>
                  <a:pt x="14677" y="17959"/>
                  <a:pt x="14673" y="17949"/>
                </a:cubicBezTo>
                <a:lnTo>
                  <a:pt x="11747" y="13073"/>
                </a:lnTo>
                <a:lnTo>
                  <a:pt x="11745" y="13073"/>
                </a:lnTo>
                <a:cubicBezTo>
                  <a:pt x="11673" y="12892"/>
                  <a:pt x="11498" y="12764"/>
                  <a:pt x="11291" y="12764"/>
                </a:cubicBezTo>
                <a:cubicBezTo>
                  <a:pt x="11155" y="12764"/>
                  <a:pt x="11033" y="12819"/>
                  <a:pt x="10944" y="12908"/>
                </a:cubicBezTo>
                <a:lnTo>
                  <a:pt x="9397" y="14454"/>
                </a:lnTo>
                <a:lnTo>
                  <a:pt x="7816" y="12084"/>
                </a:lnTo>
                <a:cubicBezTo>
                  <a:pt x="7742" y="11907"/>
                  <a:pt x="7568" y="11782"/>
                  <a:pt x="7364" y="11782"/>
                </a:cubicBezTo>
                <a:cubicBezTo>
                  <a:pt x="7193" y="11782"/>
                  <a:pt x="7051" y="11874"/>
                  <a:pt x="6963" y="12006"/>
                </a:cubicBezTo>
                <a:lnTo>
                  <a:pt x="6955" y="12000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8099"/>
                  <a:pt x="14713" y="18039"/>
                  <a:pt x="14691" y="17983"/>
                </a:cubicBezTo>
                <a:cubicBezTo>
                  <a:pt x="14691" y="17983"/>
                  <a:pt x="14692" y="17982"/>
                  <a:pt x="14692" y="17982"/>
                </a:cubicBezTo>
                <a:close/>
                <a:moveTo>
                  <a:pt x="4909" y="7855"/>
                </a:moveTo>
                <a:cubicBezTo>
                  <a:pt x="5451" y="7855"/>
                  <a:pt x="5891" y="8295"/>
                  <a:pt x="5891" y="8836"/>
                </a:cubicBezTo>
                <a:cubicBezTo>
                  <a:pt x="5891" y="9379"/>
                  <a:pt x="5451" y="9818"/>
                  <a:pt x="4909" y="9818"/>
                </a:cubicBezTo>
                <a:cubicBezTo>
                  <a:pt x="4367" y="9818"/>
                  <a:pt x="3927" y="9379"/>
                  <a:pt x="3927" y="8836"/>
                </a:cubicBezTo>
                <a:cubicBezTo>
                  <a:pt x="3927" y="8295"/>
                  <a:pt x="4367" y="7855"/>
                  <a:pt x="4909" y="7855"/>
                </a:cubicBezTo>
                <a:moveTo>
                  <a:pt x="4909" y="10800"/>
                </a:moveTo>
                <a:cubicBezTo>
                  <a:pt x="5994" y="10800"/>
                  <a:pt x="6873" y="9921"/>
                  <a:pt x="6873" y="8836"/>
                </a:cubicBezTo>
                <a:cubicBezTo>
                  <a:pt x="6873" y="7752"/>
                  <a:pt x="5994" y="6873"/>
                  <a:pt x="4909" y="6873"/>
                </a:cubicBezTo>
                <a:cubicBezTo>
                  <a:pt x="3825" y="6873"/>
                  <a:pt x="2945" y="7752"/>
                  <a:pt x="2945" y="8836"/>
                </a:cubicBezTo>
                <a:cubicBezTo>
                  <a:pt x="2945" y="9921"/>
                  <a:pt x="3825" y="10800"/>
                  <a:pt x="4909" y="10800"/>
                </a:cubicBezTo>
                <a:moveTo>
                  <a:pt x="16691" y="19636"/>
                </a:moveTo>
                <a:cubicBezTo>
                  <a:pt x="16691" y="20179"/>
                  <a:pt x="16251" y="20619"/>
                  <a:pt x="15709" y="20619"/>
                </a:cubicBezTo>
                <a:lnTo>
                  <a:pt x="1964" y="20619"/>
                </a:lnTo>
                <a:cubicBezTo>
                  <a:pt x="1422" y="20619"/>
                  <a:pt x="982" y="20179"/>
                  <a:pt x="982" y="19636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4148470" y="1708928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10800"/>
                </a:moveTo>
                <a:lnTo>
                  <a:pt x="11782" y="10800"/>
                </a:lnTo>
                <a:lnTo>
                  <a:pt x="11782" y="12764"/>
                </a:lnTo>
                <a:lnTo>
                  <a:pt x="9818" y="12764"/>
                </a:lnTo>
                <a:cubicBezTo>
                  <a:pt x="9818" y="12764"/>
                  <a:pt x="9818" y="10800"/>
                  <a:pt x="9818" y="10800"/>
                </a:cubicBezTo>
                <a:close/>
                <a:moveTo>
                  <a:pt x="9327" y="13745"/>
                </a:moveTo>
                <a:lnTo>
                  <a:pt x="12273" y="13745"/>
                </a:lnTo>
                <a:cubicBezTo>
                  <a:pt x="12544" y="13745"/>
                  <a:pt x="12764" y="13526"/>
                  <a:pt x="12764" y="13255"/>
                </a:cubicBezTo>
                <a:lnTo>
                  <a:pt x="12764" y="10309"/>
                </a:lnTo>
                <a:cubicBezTo>
                  <a:pt x="12764" y="10038"/>
                  <a:pt x="12544" y="9818"/>
                  <a:pt x="12273" y="9818"/>
                </a:cubicBezTo>
                <a:lnTo>
                  <a:pt x="9327" y="9818"/>
                </a:lnTo>
                <a:cubicBezTo>
                  <a:pt x="9056" y="9818"/>
                  <a:pt x="8836" y="10038"/>
                  <a:pt x="8836" y="10309"/>
                </a:cubicBezTo>
                <a:lnTo>
                  <a:pt x="8836" y="13255"/>
                </a:lnTo>
                <a:cubicBezTo>
                  <a:pt x="8836" y="13526"/>
                  <a:pt x="9056" y="13745"/>
                  <a:pt x="9327" y="13745"/>
                </a:cubicBezTo>
                <a:moveTo>
                  <a:pt x="14727" y="15709"/>
                </a:moveTo>
                <a:lnTo>
                  <a:pt x="16691" y="15709"/>
                </a:lnTo>
                <a:lnTo>
                  <a:pt x="16691" y="17673"/>
                </a:lnTo>
                <a:lnTo>
                  <a:pt x="14727" y="17673"/>
                </a:lnTo>
                <a:cubicBezTo>
                  <a:pt x="14727" y="17673"/>
                  <a:pt x="14727" y="15709"/>
                  <a:pt x="14727" y="15709"/>
                </a:cubicBezTo>
                <a:close/>
                <a:moveTo>
                  <a:pt x="14236" y="18655"/>
                </a:moveTo>
                <a:lnTo>
                  <a:pt x="17182" y="18655"/>
                </a:lnTo>
                <a:cubicBezTo>
                  <a:pt x="17453" y="18655"/>
                  <a:pt x="17673" y="18435"/>
                  <a:pt x="17673" y="18164"/>
                </a:cubicBezTo>
                <a:lnTo>
                  <a:pt x="17673" y="15218"/>
                </a:lnTo>
                <a:cubicBezTo>
                  <a:pt x="17673" y="14947"/>
                  <a:pt x="17453" y="14727"/>
                  <a:pt x="17182" y="14727"/>
                </a:cubicBezTo>
                <a:lnTo>
                  <a:pt x="14236" y="14727"/>
                </a:lnTo>
                <a:cubicBezTo>
                  <a:pt x="13965" y="14727"/>
                  <a:pt x="13745" y="14947"/>
                  <a:pt x="13745" y="15218"/>
                </a:cubicBezTo>
                <a:lnTo>
                  <a:pt x="13745" y="18164"/>
                </a:lnTo>
                <a:cubicBezTo>
                  <a:pt x="13745" y="18435"/>
                  <a:pt x="13965" y="18655"/>
                  <a:pt x="14236" y="18655"/>
                </a:cubicBezTo>
                <a:moveTo>
                  <a:pt x="9818" y="5891"/>
                </a:moveTo>
                <a:lnTo>
                  <a:pt x="11782" y="5891"/>
                </a:lnTo>
                <a:lnTo>
                  <a:pt x="11782" y="7855"/>
                </a:lnTo>
                <a:lnTo>
                  <a:pt x="9818" y="7855"/>
                </a:lnTo>
                <a:cubicBezTo>
                  <a:pt x="9818" y="7855"/>
                  <a:pt x="9818" y="5891"/>
                  <a:pt x="9818" y="5891"/>
                </a:cubicBezTo>
                <a:close/>
                <a:moveTo>
                  <a:pt x="9327" y="8836"/>
                </a:moveTo>
                <a:lnTo>
                  <a:pt x="12273" y="8836"/>
                </a:lnTo>
                <a:cubicBezTo>
                  <a:pt x="12544" y="8836"/>
                  <a:pt x="12764" y="8617"/>
                  <a:pt x="12764" y="8345"/>
                </a:cubicBezTo>
                <a:lnTo>
                  <a:pt x="12764" y="5400"/>
                </a:lnTo>
                <a:cubicBezTo>
                  <a:pt x="12764" y="5129"/>
                  <a:pt x="12544" y="4909"/>
                  <a:pt x="12273" y="4909"/>
                </a:cubicBezTo>
                <a:lnTo>
                  <a:pt x="9327" y="4909"/>
                </a:lnTo>
                <a:cubicBezTo>
                  <a:pt x="9056" y="4909"/>
                  <a:pt x="8836" y="5129"/>
                  <a:pt x="8836" y="5400"/>
                </a:cubicBezTo>
                <a:lnTo>
                  <a:pt x="8836" y="8345"/>
                </a:lnTo>
                <a:cubicBezTo>
                  <a:pt x="8836" y="8617"/>
                  <a:pt x="9056" y="8836"/>
                  <a:pt x="9327" y="8836"/>
                </a:cubicBezTo>
                <a:moveTo>
                  <a:pt x="4909" y="15709"/>
                </a:moveTo>
                <a:lnTo>
                  <a:pt x="6873" y="15709"/>
                </a:lnTo>
                <a:lnTo>
                  <a:pt x="6873" y="17673"/>
                </a:lnTo>
                <a:lnTo>
                  <a:pt x="4909" y="17673"/>
                </a:lnTo>
                <a:cubicBezTo>
                  <a:pt x="4909" y="17673"/>
                  <a:pt x="4909" y="15709"/>
                  <a:pt x="4909" y="15709"/>
                </a:cubicBezTo>
                <a:close/>
                <a:moveTo>
                  <a:pt x="4418" y="18655"/>
                </a:moveTo>
                <a:lnTo>
                  <a:pt x="7364" y="18655"/>
                </a:lnTo>
                <a:cubicBezTo>
                  <a:pt x="7635" y="18655"/>
                  <a:pt x="7855" y="18435"/>
                  <a:pt x="7855" y="18164"/>
                </a:cubicBezTo>
                <a:lnTo>
                  <a:pt x="7855" y="15218"/>
                </a:lnTo>
                <a:cubicBezTo>
                  <a:pt x="7855" y="14947"/>
                  <a:pt x="7635" y="14727"/>
                  <a:pt x="7364" y="14727"/>
                </a:cubicBezTo>
                <a:lnTo>
                  <a:pt x="4418" y="14727"/>
                </a:lnTo>
                <a:cubicBezTo>
                  <a:pt x="4147" y="14727"/>
                  <a:pt x="3927" y="14947"/>
                  <a:pt x="3927" y="15218"/>
                </a:cubicBez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moveTo>
                  <a:pt x="14727" y="10800"/>
                </a:moveTo>
                <a:lnTo>
                  <a:pt x="16691" y="10800"/>
                </a:lnTo>
                <a:lnTo>
                  <a:pt x="16691" y="12764"/>
                </a:lnTo>
                <a:lnTo>
                  <a:pt x="14727" y="12764"/>
                </a:lnTo>
                <a:cubicBezTo>
                  <a:pt x="14727" y="12764"/>
                  <a:pt x="14727" y="10800"/>
                  <a:pt x="14727" y="10800"/>
                </a:cubicBezTo>
                <a:close/>
                <a:moveTo>
                  <a:pt x="14236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lnTo>
                  <a:pt x="17673" y="10309"/>
                </a:lnTo>
                <a:cubicBezTo>
                  <a:pt x="17673" y="10038"/>
                  <a:pt x="17453" y="9818"/>
                  <a:pt x="17182" y="9818"/>
                </a:cubicBezTo>
                <a:lnTo>
                  <a:pt x="14236" y="9818"/>
                </a:lnTo>
                <a:cubicBezTo>
                  <a:pt x="13965" y="9818"/>
                  <a:pt x="13745" y="10038"/>
                  <a:pt x="13745" y="10309"/>
                </a:cubicBezTo>
                <a:lnTo>
                  <a:pt x="13745" y="13255"/>
                </a:lnTo>
                <a:cubicBezTo>
                  <a:pt x="13745" y="13526"/>
                  <a:pt x="13965" y="13745"/>
                  <a:pt x="14236" y="13745"/>
                </a:cubicBezTo>
                <a:moveTo>
                  <a:pt x="4909" y="10800"/>
                </a:moveTo>
                <a:lnTo>
                  <a:pt x="6873" y="10800"/>
                </a:lnTo>
                <a:lnTo>
                  <a:pt x="6873" y="12764"/>
                </a:lnTo>
                <a:lnTo>
                  <a:pt x="4909" y="12764"/>
                </a:lnTo>
                <a:cubicBezTo>
                  <a:pt x="4909" y="12764"/>
                  <a:pt x="4909" y="10800"/>
                  <a:pt x="4909" y="10800"/>
                </a:cubicBezTo>
                <a:close/>
                <a:moveTo>
                  <a:pt x="4418" y="13745"/>
                </a:moveTo>
                <a:lnTo>
                  <a:pt x="7364" y="13745"/>
                </a:lnTo>
                <a:cubicBezTo>
                  <a:pt x="7635" y="13745"/>
                  <a:pt x="7855" y="13526"/>
                  <a:pt x="7855" y="13255"/>
                </a:cubicBezTo>
                <a:lnTo>
                  <a:pt x="7855" y="10309"/>
                </a:lnTo>
                <a:cubicBezTo>
                  <a:pt x="7855" y="10038"/>
                  <a:pt x="7635" y="9818"/>
                  <a:pt x="7364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lnTo>
                  <a:pt x="3927" y="13255"/>
                </a:lnTo>
                <a:cubicBezTo>
                  <a:pt x="3927" y="13526"/>
                  <a:pt x="4147" y="13745"/>
                  <a:pt x="4418" y="13745"/>
                </a:cubicBezTo>
                <a:moveTo>
                  <a:pt x="4909" y="5891"/>
                </a:moveTo>
                <a:lnTo>
                  <a:pt x="6873" y="5891"/>
                </a:lnTo>
                <a:lnTo>
                  <a:pt x="6873" y="7855"/>
                </a:lnTo>
                <a:lnTo>
                  <a:pt x="4909" y="7855"/>
                </a:lnTo>
                <a:cubicBezTo>
                  <a:pt x="4909" y="7855"/>
                  <a:pt x="4909" y="5891"/>
                  <a:pt x="4909" y="5891"/>
                </a:cubicBezTo>
                <a:close/>
                <a:moveTo>
                  <a:pt x="4418" y="8836"/>
                </a:moveTo>
                <a:lnTo>
                  <a:pt x="7364" y="8836"/>
                </a:lnTo>
                <a:cubicBezTo>
                  <a:pt x="7635" y="8836"/>
                  <a:pt x="7855" y="8617"/>
                  <a:pt x="7855" y="8345"/>
                </a:cubicBezTo>
                <a:lnTo>
                  <a:pt x="7855" y="5400"/>
                </a:lnTo>
                <a:cubicBezTo>
                  <a:pt x="7855" y="5129"/>
                  <a:pt x="7635" y="4909"/>
                  <a:pt x="7364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lnTo>
                  <a:pt x="3927" y="8345"/>
                </a:lnTo>
                <a:cubicBezTo>
                  <a:pt x="3927" y="8617"/>
                  <a:pt x="4147" y="8836"/>
                  <a:pt x="4418" y="8836"/>
                </a:cubicBezTo>
                <a:moveTo>
                  <a:pt x="14727" y="5891"/>
                </a:moveTo>
                <a:lnTo>
                  <a:pt x="16691" y="5891"/>
                </a:lnTo>
                <a:lnTo>
                  <a:pt x="16691" y="7855"/>
                </a:lnTo>
                <a:lnTo>
                  <a:pt x="14727" y="7855"/>
                </a:lnTo>
                <a:cubicBezTo>
                  <a:pt x="14727" y="7855"/>
                  <a:pt x="14727" y="5891"/>
                  <a:pt x="14727" y="5891"/>
                </a:cubicBezTo>
                <a:close/>
                <a:moveTo>
                  <a:pt x="14236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lnTo>
                  <a:pt x="17673" y="5400"/>
                </a:lnTo>
                <a:cubicBezTo>
                  <a:pt x="17673" y="5129"/>
                  <a:pt x="17453" y="4909"/>
                  <a:pt x="17182" y="4909"/>
                </a:cubicBezTo>
                <a:lnTo>
                  <a:pt x="14236" y="4909"/>
                </a:lnTo>
                <a:cubicBezTo>
                  <a:pt x="13965" y="4909"/>
                  <a:pt x="13745" y="5129"/>
                  <a:pt x="13745" y="5400"/>
                </a:cubicBezTo>
                <a:lnTo>
                  <a:pt x="13745" y="8345"/>
                </a:lnTo>
                <a:cubicBezTo>
                  <a:pt x="13745" y="8617"/>
                  <a:pt x="13965" y="8836"/>
                  <a:pt x="14236" y="8836"/>
                </a:cubicBezTo>
                <a:moveTo>
                  <a:pt x="19636" y="1964"/>
                </a:moveTo>
                <a:lnTo>
                  <a:pt x="1964" y="1964"/>
                </a:lnTo>
                <a:lnTo>
                  <a:pt x="1964" y="982"/>
                </a:lnTo>
                <a:lnTo>
                  <a:pt x="19636" y="982"/>
                </a:lnTo>
                <a:cubicBezTo>
                  <a:pt x="19636" y="982"/>
                  <a:pt x="19636" y="1964"/>
                  <a:pt x="19636" y="1964"/>
                </a:cubicBezTo>
                <a:close/>
                <a:moveTo>
                  <a:pt x="19636" y="20618"/>
                </a:moveTo>
                <a:lnTo>
                  <a:pt x="12764" y="20618"/>
                </a:lnTo>
                <a:lnTo>
                  <a:pt x="12764" y="15218"/>
                </a:lnTo>
                <a:cubicBezTo>
                  <a:pt x="12764" y="14947"/>
                  <a:pt x="12544" y="14727"/>
                  <a:pt x="12273" y="14727"/>
                </a:cubicBezTo>
                <a:lnTo>
                  <a:pt x="9327" y="14727"/>
                </a:lnTo>
                <a:cubicBezTo>
                  <a:pt x="9056" y="14727"/>
                  <a:pt x="8836" y="14947"/>
                  <a:pt x="8836" y="15218"/>
                </a:cubicBezTo>
                <a:lnTo>
                  <a:pt x="8836" y="20618"/>
                </a:lnTo>
                <a:lnTo>
                  <a:pt x="1964" y="20618"/>
                </a:lnTo>
                <a:lnTo>
                  <a:pt x="1964" y="2945"/>
                </a:lnTo>
                <a:lnTo>
                  <a:pt x="19636" y="2945"/>
                </a:lnTo>
                <a:cubicBezTo>
                  <a:pt x="19636" y="2945"/>
                  <a:pt x="19636" y="20618"/>
                  <a:pt x="19636" y="20618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5709"/>
                </a:lnTo>
                <a:lnTo>
                  <a:pt x="11782" y="15709"/>
                </a:lnTo>
                <a:cubicBezTo>
                  <a:pt x="11782" y="15709"/>
                  <a:pt x="11782" y="20618"/>
                  <a:pt x="11782" y="20618"/>
                </a:cubicBezTo>
                <a:close/>
                <a:moveTo>
                  <a:pt x="21109" y="1964"/>
                </a:moveTo>
                <a:lnTo>
                  <a:pt x="20618" y="1964"/>
                </a:lnTo>
                <a:lnTo>
                  <a:pt x="20618" y="491"/>
                </a:lnTo>
                <a:cubicBezTo>
                  <a:pt x="20618" y="220"/>
                  <a:pt x="20399" y="0"/>
                  <a:pt x="20127" y="0"/>
                </a:cubicBezTo>
                <a:lnTo>
                  <a:pt x="1473" y="0"/>
                </a:lnTo>
                <a:cubicBezTo>
                  <a:pt x="1201" y="0"/>
                  <a:pt x="982" y="220"/>
                  <a:pt x="982" y="491"/>
                </a:cubicBezTo>
                <a:lnTo>
                  <a:pt x="982" y="1964"/>
                </a:lnTo>
                <a:lnTo>
                  <a:pt x="491" y="1964"/>
                </a:lnTo>
                <a:cubicBezTo>
                  <a:pt x="220" y="1964"/>
                  <a:pt x="0" y="2184"/>
                  <a:pt x="0" y="2455"/>
                </a:cubicBezTo>
                <a:cubicBezTo>
                  <a:pt x="0" y="2726"/>
                  <a:pt x="220" y="2945"/>
                  <a:pt x="491" y="2945"/>
                </a:cubicBezTo>
                <a:lnTo>
                  <a:pt x="982" y="2945"/>
                </a:lnTo>
                <a:lnTo>
                  <a:pt x="982" y="21109"/>
                </a:lnTo>
                <a:cubicBezTo>
                  <a:pt x="982" y="21381"/>
                  <a:pt x="1201" y="21600"/>
                  <a:pt x="1473" y="21600"/>
                </a:cubicBezTo>
                <a:lnTo>
                  <a:pt x="20127" y="21600"/>
                </a:lnTo>
                <a:cubicBezTo>
                  <a:pt x="20399" y="21600"/>
                  <a:pt x="20618" y="21381"/>
                  <a:pt x="20618" y="21109"/>
                </a:cubicBezTo>
                <a:lnTo>
                  <a:pt x="20618" y="2945"/>
                </a:lnTo>
                <a:lnTo>
                  <a:pt x="21109" y="2945"/>
                </a:lnTo>
                <a:cubicBezTo>
                  <a:pt x="21380" y="2945"/>
                  <a:pt x="21600" y="2726"/>
                  <a:pt x="21600" y="2455"/>
                </a:cubicBezTo>
                <a:cubicBezTo>
                  <a:pt x="21600" y="2184"/>
                  <a:pt x="21380" y="1964"/>
                  <a:pt x="21109" y="196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578644" y="2124463"/>
            <a:ext cx="207768" cy="169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8400"/>
                </a:moveTo>
                <a:lnTo>
                  <a:pt x="13745" y="8400"/>
                </a:lnTo>
                <a:lnTo>
                  <a:pt x="13745" y="9600"/>
                </a:lnTo>
                <a:lnTo>
                  <a:pt x="7855" y="9600"/>
                </a:lnTo>
                <a:cubicBezTo>
                  <a:pt x="7855" y="9600"/>
                  <a:pt x="7855" y="8400"/>
                  <a:pt x="7855" y="8400"/>
                </a:cubicBezTo>
                <a:close/>
                <a:moveTo>
                  <a:pt x="7855" y="10800"/>
                </a:moveTo>
                <a:lnTo>
                  <a:pt x="13745" y="10800"/>
                </a:lnTo>
                <a:cubicBezTo>
                  <a:pt x="14287" y="10800"/>
                  <a:pt x="14727" y="10262"/>
                  <a:pt x="14727" y="9600"/>
                </a:cubicBezTo>
                <a:lnTo>
                  <a:pt x="14727" y="8400"/>
                </a:lnTo>
                <a:cubicBezTo>
                  <a:pt x="14727" y="7737"/>
                  <a:pt x="14287" y="7200"/>
                  <a:pt x="13745" y="7200"/>
                </a:cubicBezTo>
                <a:lnTo>
                  <a:pt x="7855" y="7200"/>
                </a:lnTo>
                <a:cubicBezTo>
                  <a:pt x="7313" y="7200"/>
                  <a:pt x="6873" y="7737"/>
                  <a:pt x="6873" y="8400"/>
                </a:cubicBezTo>
                <a:lnTo>
                  <a:pt x="6873" y="9600"/>
                </a:lnTo>
                <a:cubicBezTo>
                  <a:pt x="6873" y="10262"/>
                  <a:pt x="7313" y="10800"/>
                  <a:pt x="7855" y="10800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975291" y="2124463"/>
            <a:ext cx="207768" cy="1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2000"/>
                </a:moveTo>
                <a:cubicBezTo>
                  <a:pt x="6653" y="12000"/>
                  <a:pt x="6873" y="12268"/>
                  <a:pt x="6873" y="12599"/>
                </a:cubicBezTo>
                <a:cubicBezTo>
                  <a:pt x="6873" y="12931"/>
                  <a:pt x="6653" y="13199"/>
                  <a:pt x="6382" y="13199"/>
                </a:cubicBezTo>
                <a:cubicBezTo>
                  <a:pt x="6111" y="13199"/>
                  <a:pt x="5891" y="12931"/>
                  <a:pt x="5891" y="12599"/>
                </a:cubicBezTo>
                <a:cubicBezTo>
                  <a:pt x="5891" y="12268"/>
                  <a:pt x="6111" y="12000"/>
                  <a:pt x="6382" y="12000"/>
                </a:cubicBezTo>
                <a:moveTo>
                  <a:pt x="6382" y="14399"/>
                </a:moveTo>
                <a:cubicBezTo>
                  <a:pt x="7195" y="14399"/>
                  <a:pt x="7855" y="13594"/>
                  <a:pt x="7855" y="12599"/>
                </a:cubicBezTo>
                <a:cubicBezTo>
                  <a:pt x="7855" y="11606"/>
                  <a:pt x="7195" y="10800"/>
                  <a:pt x="6382" y="10800"/>
                </a:cubicBezTo>
                <a:cubicBezTo>
                  <a:pt x="5568" y="10800"/>
                  <a:pt x="4909" y="11606"/>
                  <a:pt x="4909" y="12599"/>
                </a:cubicBezTo>
                <a:cubicBezTo>
                  <a:pt x="4909" y="13594"/>
                  <a:pt x="5568" y="14399"/>
                  <a:pt x="6382" y="14399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10800" y="12000"/>
                </a:moveTo>
                <a:cubicBezTo>
                  <a:pt x="11071" y="12000"/>
                  <a:pt x="11291" y="12268"/>
                  <a:pt x="11291" y="12599"/>
                </a:cubicBezTo>
                <a:cubicBezTo>
                  <a:pt x="11291" y="12931"/>
                  <a:pt x="11071" y="13199"/>
                  <a:pt x="10800" y="13199"/>
                </a:cubicBezTo>
                <a:cubicBezTo>
                  <a:pt x="10529" y="13199"/>
                  <a:pt x="10309" y="12931"/>
                  <a:pt x="10309" y="12599"/>
                </a:cubicBezTo>
                <a:cubicBezTo>
                  <a:pt x="10309" y="12268"/>
                  <a:pt x="10529" y="12000"/>
                  <a:pt x="10800" y="12000"/>
                </a:cubicBezTo>
                <a:moveTo>
                  <a:pt x="10800" y="14399"/>
                </a:moveTo>
                <a:cubicBezTo>
                  <a:pt x="11614" y="14399"/>
                  <a:pt x="12273" y="13594"/>
                  <a:pt x="12273" y="12599"/>
                </a:cubicBezTo>
                <a:cubicBezTo>
                  <a:pt x="12273" y="11606"/>
                  <a:pt x="11614" y="10800"/>
                  <a:pt x="10800" y="10800"/>
                </a:cubicBezTo>
                <a:cubicBezTo>
                  <a:pt x="9986" y="10800"/>
                  <a:pt x="9327" y="11606"/>
                  <a:pt x="9327" y="12599"/>
                </a:cubicBezTo>
                <a:cubicBezTo>
                  <a:pt x="9327" y="13594"/>
                  <a:pt x="9986" y="14399"/>
                  <a:pt x="10800" y="14399"/>
                </a:cubicBezTo>
                <a:moveTo>
                  <a:pt x="15218" y="12000"/>
                </a:moveTo>
                <a:cubicBezTo>
                  <a:pt x="15489" y="12000"/>
                  <a:pt x="15709" y="12268"/>
                  <a:pt x="15709" y="12599"/>
                </a:cubicBezTo>
                <a:cubicBezTo>
                  <a:pt x="15709" y="12931"/>
                  <a:pt x="15489" y="13199"/>
                  <a:pt x="15218" y="13199"/>
                </a:cubicBezTo>
                <a:cubicBezTo>
                  <a:pt x="14947" y="13199"/>
                  <a:pt x="14727" y="12931"/>
                  <a:pt x="14727" y="12599"/>
                </a:cubicBezTo>
                <a:cubicBezTo>
                  <a:pt x="14727" y="12268"/>
                  <a:pt x="14947" y="12000"/>
                  <a:pt x="15218" y="12000"/>
                </a:cubicBezTo>
                <a:moveTo>
                  <a:pt x="15218" y="14399"/>
                </a:moveTo>
                <a:cubicBezTo>
                  <a:pt x="16032" y="14399"/>
                  <a:pt x="16691" y="13594"/>
                  <a:pt x="16691" y="12599"/>
                </a:cubicBezTo>
                <a:cubicBezTo>
                  <a:pt x="16691" y="11606"/>
                  <a:pt x="16032" y="10800"/>
                  <a:pt x="15218" y="10800"/>
                </a:cubicBezTo>
                <a:cubicBezTo>
                  <a:pt x="14405" y="10800"/>
                  <a:pt x="13745" y="11606"/>
                  <a:pt x="13745" y="12599"/>
                </a:cubicBezTo>
                <a:cubicBezTo>
                  <a:pt x="13745" y="13594"/>
                  <a:pt x="14405" y="14399"/>
                  <a:pt x="15218" y="1439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1371938" y="2105575"/>
            <a:ext cx="207768" cy="207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11782"/>
                </a:moveTo>
                <a:cubicBezTo>
                  <a:pt x="7584" y="11782"/>
                  <a:pt x="7364" y="12001"/>
                  <a:pt x="7364" y="12272"/>
                </a:cubicBezTo>
                <a:cubicBezTo>
                  <a:pt x="7364" y="12408"/>
                  <a:pt x="7419" y="12531"/>
                  <a:pt x="7507" y="12619"/>
                </a:cubicBezTo>
                <a:lnTo>
                  <a:pt x="10453" y="15565"/>
                </a:lnTo>
                <a:cubicBezTo>
                  <a:pt x="10542" y="15654"/>
                  <a:pt x="10665" y="15709"/>
                  <a:pt x="10800" y="15709"/>
                </a:cubicBezTo>
                <a:cubicBezTo>
                  <a:pt x="10935" y="15709"/>
                  <a:pt x="11058" y="15654"/>
                  <a:pt x="11147" y="15565"/>
                </a:cubicBezTo>
                <a:lnTo>
                  <a:pt x="14093" y="12619"/>
                </a:lnTo>
                <a:cubicBezTo>
                  <a:pt x="14181" y="12531"/>
                  <a:pt x="14236" y="12408"/>
                  <a:pt x="14236" y="12272"/>
                </a:cubicBezTo>
                <a:cubicBezTo>
                  <a:pt x="14236" y="12001"/>
                  <a:pt x="14016" y="11782"/>
                  <a:pt x="13745" y="11782"/>
                </a:cubicBezTo>
                <a:cubicBezTo>
                  <a:pt x="13610" y="11782"/>
                  <a:pt x="13487" y="11837"/>
                  <a:pt x="13398" y="11925"/>
                </a:cubicBezTo>
                <a:lnTo>
                  <a:pt x="11291" y="14033"/>
                </a:lnTo>
                <a:lnTo>
                  <a:pt x="11291" y="492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4033"/>
                </a:lnTo>
                <a:lnTo>
                  <a:pt x="8202" y="11925"/>
                </a:lnTo>
                <a:cubicBezTo>
                  <a:pt x="8113" y="11837"/>
                  <a:pt x="7990" y="11782"/>
                  <a:pt x="7855" y="117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1768586" y="2105575"/>
            <a:ext cx="207768" cy="207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3927"/>
                </a:moveTo>
                <a:cubicBezTo>
                  <a:pt x="7990" y="3927"/>
                  <a:pt x="8113" y="3872"/>
                  <a:pt x="8202" y="3784"/>
                </a:cubicBezTo>
                <a:lnTo>
                  <a:pt x="10309" y="1676"/>
                </a:lnTo>
                <a:lnTo>
                  <a:pt x="10309" y="15218"/>
                </a:lnTo>
                <a:lnTo>
                  <a:pt x="10309" y="15218"/>
                </a:lnTo>
                <a:cubicBezTo>
                  <a:pt x="10309" y="15489"/>
                  <a:pt x="10529" y="15709"/>
                  <a:pt x="10800" y="15709"/>
                </a:cubicBezTo>
                <a:cubicBezTo>
                  <a:pt x="11071" y="15709"/>
                  <a:pt x="11291" y="15489"/>
                  <a:pt x="11291" y="15218"/>
                </a:cubicBezTo>
                <a:lnTo>
                  <a:pt x="11291" y="1676"/>
                </a:lnTo>
                <a:lnTo>
                  <a:pt x="13398" y="3784"/>
                </a:lnTo>
                <a:cubicBezTo>
                  <a:pt x="13487" y="3872"/>
                  <a:pt x="13610" y="3927"/>
                  <a:pt x="13745" y="3927"/>
                </a:cubicBezTo>
                <a:cubicBezTo>
                  <a:pt x="14016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9" y="3178"/>
                  <a:pt x="7364" y="3301"/>
                  <a:pt x="7364" y="3436"/>
                </a:cubicBezTo>
                <a:cubicBezTo>
                  <a:pt x="7364" y="3708"/>
                  <a:pt x="7584" y="3927"/>
                  <a:pt x="7855" y="39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2165233" y="2105575"/>
            <a:ext cx="207768" cy="207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5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>
            <a:off x="2561881" y="2110297"/>
            <a:ext cx="207768" cy="2030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2958528" y="210557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3355175" y="210557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3751823" y="210557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1" name="出自【趣你的PPT】(微信:qunideppt)：最优质的PPT资源库"/>
          <p:cNvSpPr/>
          <p:nvPr/>
        </p:nvSpPr>
        <p:spPr>
          <a:xfrm>
            <a:off x="4157914" y="2105575"/>
            <a:ext cx="188880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2" name="出自【趣你的PPT】(微信:qunideppt)：最优质的PPT资源库"/>
          <p:cNvSpPr/>
          <p:nvPr/>
        </p:nvSpPr>
        <p:spPr>
          <a:xfrm>
            <a:off x="578644" y="250222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4727"/>
                </a:moveTo>
                <a:lnTo>
                  <a:pt x="18655" y="14727"/>
                </a:lnTo>
                <a:lnTo>
                  <a:pt x="18655" y="12273"/>
                </a:lnTo>
                <a:cubicBezTo>
                  <a:pt x="18655" y="12002"/>
                  <a:pt x="18434" y="11782"/>
                  <a:pt x="18164" y="11782"/>
                </a:cubicBezTo>
                <a:cubicBezTo>
                  <a:pt x="17893" y="11782"/>
                  <a:pt x="17673" y="12002"/>
                  <a:pt x="17673" y="12273"/>
                </a:cubicBezTo>
                <a:lnTo>
                  <a:pt x="17673" y="14727"/>
                </a:lnTo>
                <a:lnTo>
                  <a:pt x="15218" y="14727"/>
                </a:lnTo>
                <a:cubicBezTo>
                  <a:pt x="14947" y="14727"/>
                  <a:pt x="14727" y="14947"/>
                  <a:pt x="14727" y="15218"/>
                </a:cubicBezTo>
                <a:cubicBezTo>
                  <a:pt x="14727" y="15490"/>
                  <a:pt x="14947" y="15709"/>
                  <a:pt x="15218" y="15709"/>
                </a:cubicBezTo>
                <a:lnTo>
                  <a:pt x="17673" y="15709"/>
                </a:lnTo>
                <a:lnTo>
                  <a:pt x="17673" y="18164"/>
                </a:lnTo>
                <a:cubicBezTo>
                  <a:pt x="17673" y="18435"/>
                  <a:pt x="17893" y="18655"/>
                  <a:pt x="18164" y="18655"/>
                </a:cubicBezTo>
                <a:cubicBezTo>
                  <a:pt x="18434" y="18655"/>
                  <a:pt x="18655" y="18435"/>
                  <a:pt x="18655" y="18164"/>
                </a:cubicBezTo>
                <a:lnTo>
                  <a:pt x="18655" y="15709"/>
                </a:lnTo>
                <a:lnTo>
                  <a:pt x="21109" y="15709"/>
                </a:lnTo>
                <a:cubicBezTo>
                  <a:pt x="21380" y="15709"/>
                  <a:pt x="21600" y="15490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  <a:moveTo>
                  <a:pt x="14823" y="8659"/>
                </a:moveTo>
                <a:cubicBezTo>
                  <a:pt x="12845" y="10260"/>
                  <a:pt x="10800" y="11916"/>
                  <a:pt x="10800" y="14727"/>
                </a:cubicBezTo>
                <a:cubicBezTo>
                  <a:pt x="10800" y="17561"/>
                  <a:pt x="10800" y="19270"/>
                  <a:pt x="10584" y="20135"/>
                </a:cubicBezTo>
                <a:cubicBezTo>
                  <a:pt x="10474" y="20573"/>
                  <a:pt x="10463" y="20618"/>
                  <a:pt x="9818" y="20618"/>
                </a:cubicBezTo>
                <a:cubicBezTo>
                  <a:pt x="9173" y="20618"/>
                  <a:pt x="9162" y="20573"/>
                  <a:pt x="9052" y="20135"/>
                </a:cubicBezTo>
                <a:cubicBezTo>
                  <a:pt x="8926" y="19627"/>
                  <a:pt x="8874" y="18820"/>
                  <a:pt x="8853" y="17673"/>
                </a:cubicBezTo>
                <a:lnTo>
                  <a:pt x="9327" y="17673"/>
                </a:lnTo>
                <a:cubicBezTo>
                  <a:pt x="9598" y="17673"/>
                  <a:pt x="9818" y="17453"/>
                  <a:pt x="9818" y="17182"/>
                </a:cubicBezTo>
                <a:cubicBezTo>
                  <a:pt x="9818" y="16910"/>
                  <a:pt x="9598" y="16691"/>
                  <a:pt x="9327" y="16691"/>
                </a:cubicBezTo>
                <a:lnTo>
                  <a:pt x="8840" y="16691"/>
                </a:lnTo>
                <a:cubicBezTo>
                  <a:pt x="8838" y="16381"/>
                  <a:pt x="8837" y="16059"/>
                  <a:pt x="8837" y="15709"/>
                </a:cubicBezTo>
                <a:lnTo>
                  <a:pt x="9327" y="15709"/>
                </a:lnTo>
                <a:cubicBezTo>
                  <a:pt x="9598" y="15709"/>
                  <a:pt x="9818" y="15490"/>
                  <a:pt x="9818" y="15218"/>
                </a:cubicBezTo>
                <a:cubicBezTo>
                  <a:pt x="9818" y="14947"/>
                  <a:pt x="9598" y="14727"/>
                  <a:pt x="9327" y="14727"/>
                </a:cubicBezTo>
                <a:lnTo>
                  <a:pt x="8836" y="14727"/>
                </a:lnTo>
                <a:cubicBezTo>
                  <a:pt x="8836" y="11916"/>
                  <a:pt x="6791" y="10260"/>
                  <a:pt x="4813" y="8659"/>
                </a:cubicBezTo>
                <a:cubicBezTo>
                  <a:pt x="3221" y="7370"/>
                  <a:pt x="1702" y="6139"/>
                  <a:pt x="1176" y="4344"/>
                </a:cubicBezTo>
                <a:cubicBezTo>
                  <a:pt x="2835" y="5266"/>
                  <a:pt x="6083" y="5891"/>
                  <a:pt x="9818" y="5891"/>
                </a:cubicBezTo>
                <a:cubicBezTo>
                  <a:pt x="13550" y="5891"/>
                  <a:pt x="16795" y="5266"/>
                  <a:pt x="18456" y="4347"/>
                </a:cubicBezTo>
                <a:cubicBezTo>
                  <a:pt x="17928" y="6143"/>
                  <a:pt x="16412" y="7373"/>
                  <a:pt x="14823" y="8659"/>
                </a:cubicBezTo>
                <a:moveTo>
                  <a:pt x="982" y="2945"/>
                </a:moveTo>
                <a:cubicBezTo>
                  <a:pt x="982" y="1861"/>
                  <a:pt x="4938" y="982"/>
                  <a:pt x="9818" y="982"/>
                </a:cubicBezTo>
                <a:cubicBezTo>
                  <a:pt x="14698" y="982"/>
                  <a:pt x="18655" y="1861"/>
                  <a:pt x="18655" y="2945"/>
                </a:cubicBezTo>
                <a:cubicBezTo>
                  <a:pt x="18655" y="4031"/>
                  <a:pt x="14698" y="4909"/>
                  <a:pt x="9818" y="4909"/>
                </a:cubicBezTo>
                <a:cubicBezTo>
                  <a:pt x="4938" y="4909"/>
                  <a:pt x="982" y="4031"/>
                  <a:pt x="982" y="2945"/>
                </a:cubicBezTo>
                <a:moveTo>
                  <a:pt x="19636" y="2945"/>
                </a:moveTo>
                <a:cubicBezTo>
                  <a:pt x="19636" y="1319"/>
                  <a:pt x="15241" y="0"/>
                  <a:pt x="9818" y="0"/>
                </a:cubicBezTo>
                <a:cubicBezTo>
                  <a:pt x="4396" y="0"/>
                  <a:pt x="0" y="1319"/>
                  <a:pt x="0" y="2945"/>
                </a:cubicBezTo>
                <a:cubicBezTo>
                  <a:pt x="0" y="8836"/>
                  <a:pt x="7855" y="9818"/>
                  <a:pt x="7855" y="14727"/>
                </a:cubicBezTo>
                <a:cubicBezTo>
                  <a:pt x="7855" y="14900"/>
                  <a:pt x="7855" y="15053"/>
                  <a:pt x="7855" y="15217"/>
                </a:cubicBezTo>
                <a:cubicBezTo>
                  <a:pt x="7855" y="15217"/>
                  <a:pt x="7855" y="15218"/>
                  <a:pt x="7855" y="15218"/>
                </a:cubicBezTo>
                <a:cubicBezTo>
                  <a:pt x="7855" y="15219"/>
                  <a:pt x="7855" y="15219"/>
                  <a:pt x="7855" y="15219"/>
                </a:cubicBezTo>
                <a:cubicBezTo>
                  <a:pt x="7855" y="15938"/>
                  <a:pt x="7856" y="16572"/>
                  <a:pt x="7863" y="17142"/>
                </a:cubicBezTo>
                <a:cubicBezTo>
                  <a:pt x="7861" y="17155"/>
                  <a:pt x="7855" y="17168"/>
                  <a:pt x="7855" y="17182"/>
                </a:cubicBezTo>
                <a:cubicBezTo>
                  <a:pt x="7855" y="17199"/>
                  <a:pt x="7862" y="17212"/>
                  <a:pt x="7864" y="17229"/>
                </a:cubicBezTo>
                <a:cubicBezTo>
                  <a:pt x="7908" y="20896"/>
                  <a:pt x="8177" y="21600"/>
                  <a:pt x="9818" y="21600"/>
                </a:cubicBezTo>
                <a:cubicBezTo>
                  <a:pt x="11782" y="21600"/>
                  <a:pt x="11782" y="20618"/>
                  <a:pt x="11782" y="14727"/>
                </a:cubicBezTo>
                <a:cubicBezTo>
                  <a:pt x="11782" y="9818"/>
                  <a:pt x="19636" y="8836"/>
                  <a:pt x="19636" y="29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>
            <a:off x="975291" y="250222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4727"/>
                </a:moveTo>
                <a:lnTo>
                  <a:pt x="15218" y="14727"/>
                </a:lnTo>
                <a:cubicBezTo>
                  <a:pt x="14947" y="14727"/>
                  <a:pt x="14727" y="14947"/>
                  <a:pt x="14727" y="15218"/>
                </a:cubicBezTo>
                <a:cubicBezTo>
                  <a:pt x="14727" y="15490"/>
                  <a:pt x="14947" y="15709"/>
                  <a:pt x="15218" y="15709"/>
                </a:cubicBezTo>
                <a:lnTo>
                  <a:pt x="21109" y="15709"/>
                </a:lnTo>
                <a:cubicBezTo>
                  <a:pt x="21380" y="15709"/>
                  <a:pt x="21600" y="15490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  <a:moveTo>
                  <a:pt x="14823" y="8659"/>
                </a:moveTo>
                <a:cubicBezTo>
                  <a:pt x="12845" y="10260"/>
                  <a:pt x="10800" y="11916"/>
                  <a:pt x="10800" y="14727"/>
                </a:cubicBezTo>
                <a:cubicBezTo>
                  <a:pt x="10800" y="17561"/>
                  <a:pt x="10800" y="19270"/>
                  <a:pt x="10584" y="20135"/>
                </a:cubicBezTo>
                <a:cubicBezTo>
                  <a:pt x="10474" y="20573"/>
                  <a:pt x="10463" y="20618"/>
                  <a:pt x="9818" y="20618"/>
                </a:cubicBezTo>
                <a:cubicBezTo>
                  <a:pt x="9173" y="20618"/>
                  <a:pt x="9162" y="20573"/>
                  <a:pt x="9052" y="20135"/>
                </a:cubicBezTo>
                <a:cubicBezTo>
                  <a:pt x="8926" y="19627"/>
                  <a:pt x="8874" y="18820"/>
                  <a:pt x="8853" y="17673"/>
                </a:cubicBezTo>
                <a:lnTo>
                  <a:pt x="9327" y="17673"/>
                </a:lnTo>
                <a:cubicBezTo>
                  <a:pt x="9598" y="17673"/>
                  <a:pt x="9818" y="17453"/>
                  <a:pt x="9818" y="17182"/>
                </a:cubicBezTo>
                <a:cubicBezTo>
                  <a:pt x="9818" y="16910"/>
                  <a:pt x="9598" y="16691"/>
                  <a:pt x="9327" y="16691"/>
                </a:cubicBezTo>
                <a:lnTo>
                  <a:pt x="8840" y="16691"/>
                </a:lnTo>
                <a:cubicBezTo>
                  <a:pt x="8838" y="16381"/>
                  <a:pt x="8837" y="16059"/>
                  <a:pt x="8837" y="15709"/>
                </a:cubicBezTo>
                <a:lnTo>
                  <a:pt x="9327" y="15709"/>
                </a:lnTo>
                <a:cubicBezTo>
                  <a:pt x="9598" y="15709"/>
                  <a:pt x="9818" y="15490"/>
                  <a:pt x="9818" y="15218"/>
                </a:cubicBezTo>
                <a:cubicBezTo>
                  <a:pt x="9818" y="14947"/>
                  <a:pt x="9598" y="14727"/>
                  <a:pt x="9327" y="14727"/>
                </a:cubicBezTo>
                <a:lnTo>
                  <a:pt x="8836" y="14727"/>
                </a:lnTo>
                <a:cubicBezTo>
                  <a:pt x="8836" y="11916"/>
                  <a:pt x="6791" y="10260"/>
                  <a:pt x="4813" y="8659"/>
                </a:cubicBezTo>
                <a:cubicBezTo>
                  <a:pt x="3221" y="7370"/>
                  <a:pt x="1702" y="6139"/>
                  <a:pt x="1176" y="4344"/>
                </a:cubicBezTo>
                <a:cubicBezTo>
                  <a:pt x="2835" y="5266"/>
                  <a:pt x="6083" y="5891"/>
                  <a:pt x="9818" y="5891"/>
                </a:cubicBezTo>
                <a:cubicBezTo>
                  <a:pt x="13550" y="5891"/>
                  <a:pt x="16795" y="5266"/>
                  <a:pt x="18456" y="4347"/>
                </a:cubicBezTo>
                <a:cubicBezTo>
                  <a:pt x="17928" y="6143"/>
                  <a:pt x="16412" y="7373"/>
                  <a:pt x="14823" y="8659"/>
                </a:cubicBezTo>
                <a:moveTo>
                  <a:pt x="982" y="2945"/>
                </a:moveTo>
                <a:cubicBezTo>
                  <a:pt x="982" y="1861"/>
                  <a:pt x="4938" y="982"/>
                  <a:pt x="9818" y="982"/>
                </a:cubicBezTo>
                <a:cubicBezTo>
                  <a:pt x="14698" y="982"/>
                  <a:pt x="18655" y="1861"/>
                  <a:pt x="18655" y="2945"/>
                </a:cubicBezTo>
                <a:cubicBezTo>
                  <a:pt x="18655" y="4031"/>
                  <a:pt x="14698" y="4909"/>
                  <a:pt x="9818" y="4909"/>
                </a:cubicBezTo>
                <a:cubicBezTo>
                  <a:pt x="4938" y="4909"/>
                  <a:pt x="982" y="4031"/>
                  <a:pt x="982" y="2945"/>
                </a:cubicBezTo>
                <a:moveTo>
                  <a:pt x="19636" y="2945"/>
                </a:moveTo>
                <a:cubicBezTo>
                  <a:pt x="19636" y="1319"/>
                  <a:pt x="15241" y="0"/>
                  <a:pt x="9818" y="0"/>
                </a:cubicBezTo>
                <a:cubicBezTo>
                  <a:pt x="4396" y="0"/>
                  <a:pt x="0" y="1319"/>
                  <a:pt x="0" y="2945"/>
                </a:cubicBezTo>
                <a:cubicBezTo>
                  <a:pt x="0" y="8836"/>
                  <a:pt x="7855" y="9818"/>
                  <a:pt x="7855" y="14727"/>
                </a:cubicBezTo>
                <a:cubicBezTo>
                  <a:pt x="7855" y="14900"/>
                  <a:pt x="7855" y="15053"/>
                  <a:pt x="7855" y="15217"/>
                </a:cubicBezTo>
                <a:cubicBezTo>
                  <a:pt x="7855" y="15217"/>
                  <a:pt x="7855" y="15218"/>
                  <a:pt x="7855" y="15218"/>
                </a:cubicBezTo>
                <a:cubicBezTo>
                  <a:pt x="7855" y="15219"/>
                  <a:pt x="7855" y="15219"/>
                  <a:pt x="7855" y="15219"/>
                </a:cubicBezTo>
                <a:cubicBezTo>
                  <a:pt x="7855" y="15938"/>
                  <a:pt x="7856" y="16572"/>
                  <a:pt x="7863" y="17142"/>
                </a:cubicBezTo>
                <a:cubicBezTo>
                  <a:pt x="7861" y="17155"/>
                  <a:pt x="7855" y="17168"/>
                  <a:pt x="7855" y="17182"/>
                </a:cubicBezTo>
                <a:cubicBezTo>
                  <a:pt x="7855" y="17199"/>
                  <a:pt x="7862" y="17212"/>
                  <a:pt x="7864" y="17229"/>
                </a:cubicBezTo>
                <a:cubicBezTo>
                  <a:pt x="7908" y="20896"/>
                  <a:pt x="8177" y="21600"/>
                  <a:pt x="9818" y="21600"/>
                </a:cubicBezTo>
                <a:cubicBezTo>
                  <a:pt x="11782" y="21600"/>
                  <a:pt x="11782" y="20618"/>
                  <a:pt x="11782" y="14727"/>
                </a:cubicBezTo>
                <a:cubicBezTo>
                  <a:pt x="11782" y="9818"/>
                  <a:pt x="19636" y="8836"/>
                  <a:pt x="19636" y="29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4" name="出自【趣你的PPT】(微信:qunideppt)：最优质的PPT资源库"/>
          <p:cNvSpPr/>
          <p:nvPr/>
        </p:nvSpPr>
        <p:spPr>
          <a:xfrm>
            <a:off x="1381382" y="2502222"/>
            <a:ext cx="188880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20" y="4979"/>
                </a:moveTo>
                <a:lnTo>
                  <a:pt x="7560" y="6792"/>
                </a:lnTo>
                <a:lnTo>
                  <a:pt x="7560" y="2876"/>
                </a:lnTo>
                <a:lnTo>
                  <a:pt x="20520" y="1063"/>
                </a:lnTo>
                <a:cubicBezTo>
                  <a:pt x="20520" y="1063"/>
                  <a:pt x="20520" y="4979"/>
                  <a:pt x="20520" y="4979"/>
                </a:cubicBezTo>
                <a:close/>
                <a:moveTo>
                  <a:pt x="18900" y="17673"/>
                </a:moveTo>
                <a:lnTo>
                  <a:pt x="16740" y="17673"/>
                </a:lnTo>
                <a:cubicBezTo>
                  <a:pt x="15845" y="17673"/>
                  <a:pt x="15120" y="17014"/>
                  <a:pt x="15120" y="16200"/>
                </a:cubicBezTo>
                <a:cubicBezTo>
                  <a:pt x="15120" y="15387"/>
                  <a:pt x="15845" y="14727"/>
                  <a:pt x="16740" y="14727"/>
                </a:cubicBezTo>
                <a:lnTo>
                  <a:pt x="18900" y="14727"/>
                </a:lnTo>
                <a:cubicBezTo>
                  <a:pt x="19795" y="14727"/>
                  <a:pt x="20520" y="15387"/>
                  <a:pt x="20520" y="16200"/>
                </a:cubicBezTo>
                <a:cubicBezTo>
                  <a:pt x="20520" y="17014"/>
                  <a:pt x="19795" y="17673"/>
                  <a:pt x="18900" y="17673"/>
                </a:cubicBezTo>
                <a:moveTo>
                  <a:pt x="4860" y="20618"/>
                </a:moveTo>
                <a:lnTo>
                  <a:pt x="2700" y="20618"/>
                </a:lnTo>
                <a:cubicBezTo>
                  <a:pt x="1805" y="20618"/>
                  <a:pt x="1080" y="19959"/>
                  <a:pt x="1080" y="19146"/>
                </a:cubicBezTo>
                <a:cubicBezTo>
                  <a:pt x="1080" y="18332"/>
                  <a:pt x="1805" y="17673"/>
                  <a:pt x="2700" y="17673"/>
                </a:cubicBezTo>
                <a:lnTo>
                  <a:pt x="4860" y="17673"/>
                </a:lnTo>
                <a:cubicBezTo>
                  <a:pt x="5755" y="17673"/>
                  <a:pt x="6480" y="18332"/>
                  <a:pt x="6480" y="19146"/>
                </a:cubicBezTo>
                <a:cubicBezTo>
                  <a:pt x="6480" y="19959"/>
                  <a:pt x="5755" y="20618"/>
                  <a:pt x="4860" y="20618"/>
                </a:cubicBezTo>
                <a:moveTo>
                  <a:pt x="21060" y="0"/>
                </a:moveTo>
                <a:cubicBezTo>
                  <a:pt x="21031" y="0"/>
                  <a:pt x="21006" y="11"/>
                  <a:pt x="20980" y="15"/>
                </a:cubicBezTo>
                <a:lnTo>
                  <a:pt x="20978" y="6"/>
                </a:lnTo>
                <a:lnTo>
                  <a:pt x="6938" y="1969"/>
                </a:lnTo>
                <a:lnTo>
                  <a:pt x="6940" y="1979"/>
                </a:lnTo>
                <a:cubicBezTo>
                  <a:pt x="6681" y="2016"/>
                  <a:pt x="6480" y="2210"/>
                  <a:pt x="6480" y="2455"/>
                </a:cubicBezTo>
                <a:lnTo>
                  <a:pt x="6480" y="17193"/>
                </a:lnTo>
                <a:cubicBezTo>
                  <a:pt x="6028" y="16882"/>
                  <a:pt x="5471" y="16691"/>
                  <a:pt x="4860" y="16691"/>
                </a:cubicBezTo>
                <a:lnTo>
                  <a:pt x="2700" y="16691"/>
                </a:lnTo>
                <a:cubicBezTo>
                  <a:pt x="1209" y="16691"/>
                  <a:pt x="0" y="17790"/>
                  <a:pt x="0" y="19146"/>
                </a:cubicBezTo>
                <a:cubicBezTo>
                  <a:pt x="0" y="20501"/>
                  <a:pt x="1209" y="21600"/>
                  <a:pt x="2700" y="21600"/>
                </a:cubicBezTo>
                <a:lnTo>
                  <a:pt x="4860" y="21600"/>
                </a:lnTo>
                <a:cubicBezTo>
                  <a:pt x="6352" y="21600"/>
                  <a:pt x="7560" y="20501"/>
                  <a:pt x="7560" y="19146"/>
                </a:cubicBezTo>
                <a:lnTo>
                  <a:pt x="7560" y="7785"/>
                </a:lnTo>
                <a:lnTo>
                  <a:pt x="20520" y="5972"/>
                </a:lnTo>
                <a:lnTo>
                  <a:pt x="20520" y="14248"/>
                </a:lnTo>
                <a:cubicBezTo>
                  <a:pt x="20068" y="13937"/>
                  <a:pt x="19511" y="13745"/>
                  <a:pt x="18900" y="13745"/>
                </a:cubicBezTo>
                <a:lnTo>
                  <a:pt x="16740" y="13745"/>
                </a:lnTo>
                <a:cubicBezTo>
                  <a:pt x="15249" y="13745"/>
                  <a:pt x="14040" y="14845"/>
                  <a:pt x="14040" y="16200"/>
                </a:cubicBezTo>
                <a:cubicBezTo>
                  <a:pt x="14040" y="17556"/>
                  <a:pt x="15249" y="18655"/>
                  <a:pt x="16740" y="18655"/>
                </a:cubicBezTo>
                <a:lnTo>
                  <a:pt x="18900" y="18655"/>
                </a:lnTo>
                <a:cubicBezTo>
                  <a:pt x="20392" y="18655"/>
                  <a:pt x="21600" y="17556"/>
                  <a:pt x="21600" y="16200"/>
                </a:cubicBezTo>
                <a:lnTo>
                  <a:pt x="21600" y="491"/>
                </a:lnTo>
                <a:cubicBezTo>
                  <a:pt x="21600" y="220"/>
                  <a:pt x="21358" y="0"/>
                  <a:pt x="2106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>
            <a:off x="1806362" y="2502222"/>
            <a:ext cx="132216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5837"/>
                </a:moveTo>
                <a:lnTo>
                  <a:pt x="10800" y="4996"/>
                </a:lnTo>
                <a:lnTo>
                  <a:pt x="10800" y="1036"/>
                </a:lnTo>
                <a:lnTo>
                  <a:pt x="20057" y="1878"/>
                </a:lnTo>
                <a:cubicBezTo>
                  <a:pt x="20057" y="1878"/>
                  <a:pt x="20057" y="5837"/>
                  <a:pt x="20057" y="5837"/>
                </a:cubicBezTo>
                <a:close/>
                <a:moveTo>
                  <a:pt x="6943" y="20618"/>
                </a:moveTo>
                <a:lnTo>
                  <a:pt x="3857" y="20618"/>
                </a:lnTo>
                <a:cubicBezTo>
                  <a:pt x="2579" y="20618"/>
                  <a:pt x="1543" y="19959"/>
                  <a:pt x="1543" y="19146"/>
                </a:cubicBezTo>
                <a:cubicBezTo>
                  <a:pt x="1543" y="18332"/>
                  <a:pt x="2579" y="17673"/>
                  <a:pt x="3857" y="17673"/>
                </a:cubicBezTo>
                <a:lnTo>
                  <a:pt x="6943" y="17673"/>
                </a:lnTo>
                <a:cubicBezTo>
                  <a:pt x="8221" y="17673"/>
                  <a:pt x="9257" y="18332"/>
                  <a:pt x="9257" y="19146"/>
                </a:cubicBezTo>
                <a:cubicBezTo>
                  <a:pt x="9257" y="19959"/>
                  <a:pt x="8221" y="20618"/>
                  <a:pt x="6943" y="20618"/>
                </a:cubicBezTo>
                <a:moveTo>
                  <a:pt x="20829" y="982"/>
                </a:moveTo>
                <a:cubicBezTo>
                  <a:pt x="20788" y="982"/>
                  <a:pt x="20752" y="993"/>
                  <a:pt x="20714" y="997"/>
                </a:cubicBezTo>
                <a:lnTo>
                  <a:pt x="20711" y="988"/>
                </a:lnTo>
                <a:lnTo>
                  <a:pt x="10344" y="45"/>
                </a:lnTo>
                <a:cubicBezTo>
                  <a:pt x="10248" y="17"/>
                  <a:pt x="10141" y="0"/>
                  <a:pt x="10029" y="0"/>
                </a:cubicBezTo>
                <a:cubicBezTo>
                  <a:pt x="10002" y="0"/>
                  <a:pt x="9979" y="8"/>
                  <a:pt x="9954" y="10"/>
                </a:cubicBezTo>
                <a:lnTo>
                  <a:pt x="9911" y="6"/>
                </a:lnTo>
                <a:lnTo>
                  <a:pt x="9914" y="15"/>
                </a:lnTo>
                <a:cubicBezTo>
                  <a:pt x="9545" y="52"/>
                  <a:pt x="9257" y="246"/>
                  <a:pt x="9257" y="491"/>
                </a:cubicBezTo>
                <a:lnTo>
                  <a:pt x="9257" y="17193"/>
                </a:lnTo>
                <a:cubicBezTo>
                  <a:pt x="8612" y="16882"/>
                  <a:pt x="7815" y="16691"/>
                  <a:pt x="6943" y="16691"/>
                </a:cubicBezTo>
                <a:lnTo>
                  <a:pt x="3857" y="16691"/>
                </a:lnTo>
                <a:cubicBezTo>
                  <a:pt x="1727" y="16691"/>
                  <a:pt x="0" y="17790"/>
                  <a:pt x="0" y="19146"/>
                </a:cubicBezTo>
                <a:cubicBezTo>
                  <a:pt x="0" y="20501"/>
                  <a:pt x="1727" y="21600"/>
                  <a:pt x="3857" y="21600"/>
                </a:cubicBezTo>
                <a:lnTo>
                  <a:pt x="6943" y="21600"/>
                </a:lnTo>
                <a:cubicBezTo>
                  <a:pt x="9074" y="21600"/>
                  <a:pt x="10800" y="20501"/>
                  <a:pt x="10800" y="19146"/>
                </a:cubicBezTo>
                <a:lnTo>
                  <a:pt x="10800" y="5945"/>
                </a:lnTo>
                <a:lnTo>
                  <a:pt x="20513" y="6828"/>
                </a:lnTo>
                <a:cubicBezTo>
                  <a:pt x="20610" y="6855"/>
                  <a:pt x="20715" y="6873"/>
                  <a:pt x="20829" y="6873"/>
                </a:cubicBezTo>
                <a:cubicBezTo>
                  <a:pt x="20855" y="6873"/>
                  <a:pt x="20877" y="6865"/>
                  <a:pt x="20904" y="6864"/>
                </a:cubicBezTo>
                <a:lnTo>
                  <a:pt x="20946" y="6867"/>
                </a:lnTo>
                <a:lnTo>
                  <a:pt x="20943" y="6858"/>
                </a:lnTo>
                <a:cubicBezTo>
                  <a:pt x="21313" y="6822"/>
                  <a:pt x="21600" y="6627"/>
                  <a:pt x="21600" y="6382"/>
                </a:cubicBezTo>
                <a:lnTo>
                  <a:pt x="21600" y="1473"/>
                </a:lnTo>
                <a:cubicBezTo>
                  <a:pt x="21600" y="1202"/>
                  <a:pt x="21254" y="982"/>
                  <a:pt x="20829" y="9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6" name="出自【趣你的PPT】(微信:qunideppt)：最优质的PPT资源库"/>
          <p:cNvSpPr/>
          <p:nvPr/>
        </p:nvSpPr>
        <p:spPr>
          <a:xfrm>
            <a:off x="2165233" y="250222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7" name="出自【趣你的PPT】(微信:qunideppt)：最优质的PPT资源库"/>
          <p:cNvSpPr/>
          <p:nvPr/>
        </p:nvSpPr>
        <p:spPr>
          <a:xfrm>
            <a:off x="2561881" y="250222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45" y="15886"/>
                </a:moveTo>
                <a:lnTo>
                  <a:pt x="10478" y="18984"/>
                </a:lnTo>
                <a:lnTo>
                  <a:pt x="7944" y="17126"/>
                </a:lnTo>
                <a:lnTo>
                  <a:pt x="7364" y="16700"/>
                </a:lnTo>
                <a:lnTo>
                  <a:pt x="6783" y="17126"/>
                </a:lnTo>
                <a:lnTo>
                  <a:pt x="4249" y="18984"/>
                </a:lnTo>
                <a:lnTo>
                  <a:pt x="5283" y="15886"/>
                </a:lnTo>
                <a:lnTo>
                  <a:pt x="5505" y="15220"/>
                </a:lnTo>
                <a:lnTo>
                  <a:pt x="4946" y="14794"/>
                </a:lnTo>
                <a:lnTo>
                  <a:pt x="2908" y="13240"/>
                </a:lnTo>
                <a:lnTo>
                  <a:pt x="6037" y="13240"/>
                </a:lnTo>
                <a:lnTo>
                  <a:pt x="6275" y="12602"/>
                </a:lnTo>
                <a:lnTo>
                  <a:pt x="7364" y="9683"/>
                </a:lnTo>
                <a:lnTo>
                  <a:pt x="8452" y="12602"/>
                </a:lnTo>
                <a:lnTo>
                  <a:pt x="8690" y="13240"/>
                </a:lnTo>
                <a:lnTo>
                  <a:pt x="11820" y="13240"/>
                </a:lnTo>
                <a:lnTo>
                  <a:pt x="9781" y="14794"/>
                </a:lnTo>
                <a:lnTo>
                  <a:pt x="9223" y="15220"/>
                </a:lnTo>
                <a:cubicBezTo>
                  <a:pt x="9223" y="15220"/>
                  <a:pt x="9445" y="15886"/>
                  <a:pt x="9445" y="15886"/>
                </a:cubicBezTo>
                <a:close/>
                <a:moveTo>
                  <a:pt x="9372" y="12259"/>
                </a:moveTo>
                <a:lnTo>
                  <a:pt x="7364" y="6873"/>
                </a:lnTo>
                <a:lnTo>
                  <a:pt x="5355" y="12259"/>
                </a:lnTo>
                <a:lnTo>
                  <a:pt x="0" y="12259"/>
                </a:lnTo>
                <a:lnTo>
                  <a:pt x="4351" y="15575"/>
                </a:lnTo>
                <a:lnTo>
                  <a:pt x="2343" y="21600"/>
                </a:lnTo>
                <a:lnTo>
                  <a:pt x="7364" y="17918"/>
                </a:lnTo>
                <a:lnTo>
                  <a:pt x="12384" y="21600"/>
                </a:lnTo>
                <a:lnTo>
                  <a:pt x="10376" y="15575"/>
                </a:lnTo>
                <a:lnTo>
                  <a:pt x="14727" y="12259"/>
                </a:lnTo>
                <a:cubicBezTo>
                  <a:pt x="14727" y="12259"/>
                  <a:pt x="9372" y="12259"/>
                  <a:pt x="9372" y="12259"/>
                </a:cubicBezTo>
                <a:close/>
                <a:moveTo>
                  <a:pt x="16781" y="7308"/>
                </a:moveTo>
                <a:lnTo>
                  <a:pt x="16200" y="6883"/>
                </a:lnTo>
                <a:lnTo>
                  <a:pt x="15619" y="7308"/>
                </a:lnTo>
                <a:lnTo>
                  <a:pt x="14426" y="8184"/>
                </a:lnTo>
                <a:lnTo>
                  <a:pt x="14922" y="6693"/>
                </a:lnTo>
                <a:lnTo>
                  <a:pt x="15143" y="6031"/>
                </a:lnTo>
                <a:lnTo>
                  <a:pt x="14590" y="5605"/>
                </a:lnTo>
                <a:lnTo>
                  <a:pt x="13682" y="4905"/>
                </a:lnTo>
                <a:lnTo>
                  <a:pt x="15408" y="4905"/>
                </a:lnTo>
                <a:lnTo>
                  <a:pt x="15647" y="4267"/>
                </a:lnTo>
                <a:lnTo>
                  <a:pt x="16200" y="2793"/>
                </a:lnTo>
                <a:lnTo>
                  <a:pt x="16754" y="4267"/>
                </a:lnTo>
                <a:lnTo>
                  <a:pt x="16992" y="4905"/>
                </a:lnTo>
                <a:lnTo>
                  <a:pt x="18718" y="4905"/>
                </a:lnTo>
                <a:lnTo>
                  <a:pt x="17810" y="5605"/>
                </a:lnTo>
                <a:lnTo>
                  <a:pt x="17257" y="6031"/>
                </a:lnTo>
                <a:lnTo>
                  <a:pt x="17478" y="6693"/>
                </a:lnTo>
                <a:lnTo>
                  <a:pt x="17975" y="8184"/>
                </a:lnTo>
                <a:cubicBezTo>
                  <a:pt x="17975" y="8184"/>
                  <a:pt x="16781" y="7308"/>
                  <a:pt x="16781" y="7308"/>
                </a:cubicBezTo>
                <a:close/>
                <a:moveTo>
                  <a:pt x="21600" y="3922"/>
                </a:moveTo>
                <a:lnTo>
                  <a:pt x="17673" y="3922"/>
                </a:lnTo>
                <a:lnTo>
                  <a:pt x="16200" y="0"/>
                </a:lnTo>
                <a:lnTo>
                  <a:pt x="14727" y="3922"/>
                </a:lnTo>
                <a:lnTo>
                  <a:pt x="10800" y="3922"/>
                </a:lnTo>
                <a:lnTo>
                  <a:pt x="13991" y="6382"/>
                </a:lnTo>
                <a:lnTo>
                  <a:pt x="12518" y="10800"/>
                </a:lnTo>
                <a:lnTo>
                  <a:pt x="16200" y="8100"/>
                </a:lnTo>
                <a:lnTo>
                  <a:pt x="19882" y="10800"/>
                </a:lnTo>
                <a:lnTo>
                  <a:pt x="18409" y="6382"/>
                </a:lnTo>
                <a:cubicBezTo>
                  <a:pt x="18409" y="6382"/>
                  <a:pt x="21600" y="3922"/>
                  <a:pt x="21600" y="392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8" name="出自【趣你的PPT】(微信:qunideppt)：最优质的PPT资源库"/>
          <p:cNvSpPr/>
          <p:nvPr/>
        </p:nvSpPr>
        <p:spPr>
          <a:xfrm>
            <a:off x="2958528" y="250222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33" y="11950"/>
                </a:moveTo>
                <a:lnTo>
                  <a:pt x="12831" y="14044"/>
                </a:lnTo>
                <a:lnTo>
                  <a:pt x="11135" y="12801"/>
                </a:lnTo>
                <a:lnTo>
                  <a:pt x="10555" y="12375"/>
                </a:lnTo>
                <a:lnTo>
                  <a:pt x="9974" y="12801"/>
                </a:lnTo>
                <a:lnTo>
                  <a:pt x="8277" y="14044"/>
                </a:lnTo>
                <a:lnTo>
                  <a:pt x="8976" y="11950"/>
                </a:lnTo>
                <a:lnTo>
                  <a:pt x="9195" y="11291"/>
                </a:lnTo>
                <a:lnTo>
                  <a:pt x="8647" y="10864"/>
                </a:lnTo>
                <a:lnTo>
                  <a:pt x="7280" y="9801"/>
                </a:lnTo>
                <a:lnTo>
                  <a:pt x="9560" y="9801"/>
                </a:lnTo>
                <a:lnTo>
                  <a:pt x="9799" y="9167"/>
                </a:lnTo>
                <a:lnTo>
                  <a:pt x="10555" y="7167"/>
                </a:lnTo>
                <a:lnTo>
                  <a:pt x="11310" y="9167"/>
                </a:lnTo>
                <a:lnTo>
                  <a:pt x="11549" y="9801"/>
                </a:lnTo>
                <a:lnTo>
                  <a:pt x="13829" y="9801"/>
                </a:lnTo>
                <a:lnTo>
                  <a:pt x="12462" y="10864"/>
                </a:lnTo>
                <a:lnTo>
                  <a:pt x="11914" y="11291"/>
                </a:lnTo>
                <a:cubicBezTo>
                  <a:pt x="11914" y="11291"/>
                  <a:pt x="12133" y="11950"/>
                  <a:pt x="12133" y="11950"/>
                </a:cubicBezTo>
                <a:close/>
                <a:moveTo>
                  <a:pt x="12228" y="8820"/>
                </a:moveTo>
                <a:lnTo>
                  <a:pt x="10555" y="4388"/>
                </a:lnTo>
                <a:lnTo>
                  <a:pt x="8881" y="8820"/>
                </a:lnTo>
                <a:lnTo>
                  <a:pt x="4418" y="8820"/>
                </a:lnTo>
                <a:lnTo>
                  <a:pt x="8044" y="11639"/>
                </a:lnTo>
                <a:lnTo>
                  <a:pt x="6371" y="16660"/>
                </a:lnTo>
                <a:lnTo>
                  <a:pt x="10555" y="13592"/>
                </a:lnTo>
                <a:lnTo>
                  <a:pt x="14738" y="16660"/>
                </a:lnTo>
                <a:lnTo>
                  <a:pt x="13065" y="11639"/>
                </a:lnTo>
                <a:lnTo>
                  <a:pt x="16691" y="8820"/>
                </a:lnTo>
                <a:cubicBezTo>
                  <a:pt x="16691" y="8820"/>
                  <a:pt x="12228" y="8820"/>
                  <a:pt x="12228" y="8820"/>
                </a:cubicBezTo>
                <a:close/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>
            <a:off x="3355175" y="250222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4419"/>
                </a:moveTo>
                <a:lnTo>
                  <a:pt x="9327" y="4419"/>
                </a:lnTo>
                <a:cubicBezTo>
                  <a:pt x="9056" y="4419"/>
                  <a:pt x="8836" y="4638"/>
                  <a:pt x="8836" y="4909"/>
                </a:cubicBezTo>
                <a:cubicBezTo>
                  <a:pt x="8836" y="5181"/>
                  <a:pt x="9056" y="5400"/>
                  <a:pt x="9327" y="5400"/>
                </a:cubicBezTo>
                <a:lnTo>
                  <a:pt x="18164" y="5400"/>
                </a:lnTo>
                <a:cubicBezTo>
                  <a:pt x="18435" y="5400"/>
                  <a:pt x="18655" y="5181"/>
                  <a:pt x="18655" y="4909"/>
                </a:cubicBezTo>
                <a:cubicBezTo>
                  <a:pt x="18655" y="4638"/>
                  <a:pt x="18435" y="4419"/>
                  <a:pt x="18164" y="4419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164" y="10310"/>
                </a:moveTo>
                <a:lnTo>
                  <a:pt x="9327" y="10310"/>
                </a:lnTo>
                <a:cubicBezTo>
                  <a:pt x="9056" y="10310"/>
                  <a:pt x="8836" y="10529"/>
                  <a:pt x="8836" y="10800"/>
                </a:cubicBezTo>
                <a:cubicBezTo>
                  <a:pt x="8836" y="11072"/>
                  <a:pt x="9056" y="11291"/>
                  <a:pt x="9327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5445" y="16155"/>
                </a:moveTo>
                <a:lnTo>
                  <a:pt x="4909" y="14728"/>
                </a:lnTo>
                <a:lnTo>
                  <a:pt x="4374" y="16155"/>
                </a:lnTo>
                <a:lnTo>
                  <a:pt x="2945" y="16155"/>
                </a:lnTo>
                <a:lnTo>
                  <a:pt x="4106" y="17048"/>
                </a:lnTo>
                <a:lnTo>
                  <a:pt x="3571" y="18655"/>
                </a:lnTo>
                <a:lnTo>
                  <a:pt x="4909" y="17673"/>
                </a:lnTo>
                <a:lnTo>
                  <a:pt x="6248" y="18655"/>
                </a:lnTo>
                <a:lnTo>
                  <a:pt x="5713" y="17048"/>
                </a:lnTo>
                <a:lnTo>
                  <a:pt x="6873" y="16155"/>
                </a:lnTo>
                <a:cubicBezTo>
                  <a:pt x="6873" y="16155"/>
                  <a:pt x="5445" y="16155"/>
                  <a:pt x="5445" y="16155"/>
                </a:cubicBezTo>
                <a:close/>
                <a:moveTo>
                  <a:pt x="4909" y="8836"/>
                </a:moveTo>
                <a:lnTo>
                  <a:pt x="4374" y="10265"/>
                </a:lnTo>
                <a:lnTo>
                  <a:pt x="2945" y="10265"/>
                </a:lnTo>
                <a:lnTo>
                  <a:pt x="4106" y="11157"/>
                </a:lnTo>
                <a:lnTo>
                  <a:pt x="3571" y="12764"/>
                </a:lnTo>
                <a:lnTo>
                  <a:pt x="4909" y="11782"/>
                </a:lnTo>
                <a:lnTo>
                  <a:pt x="6248" y="12764"/>
                </a:lnTo>
                <a:lnTo>
                  <a:pt x="5713" y="11157"/>
                </a:lnTo>
                <a:lnTo>
                  <a:pt x="6873" y="10265"/>
                </a:lnTo>
                <a:lnTo>
                  <a:pt x="5445" y="10265"/>
                </a:lnTo>
                <a:cubicBezTo>
                  <a:pt x="5445" y="10265"/>
                  <a:pt x="4909" y="8836"/>
                  <a:pt x="4909" y="8836"/>
                </a:cubicBezTo>
                <a:close/>
                <a:moveTo>
                  <a:pt x="4909" y="2945"/>
                </a:moveTo>
                <a:lnTo>
                  <a:pt x="4374" y="4374"/>
                </a:lnTo>
                <a:lnTo>
                  <a:pt x="2945" y="4374"/>
                </a:lnTo>
                <a:lnTo>
                  <a:pt x="4106" y="5266"/>
                </a:lnTo>
                <a:lnTo>
                  <a:pt x="3571" y="6873"/>
                </a:lnTo>
                <a:lnTo>
                  <a:pt x="4909" y="5891"/>
                </a:lnTo>
                <a:lnTo>
                  <a:pt x="6248" y="6873"/>
                </a:lnTo>
                <a:lnTo>
                  <a:pt x="5713" y="5266"/>
                </a:lnTo>
                <a:lnTo>
                  <a:pt x="6873" y="4374"/>
                </a:lnTo>
                <a:lnTo>
                  <a:pt x="5445" y="4374"/>
                </a:lnTo>
                <a:cubicBezTo>
                  <a:pt x="5445" y="4374"/>
                  <a:pt x="4909" y="2945"/>
                  <a:pt x="4909" y="2945"/>
                </a:cubicBezTo>
                <a:close/>
                <a:moveTo>
                  <a:pt x="18164" y="16200"/>
                </a:moveTo>
                <a:lnTo>
                  <a:pt x="9327" y="16200"/>
                </a:lnTo>
                <a:cubicBezTo>
                  <a:pt x="9056" y="16200"/>
                  <a:pt x="8836" y="16420"/>
                  <a:pt x="8836" y="16691"/>
                </a:cubicBezTo>
                <a:cubicBezTo>
                  <a:pt x="8836" y="16962"/>
                  <a:pt x="9056" y="17182"/>
                  <a:pt x="9327" y="17182"/>
                </a:cubicBezTo>
                <a:lnTo>
                  <a:pt x="18164" y="17182"/>
                </a:lnTo>
                <a:cubicBezTo>
                  <a:pt x="18435" y="17182"/>
                  <a:pt x="18655" y="16962"/>
                  <a:pt x="18655" y="16691"/>
                </a:cubicBezTo>
                <a:cubicBezTo>
                  <a:pt x="18655" y="16420"/>
                  <a:pt x="18435" y="16200"/>
                  <a:pt x="18164" y="16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>
            <a:off x="3751823" y="250222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1" name="出自【趣你的PPT】(微信:qunideppt)：最优质的PPT资源库"/>
          <p:cNvSpPr/>
          <p:nvPr/>
        </p:nvSpPr>
        <p:spPr>
          <a:xfrm>
            <a:off x="4148470" y="250222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4" name="出自【趣你的PPT】(微信:qunideppt)：最优质的PPT资源库"/>
          <p:cNvSpPr/>
          <p:nvPr/>
        </p:nvSpPr>
        <p:spPr>
          <a:xfrm>
            <a:off x="1362494" y="289886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5" name="出自【趣你的PPT】(微信:qunideppt)：最优质的PPT资源库"/>
          <p:cNvSpPr/>
          <p:nvPr/>
        </p:nvSpPr>
        <p:spPr>
          <a:xfrm>
            <a:off x="1759142" y="2908306"/>
            <a:ext cx="207768" cy="1888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6" name="出自【趣你的PPT】(微信:qunideppt)：最优质的PPT资源库"/>
          <p:cNvSpPr/>
          <p:nvPr/>
        </p:nvSpPr>
        <p:spPr>
          <a:xfrm>
            <a:off x="2155789" y="2908306"/>
            <a:ext cx="207768" cy="1888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5119"/>
                </a:moveTo>
                <a:cubicBezTo>
                  <a:pt x="7195" y="15119"/>
                  <a:pt x="7855" y="14394"/>
                  <a:pt x="7855" y="13500"/>
                </a:cubicBezTo>
                <a:cubicBezTo>
                  <a:pt x="7855" y="12605"/>
                  <a:pt x="7195" y="11880"/>
                  <a:pt x="6382" y="11880"/>
                </a:cubicBezTo>
                <a:cubicBezTo>
                  <a:pt x="5568" y="11880"/>
                  <a:pt x="4909" y="12605"/>
                  <a:pt x="4909" y="13500"/>
                </a:cubicBezTo>
                <a:cubicBezTo>
                  <a:pt x="4909" y="14394"/>
                  <a:pt x="5568" y="15119"/>
                  <a:pt x="6382" y="15119"/>
                </a:cubicBezTo>
                <a:moveTo>
                  <a:pt x="2455" y="3240"/>
                </a:moveTo>
                <a:cubicBezTo>
                  <a:pt x="2725" y="3240"/>
                  <a:pt x="2945" y="2999"/>
                  <a:pt x="2945" y="2700"/>
                </a:cubicBezTo>
                <a:cubicBezTo>
                  <a:pt x="2945" y="2402"/>
                  <a:pt x="2725" y="2160"/>
                  <a:pt x="2455" y="2160"/>
                </a:cubicBezTo>
                <a:cubicBezTo>
                  <a:pt x="2184" y="2160"/>
                  <a:pt x="1964" y="2402"/>
                  <a:pt x="1964" y="2700"/>
                </a:cubicBezTo>
                <a:cubicBezTo>
                  <a:pt x="1964" y="2999"/>
                  <a:pt x="2184" y="3240"/>
                  <a:pt x="2455" y="3240"/>
                </a:cubicBezTo>
                <a:moveTo>
                  <a:pt x="3927" y="8100"/>
                </a:moveTo>
                <a:cubicBezTo>
                  <a:pt x="3927" y="6609"/>
                  <a:pt x="5026" y="5400"/>
                  <a:pt x="6382" y="5400"/>
                </a:cubicBezTo>
                <a:cubicBezTo>
                  <a:pt x="7738" y="5400"/>
                  <a:pt x="8836" y="6609"/>
                  <a:pt x="8836" y="8100"/>
                </a:cubicBezTo>
                <a:lnTo>
                  <a:pt x="8836" y="13500"/>
                </a:lnTo>
                <a:cubicBezTo>
                  <a:pt x="8836" y="14991"/>
                  <a:pt x="7738" y="16199"/>
                  <a:pt x="6382" y="16199"/>
                </a:cubicBezTo>
                <a:cubicBezTo>
                  <a:pt x="5026" y="16199"/>
                  <a:pt x="3927" y="14991"/>
                  <a:pt x="3927" y="13500"/>
                </a:cubicBezTo>
                <a:cubicBezTo>
                  <a:pt x="3927" y="13500"/>
                  <a:pt x="3927" y="8100"/>
                  <a:pt x="3927" y="8100"/>
                </a:cubicBezTo>
                <a:close/>
                <a:moveTo>
                  <a:pt x="2945" y="13500"/>
                </a:moveTo>
                <a:cubicBezTo>
                  <a:pt x="2945" y="15587"/>
                  <a:pt x="4484" y="17279"/>
                  <a:pt x="6382" y="17279"/>
                </a:cubicBezTo>
                <a:cubicBezTo>
                  <a:pt x="8280" y="17279"/>
                  <a:pt x="9818" y="15587"/>
                  <a:pt x="9818" y="13500"/>
                </a:cubicBezTo>
                <a:lnTo>
                  <a:pt x="9818" y="8100"/>
                </a:lnTo>
                <a:cubicBezTo>
                  <a:pt x="9818" y="6012"/>
                  <a:pt x="8280" y="4320"/>
                  <a:pt x="6382" y="4320"/>
                </a:cubicBezTo>
                <a:cubicBezTo>
                  <a:pt x="4484" y="4320"/>
                  <a:pt x="2945" y="6012"/>
                  <a:pt x="2945" y="8100"/>
                </a:cubicBezTo>
                <a:cubicBezTo>
                  <a:pt x="2945" y="8100"/>
                  <a:pt x="2945" y="13500"/>
                  <a:pt x="2945" y="13500"/>
                </a:cubicBezTo>
                <a:close/>
                <a:moveTo>
                  <a:pt x="2455" y="19439"/>
                </a:moveTo>
                <a:cubicBezTo>
                  <a:pt x="2725" y="19439"/>
                  <a:pt x="2945" y="19198"/>
                  <a:pt x="2945" y="18899"/>
                </a:cubicBezTo>
                <a:cubicBezTo>
                  <a:pt x="2945" y="18601"/>
                  <a:pt x="2725" y="18359"/>
                  <a:pt x="2455" y="18359"/>
                </a:cubicBezTo>
                <a:cubicBezTo>
                  <a:pt x="2184" y="18359"/>
                  <a:pt x="1964" y="18601"/>
                  <a:pt x="1964" y="18899"/>
                </a:cubicBezTo>
                <a:cubicBezTo>
                  <a:pt x="1964" y="19198"/>
                  <a:pt x="2184" y="19439"/>
                  <a:pt x="2455" y="19439"/>
                </a:cubicBezTo>
                <a:moveTo>
                  <a:pt x="20618" y="20519"/>
                </a:moveTo>
                <a:lnTo>
                  <a:pt x="982" y="20519"/>
                </a:lnTo>
                <a:lnTo>
                  <a:pt x="982" y="1080"/>
                </a:lnTo>
                <a:lnTo>
                  <a:pt x="20618" y="1080"/>
                </a:lnTo>
                <a:cubicBezTo>
                  <a:pt x="20618" y="1080"/>
                  <a:pt x="20618" y="20519"/>
                  <a:pt x="20618" y="2051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20519"/>
                </a:lnTo>
                <a:cubicBezTo>
                  <a:pt x="0" y="2111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15"/>
                  <a:pt x="21600" y="20519"/>
                </a:cubicBezTo>
                <a:lnTo>
                  <a:pt x="21600" y="1080"/>
                </a:lnTo>
                <a:cubicBezTo>
                  <a:pt x="21600" y="484"/>
                  <a:pt x="21160" y="0"/>
                  <a:pt x="20618" y="0"/>
                </a:cubicBezTo>
                <a:moveTo>
                  <a:pt x="19145" y="3240"/>
                </a:moveTo>
                <a:cubicBezTo>
                  <a:pt x="19416" y="3240"/>
                  <a:pt x="19636" y="2999"/>
                  <a:pt x="19636" y="2700"/>
                </a:cubicBezTo>
                <a:cubicBezTo>
                  <a:pt x="19636" y="2402"/>
                  <a:pt x="19416" y="2160"/>
                  <a:pt x="19145" y="2160"/>
                </a:cubicBezTo>
                <a:cubicBezTo>
                  <a:pt x="18875" y="2160"/>
                  <a:pt x="18655" y="2402"/>
                  <a:pt x="18655" y="2700"/>
                </a:cubicBezTo>
                <a:cubicBezTo>
                  <a:pt x="18655" y="2999"/>
                  <a:pt x="18875" y="3240"/>
                  <a:pt x="19145" y="3240"/>
                </a:cubicBezTo>
                <a:moveTo>
                  <a:pt x="12764" y="8100"/>
                </a:moveTo>
                <a:cubicBezTo>
                  <a:pt x="12764" y="6609"/>
                  <a:pt x="13863" y="5400"/>
                  <a:pt x="15218" y="5400"/>
                </a:cubicBezTo>
                <a:cubicBezTo>
                  <a:pt x="16574" y="5400"/>
                  <a:pt x="17673" y="6609"/>
                  <a:pt x="17673" y="8100"/>
                </a:cubicBezTo>
                <a:lnTo>
                  <a:pt x="17673" y="13500"/>
                </a:lnTo>
                <a:cubicBezTo>
                  <a:pt x="17673" y="14991"/>
                  <a:pt x="16574" y="16199"/>
                  <a:pt x="15218" y="16199"/>
                </a:cubicBezTo>
                <a:cubicBezTo>
                  <a:pt x="13863" y="16199"/>
                  <a:pt x="12764" y="14991"/>
                  <a:pt x="12764" y="13500"/>
                </a:cubicBezTo>
                <a:cubicBezTo>
                  <a:pt x="12764" y="13500"/>
                  <a:pt x="12764" y="8100"/>
                  <a:pt x="12764" y="8100"/>
                </a:cubicBezTo>
                <a:close/>
                <a:moveTo>
                  <a:pt x="15218" y="17279"/>
                </a:moveTo>
                <a:cubicBezTo>
                  <a:pt x="17116" y="17279"/>
                  <a:pt x="18655" y="15587"/>
                  <a:pt x="18655" y="13500"/>
                </a:cubicBezTo>
                <a:lnTo>
                  <a:pt x="18655" y="8100"/>
                </a:lnTo>
                <a:cubicBezTo>
                  <a:pt x="18655" y="6012"/>
                  <a:pt x="17116" y="4320"/>
                  <a:pt x="15218" y="4320"/>
                </a:cubicBezTo>
                <a:cubicBezTo>
                  <a:pt x="13320" y="4320"/>
                  <a:pt x="11782" y="6012"/>
                  <a:pt x="11782" y="8100"/>
                </a:cubicBezTo>
                <a:lnTo>
                  <a:pt x="11782" y="13500"/>
                </a:lnTo>
                <a:cubicBezTo>
                  <a:pt x="11782" y="15587"/>
                  <a:pt x="13320" y="17279"/>
                  <a:pt x="15218" y="17279"/>
                </a:cubicBezTo>
                <a:moveTo>
                  <a:pt x="15218" y="9720"/>
                </a:moveTo>
                <a:cubicBezTo>
                  <a:pt x="16032" y="9720"/>
                  <a:pt x="16691" y="8995"/>
                  <a:pt x="16691" y="8100"/>
                </a:cubicBezTo>
                <a:cubicBezTo>
                  <a:pt x="16691" y="7206"/>
                  <a:pt x="16032" y="6480"/>
                  <a:pt x="15218" y="6480"/>
                </a:cubicBezTo>
                <a:cubicBezTo>
                  <a:pt x="14405" y="6480"/>
                  <a:pt x="13745" y="7206"/>
                  <a:pt x="13745" y="8100"/>
                </a:cubicBezTo>
                <a:cubicBezTo>
                  <a:pt x="13745" y="8995"/>
                  <a:pt x="14405" y="9720"/>
                  <a:pt x="15218" y="9720"/>
                </a:cubicBezTo>
                <a:moveTo>
                  <a:pt x="19145" y="18359"/>
                </a:moveTo>
                <a:cubicBezTo>
                  <a:pt x="18875" y="18359"/>
                  <a:pt x="18655" y="18601"/>
                  <a:pt x="18655" y="18899"/>
                </a:cubicBezTo>
                <a:cubicBezTo>
                  <a:pt x="18655" y="19198"/>
                  <a:pt x="18875" y="19439"/>
                  <a:pt x="19145" y="19439"/>
                </a:cubicBezTo>
                <a:cubicBezTo>
                  <a:pt x="19416" y="19439"/>
                  <a:pt x="19636" y="19198"/>
                  <a:pt x="19636" y="18899"/>
                </a:cubicBezTo>
                <a:cubicBezTo>
                  <a:pt x="19636" y="18601"/>
                  <a:pt x="19416" y="18359"/>
                  <a:pt x="19145" y="1835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7" name="出自【趣你的PPT】(微信:qunideppt)：最优质的PPT资源库"/>
          <p:cNvSpPr/>
          <p:nvPr/>
        </p:nvSpPr>
        <p:spPr>
          <a:xfrm>
            <a:off x="2552437" y="289886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8" name="出自【趣你的PPT】(微信:qunideppt)：最优质的PPT资源库"/>
          <p:cNvSpPr/>
          <p:nvPr/>
        </p:nvSpPr>
        <p:spPr>
          <a:xfrm>
            <a:off x="2949084" y="289886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9" name="出自【趣你的PPT】(微信:qunideppt)：最优质的PPT资源库"/>
          <p:cNvSpPr/>
          <p:nvPr/>
        </p:nvSpPr>
        <p:spPr>
          <a:xfrm>
            <a:off x="3345731" y="289886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0" name="出自【趣你的PPT】(微信:qunideppt)：最优质的PPT资源库"/>
          <p:cNvSpPr/>
          <p:nvPr/>
        </p:nvSpPr>
        <p:spPr>
          <a:xfrm>
            <a:off x="3742379" y="2898863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1" name="出自【趣你的PPT】(微信:qunideppt)：最优质的PPT资源库"/>
          <p:cNvSpPr/>
          <p:nvPr/>
        </p:nvSpPr>
        <p:spPr>
          <a:xfrm>
            <a:off x="4139026" y="2917750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8400"/>
                </a:moveTo>
                <a:lnTo>
                  <a:pt x="18164" y="8400"/>
                </a:lnTo>
                <a:cubicBezTo>
                  <a:pt x="18435" y="8400"/>
                  <a:pt x="18655" y="8132"/>
                  <a:pt x="18655" y="7800"/>
                </a:cubicBezTo>
                <a:cubicBezTo>
                  <a:pt x="18655" y="7468"/>
                  <a:pt x="18435" y="7200"/>
                  <a:pt x="18164" y="7200"/>
                </a:cubicBezTo>
                <a:lnTo>
                  <a:pt x="3436" y="7200"/>
                </a:lnTo>
                <a:cubicBezTo>
                  <a:pt x="3165" y="7200"/>
                  <a:pt x="2945" y="7468"/>
                  <a:pt x="2945" y="7800"/>
                </a:cubicBezTo>
                <a:cubicBezTo>
                  <a:pt x="2945" y="8132"/>
                  <a:pt x="3165" y="8400"/>
                  <a:pt x="3436" y="8400"/>
                </a:cubicBezTo>
                <a:moveTo>
                  <a:pt x="3436" y="10800"/>
                </a:moveTo>
                <a:lnTo>
                  <a:pt x="18164" y="10800"/>
                </a:lnTo>
                <a:cubicBezTo>
                  <a:pt x="18435" y="10800"/>
                  <a:pt x="18655" y="10532"/>
                  <a:pt x="18655" y="10200"/>
                </a:cubicBezTo>
                <a:cubicBezTo>
                  <a:pt x="18655" y="9868"/>
                  <a:pt x="18435" y="9600"/>
                  <a:pt x="18164" y="9600"/>
                </a:cubicBezTo>
                <a:lnTo>
                  <a:pt x="3436" y="9600"/>
                </a:lnTo>
                <a:cubicBezTo>
                  <a:pt x="3165" y="9600"/>
                  <a:pt x="2945" y="9868"/>
                  <a:pt x="2945" y="10200"/>
                </a:cubicBezTo>
                <a:cubicBezTo>
                  <a:pt x="2945" y="10532"/>
                  <a:pt x="3165" y="10800"/>
                  <a:pt x="3436" y="10800"/>
                </a:cubicBezTo>
                <a:moveTo>
                  <a:pt x="3436" y="13200"/>
                </a:moveTo>
                <a:lnTo>
                  <a:pt x="13255" y="13200"/>
                </a:lnTo>
                <a:cubicBezTo>
                  <a:pt x="13526" y="13200"/>
                  <a:pt x="13745" y="12931"/>
                  <a:pt x="13745" y="12601"/>
                </a:cubicBezTo>
                <a:cubicBezTo>
                  <a:pt x="13745" y="12268"/>
                  <a:pt x="13526" y="12000"/>
                  <a:pt x="13255" y="12000"/>
                </a:cubicBezTo>
                <a:lnTo>
                  <a:pt x="3436" y="12000"/>
                </a:lnTo>
                <a:cubicBezTo>
                  <a:pt x="3165" y="12000"/>
                  <a:pt x="2945" y="12268"/>
                  <a:pt x="2945" y="12601"/>
                </a:cubicBezTo>
                <a:cubicBezTo>
                  <a:pt x="2945" y="12931"/>
                  <a:pt x="3165" y="13200"/>
                  <a:pt x="3436" y="13200"/>
                </a:cubicBezTo>
                <a:moveTo>
                  <a:pt x="20618" y="19200"/>
                </a:moveTo>
                <a:lnTo>
                  <a:pt x="18114" y="19200"/>
                </a:lnTo>
                <a:cubicBezTo>
                  <a:pt x="17887" y="17831"/>
                  <a:pt x="16897" y="16800"/>
                  <a:pt x="15709" y="16800"/>
                </a:cubicBezTo>
                <a:cubicBezTo>
                  <a:pt x="14522" y="16800"/>
                  <a:pt x="13532" y="17831"/>
                  <a:pt x="13304" y="19200"/>
                </a:cubicBezTo>
                <a:lnTo>
                  <a:pt x="8296" y="19200"/>
                </a:lnTo>
                <a:cubicBezTo>
                  <a:pt x="8068" y="17831"/>
                  <a:pt x="7078" y="16800"/>
                  <a:pt x="5891" y="16800"/>
                </a:cubicBezTo>
                <a:cubicBezTo>
                  <a:pt x="4703" y="16800"/>
                  <a:pt x="3713" y="17831"/>
                  <a:pt x="3486" y="19200"/>
                </a:cubicBezTo>
                <a:lnTo>
                  <a:pt x="982" y="192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19200"/>
                  <a:pt x="20618" y="1920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9200"/>
                </a:lnTo>
                <a:cubicBezTo>
                  <a:pt x="0" y="19862"/>
                  <a:pt x="440" y="20400"/>
                  <a:pt x="982" y="20400"/>
                </a:cubicBezTo>
                <a:lnTo>
                  <a:pt x="3927" y="20400"/>
                </a:lnTo>
                <a:cubicBezTo>
                  <a:pt x="4199" y="20400"/>
                  <a:pt x="4418" y="20132"/>
                  <a:pt x="4418" y="19800"/>
                </a:cubicBezTo>
                <a:cubicBezTo>
                  <a:pt x="4418" y="18807"/>
                  <a:pt x="5078" y="18000"/>
                  <a:pt x="5891" y="18000"/>
                </a:cubicBezTo>
                <a:cubicBezTo>
                  <a:pt x="6704" y="18000"/>
                  <a:pt x="7364" y="18807"/>
                  <a:pt x="7364" y="19800"/>
                </a:cubicBezTo>
                <a:cubicBezTo>
                  <a:pt x="7364" y="20132"/>
                  <a:pt x="7583" y="20400"/>
                  <a:pt x="7855" y="20400"/>
                </a:cubicBezTo>
                <a:lnTo>
                  <a:pt x="13745" y="20400"/>
                </a:lnTo>
                <a:cubicBezTo>
                  <a:pt x="14017" y="20400"/>
                  <a:pt x="14236" y="20132"/>
                  <a:pt x="14236" y="19800"/>
                </a:cubicBezTo>
                <a:cubicBezTo>
                  <a:pt x="14236" y="18807"/>
                  <a:pt x="14896" y="18000"/>
                  <a:pt x="15709" y="18000"/>
                </a:cubicBezTo>
                <a:cubicBezTo>
                  <a:pt x="16523" y="18000"/>
                  <a:pt x="17182" y="18807"/>
                  <a:pt x="17182" y="19800"/>
                </a:cubicBezTo>
                <a:cubicBezTo>
                  <a:pt x="17182" y="20132"/>
                  <a:pt x="17401" y="20400"/>
                  <a:pt x="17673" y="20400"/>
                </a:cubicBezTo>
                <a:lnTo>
                  <a:pt x="20618" y="20400"/>
                </a:lnTo>
                <a:cubicBezTo>
                  <a:pt x="21160" y="20400"/>
                  <a:pt x="21600" y="19862"/>
                  <a:pt x="21600" y="192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891" y="19200"/>
                </a:moveTo>
                <a:cubicBezTo>
                  <a:pt x="5620" y="19200"/>
                  <a:pt x="5400" y="19468"/>
                  <a:pt x="5400" y="19800"/>
                </a:cubicBezTo>
                <a:lnTo>
                  <a:pt x="5400" y="21000"/>
                </a:lnTo>
                <a:cubicBezTo>
                  <a:pt x="5400" y="21332"/>
                  <a:pt x="5620" y="21600"/>
                  <a:pt x="5891" y="21600"/>
                </a:cubicBezTo>
                <a:cubicBezTo>
                  <a:pt x="6162" y="21600"/>
                  <a:pt x="6382" y="21332"/>
                  <a:pt x="6382" y="21000"/>
                </a:cubicBezTo>
                <a:lnTo>
                  <a:pt x="6382" y="19800"/>
                </a:lnTo>
                <a:cubicBezTo>
                  <a:pt x="6382" y="19468"/>
                  <a:pt x="6162" y="19200"/>
                  <a:pt x="5891" y="19200"/>
                </a:cubicBezTo>
                <a:moveTo>
                  <a:pt x="3436" y="6000"/>
                </a:moveTo>
                <a:lnTo>
                  <a:pt x="18164" y="6000"/>
                </a:lnTo>
                <a:cubicBezTo>
                  <a:pt x="18435" y="6000"/>
                  <a:pt x="18655" y="5732"/>
                  <a:pt x="18655" y="5400"/>
                </a:cubicBezTo>
                <a:cubicBezTo>
                  <a:pt x="18655" y="5069"/>
                  <a:pt x="18435" y="4800"/>
                  <a:pt x="18164" y="4800"/>
                </a:cubicBezTo>
                <a:lnTo>
                  <a:pt x="3436" y="4800"/>
                </a:lnTo>
                <a:cubicBezTo>
                  <a:pt x="3165" y="4800"/>
                  <a:pt x="2945" y="5069"/>
                  <a:pt x="2945" y="5400"/>
                </a:cubicBezTo>
                <a:cubicBezTo>
                  <a:pt x="2945" y="5732"/>
                  <a:pt x="3165" y="6000"/>
                  <a:pt x="3436" y="6000"/>
                </a:cubicBezTo>
                <a:moveTo>
                  <a:pt x="15709" y="19200"/>
                </a:moveTo>
                <a:cubicBezTo>
                  <a:pt x="15438" y="19200"/>
                  <a:pt x="15218" y="19468"/>
                  <a:pt x="15218" y="19800"/>
                </a:cubicBezTo>
                <a:lnTo>
                  <a:pt x="15218" y="21000"/>
                </a:lnTo>
                <a:cubicBezTo>
                  <a:pt x="15218" y="21332"/>
                  <a:pt x="15438" y="21600"/>
                  <a:pt x="15709" y="21600"/>
                </a:cubicBezTo>
                <a:cubicBezTo>
                  <a:pt x="15980" y="21600"/>
                  <a:pt x="16200" y="21332"/>
                  <a:pt x="16200" y="21000"/>
                </a:cubicBezTo>
                <a:lnTo>
                  <a:pt x="16200" y="19800"/>
                </a:lnTo>
                <a:cubicBezTo>
                  <a:pt x="16200" y="19468"/>
                  <a:pt x="15980" y="19200"/>
                  <a:pt x="15709" y="19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4" name="出自【趣你的PPT】(微信:qunideppt)：最优质的PPT资源库"/>
          <p:cNvSpPr/>
          <p:nvPr/>
        </p:nvSpPr>
        <p:spPr>
          <a:xfrm>
            <a:off x="1362494" y="3314398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9600"/>
                </a:moveTo>
                <a:lnTo>
                  <a:pt x="11291" y="9600"/>
                </a:lnTo>
                <a:cubicBezTo>
                  <a:pt x="11562" y="9600"/>
                  <a:pt x="11782" y="9332"/>
                  <a:pt x="11782" y="9000"/>
                </a:cubicBezTo>
                <a:cubicBezTo>
                  <a:pt x="11782" y="8669"/>
                  <a:pt x="11562" y="8400"/>
                  <a:pt x="11291" y="8400"/>
                </a:cubicBezTo>
                <a:lnTo>
                  <a:pt x="7364" y="8400"/>
                </a:lnTo>
                <a:cubicBezTo>
                  <a:pt x="7093" y="8400"/>
                  <a:pt x="6873" y="8669"/>
                  <a:pt x="6873" y="9000"/>
                </a:cubicBezTo>
                <a:cubicBezTo>
                  <a:pt x="6873" y="9332"/>
                  <a:pt x="7093" y="9600"/>
                  <a:pt x="7364" y="9600"/>
                </a:cubicBezTo>
                <a:moveTo>
                  <a:pt x="7364" y="12000"/>
                </a:moveTo>
                <a:lnTo>
                  <a:pt x="9327" y="12000"/>
                </a:lnTo>
                <a:cubicBezTo>
                  <a:pt x="9598" y="12000"/>
                  <a:pt x="9818" y="11732"/>
                  <a:pt x="9818" y="11400"/>
                </a:cubicBezTo>
                <a:cubicBezTo>
                  <a:pt x="9818" y="11069"/>
                  <a:pt x="9598" y="10800"/>
                  <a:pt x="9327" y="10800"/>
                </a:cubicBezTo>
                <a:lnTo>
                  <a:pt x="7364" y="10800"/>
                </a:lnTo>
                <a:cubicBezTo>
                  <a:pt x="7093" y="10800"/>
                  <a:pt x="6873" y="11069"/>
                  <a:pt x="6873" y="11400"/>
                </a:cubicBezTo>
                <a:cubicBezTo>
                  <a:pt x="6873" y="11732"/>
                  <a:pt x="7093" y="12000"/>
                  <a:pt x="7364" y="12000"/>
                </a:cubicBezTo>
                <a:moveTo>
                  <a:pt x="20618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182" y="19200"/>
                </a:lnTo>
                <a:cubicBezTo>
                  <a:pt x="17453" y="19200"/>
                  <a:pt x="17673" y="18932"/>
                  <a:pt x="17673" y="18600"/>
                </a:cubicBezTo>
                <a:cubicBezTo>
                  <a:pt x="17673" y="18269"/>
                  <a:pt x="17453" y="18000"/>
                  <a:pt x="17182" y="18000"/>
                </a:cubicBezTo>
                <a:lnTo>
                  <a:pt x="15218" y="18000"/>
                </a:lnTo>
                <a:cubicBezTo>
                  <a:pt x="14947" y="18000"/>
                  <a:pt x="14727" y="18269"/>
                  <a:pt x="14727" y="18600"/>
                </a:cubicBezTo>
                <a:cubicBezTo>
                  <a:pt x="14727" y="18932"/>
                  <a:pt x="14947" y="19200"/>
                  <a:pt x="15218" y="19200"/>
                </a:cubicBezTo>
                <a:lnTo>
                  <a:pt x="15709" y="19200"/>
                </a:lnTo>
                <a:lnTo>
                  <a:pt x="15709" y="20400"/>
                </a:lnTo>
                <a:lnTo>
                  <a:pt x="9818" y="20400"/>
                </a:lnTo>
                <a:lnTo>
                  <a:pt x="9818" y="19200"/>
                </a:lnTo>
                <a:lnTo>
                  <a:pt x="10309" y="19200"/>
                </a:lnTo>
                <a:cubicBezTo>
                  <a:pt x="10580" y="19200"/>
                  <a:pt x="10800" y="18932"/>
                  <a:pt x="10800" y="18600"/>
                </a:cubicBezTo>
                <a:cubicBezTo>
                  <a:pt x="10800" y="18269"/>
                  <a:pt x="10580" y="18000"/>
                  <a:pt x="10309" y="18000"/>
                </a:cubicBezTo>
                <a:lnTo>
                  <a:pt x="8345" y="18000"/>
                </a:lnTo>
                <a:cubicBezTo>
                  <a:pt x="8075" y="18000"/>
                  <a:pt x="7855" y="18269"/>
                  <a:pt x="7855" y="18600"/>
                </a:cubicBezTo>
                <a:cubicBezTo>
                  <a:pt x="7855" y="18932"/>
                  <a:pt x="8075" y="19200"/>
                  <a:pt x="8345" y="19200"/>
                </a:cubicBezTo>
                <a:lnTo>
                  <a:pt x="8836" y="19200"/>
                </a:lnTo>
                <a:lnTo>
                  <a:pt x="8836" y="20400"/>
                </a:ln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7364" y="14400"/>
                </a:moveTo>
                <a:lnTo>
                  <a:pt x="11291" y="14400"/>
                </a:lnTo>
                <a:cubicBezTo>
                  <a:pt x="11562" y="14400"/>
                  <a:pt x="11782" y="14132"/>
                  <a:pt x="11782" y="13800"/>
                </a:cubicBezTo>
                <a:cubicBezTo>
                  <a:pt x="11782" y="13469"/>
                  <a:pt x="11562" y="13200"/>
                  <a:pt x="11291" y="13200"/>
                </a:cubicBezTo>
                <a:lnTo>
                  <a:pt x="7364" y="13200"/>
                </a:lnTo>
                <a:cubicBezTo>
                  <a:pt x="7093" y="13200"/>
                  <a:pt x="6873" y="13469"/>
                  <a:pt x="6873" y="13800"/>
                </a:cubicBezTo>
                <a:cubicBezTo>
                  <a:pt x="6873" y="14132"/>
                  <a:pt x="7093" y="14400"/>
                  <a:pt x="7364" y="14400"/>
                </a:cubicBezTo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1"/>
                  <a:pt x="982" y="16801"/>
                </a:cubicBezTo>
                <a:lnTo>
                  <a:pt x="2455" y="16801"/>
                </a:lnTo>
                <a:cubicBezTo>
                  <a:pt x="2725" y="16801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14236" y="14400"/>
                </a:moveTo>
                <a:lnTo>
                  <a:pt x="16200" y="14400"/>
                </a:lnTo>
                <a:cubicBezTo>
                  <a:pt x="16471" y="14400"/>
                  <a:pt x="16691" y="14132"/>
                  <a:pt x="16691" y="13800"/>
                </a:cubicBezTo>
                <a:cubicBezTo>
                  <a:pt x="16691" y="13469"/>
                  <a:pt x="16471" y="13200"/>
                  <a:pt x="16200" y="13200"/>
                </a:cubicBezTo>
                <a:lnTo>
                  <a:pt x="14236" y="13200"/>
                </a:lnTo>
                <a:cubicBezTo>
                  <a:pt x="13966" y="13200"/>
                  <a:pt x="13745" y="13469"/>
                  <a:pt x="13745" y="13800"/>
                </a:cubicBezTo>
                <a:cubicBezTo>
                  <a:pt x="13745" y="14132"/>
                  <a:pt x="13966" y="14400"/>
                  <a:pt x="14236" y="14400"/>
                </a:cubicBezTo>
                <a:moveTo>
                  <a:pt x="14236" y="9600"/>
                </a:move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cubicBezTo>
                  <a:pt x="16691" y="8669"/>
                  <a:pt x="16471" y="8400"/>
                  <a:pt x="16200" y="8400"/>
                </a:cubicBezTo>
                <a:lnTo>
                  <a:pt x="14236" y="8400"/>
                </a:lnTo>
                <a:cubicBezTo>
                  <a:pt x="13966" y="8400"/>
                  <a:pt x="13745" y="8669"/>
                  <a:pt x="13745" y="9000"/>
                </a:cubicBezTo>
                <a:cubicBezTo>
                  <a:pt x="13745" y="9332"/>
                  <a:pt x="13966" y="9600"/>
                  <a:pt x="14236" y="9600"/>
                </a:cubicBezTo>
                <a:moveTo>
                  <a:pt x="14236" y="12000"/>
                </a:moveTo>
                <a:lnTo>
                  <a:pt x="18164" y="12000"/>
                </a:lnTo>
                <a:cubicBezTo>
                  <a:pt x="18434" y="12000"/>
                  <a:pt x="18655" y="11732"/>
                  <a:pt x="18655" y="11400"/>
                </a:cubicBezTo>
                <a:cubicBezTo>
                  <a:pt x="18655" y="11069"/>
                  <a:pt x="18434" y="10800"/>
                  <a:pt x="18164" y="10800"/>
                </a:cubicBezTo>
                <a:lnTo>
                  <a:pt x="14236" y="10800"/>
                </a:lnTo>
                <a:cubicBezTo>
                  <a:pt x="13966" y="10800"/>
                  <a:pt x="13745" y="11069"/>
                  <a:pt x="13745" y="11400"/>
                </a:cubicBezTo>
                <a:cubicBezTo>
                  <a:pt x="13745" y="11732"/>
                  <a:pt x="13966" y="12000"/>
                  <a:pt x="14236" y="120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5" name="出自【趣你的PPT】(微信:qunideppt)：最优质的PPT资源库"/>
          <p:cNvSpPr/>
          <p:nvPr/>
        </p:nvSpPr>
        <p:spPr>
          <a:xfrm>
            <a:off x="1759142" y="3314398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8400"/>
                </a:moveTo>
                <a:lnTo>
                  <a:pt x="10800" y="8400"/>
                </a:lnTo>
                <a:lnTo>
                  <a:pt x="10800" y="12001"/>
                </a:lnTo>
                <a:lnTo>
                  <a:pt x="6873" y="12001"/>
                </a:lnTo>
                <a:cubicBezTo>
                  <a:pt x="6873" y="12001"/>
                  <a:pt x="6873" y="8400"/>
                  <a:pt x="6873" y="8400"/>
                </a:cubicBezTo>
                <a:close/>
                <a:moveTo>
                  <a:pt x="6382" y="13200"/>
                </a:moveTo>
                <a:lnTo>
                  <a:pt x="11291" y="13200"/>
                </a:lnTo>
                <a:cubicBezTo>
                  <a:pt x="11562" y="13200"/>
                  <a:pt x="11782" y="12932"/>
                  <a:pt x="11782" y="12600"/>
                </a:cubicBezTo>
                <a:lnTo>
                  <a:pt x="11782" y="7800"/>
                </a:lnTo>
                <a:cubicBezTo>
                  <a:pt x="11782" y="7469"/>
                  <a:pt x="11562" y="7200"/>
                  <a:pt x="11291" y="7200"/>
                </a:cubicBezTo>
                <a:lnTo>
                  <a:pt x="6382" y="7200"/>
                </a:lnTo>
                <a:cubicBezTo>
                  <a:pt x="6111" y="7200"/>
                  <a:pt x="5891" y="7469"/>
                  <a:pt x="5891" y="7800"/>
                </a:cubicBezTo>
                <a:lnTo>
                  <a:pt x="5891" y="12600"/>
                </a:lnTo>
                <a:cubicBezTo>
                  <a:pt x="5891" y="12932"/>
                  <a:pt x="6111" y="13200"/>
                  <a:pt x="6382" y="13200"/>
                </a:cubicBezTo>
                <a:moveTo>
                  <a:pt x="6382" y="4800"/>
                </a:moveTo>
                <a:cubicBezTo>
                  <a:pt x="6653" y="4800"/>
                  <a:pt x="6873" y="4531"/>
                  <a:pt x="6873" y="4200"/>
                </a:cubicBezTo>
                <a:cubicBezTo>
                  <a:pt x="6873" y="3868"/>
                  <a:pt x="6653" y="3600"/>
                  <a:pt x="6382" y="3600"/>
                </a:cubicBezTo>
                <a:cubicBezTo>
                  <a:pt x="6111" y="3600"/>
                  <a:pt x="5891" y="3868"/>
                  <a:pt x="5891" y="4200"/>
                </a:cubicBezTo>
                <a:cubicBezTo>
                  <a:pt x="5891" y="4531"/>
                  <a:pt x="6111" y="4800"/>
                  <a:pt x="6382" y="4800"/>
                </a:cubicBezTo>
                <a:moveTo>
                  <a:pt x="20618" y="20400"/>
                </a:moveTo>
                <a:lnTo>
                  <a:pt x="2945" y="20400"/>
                </a:lnTo>
                <a:cubicBezTo>
                  <a:pt x="1861" y="20400"/>
                  <a:pt x="982" y="19325"/>
                  <a:pt x="982" y="18000"/>
                </a:cubicBezTo>
                <a:lnTo>
                  <a:pt x="982" y="4800"/>
                </a:lnTo>
                <a:lnTo>
                  <a:pt x="2945" y="4800"/>
                </a:lnTo>
                <a:lnTo>
                  <a:pt x="2945" y="17400"/>
                </a:lnTo>
                <a:cubicBezTo>
                  <a:pt x="2945" y="17732"/>
                  <a:pt x="3166" y="18000"/>
                  <a:pt x="3436" y="18000"/>
                </a:cubicBezTo>
                <a:cubicBezTo>
                  <a:pt x="3707" y="18000"/>
                  <a:pt x="3927" y="17732"/>
                  <a:pt x="3927" y="17400"/>
                </a:cubicBezTo>
                <a:lnTo>
                  <a:pt x="3927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600"/>
                </a:lnTo>
                <a:lnTo>
                  <a:pt x="982" y="3600"/>
                </a:lnTo>
                <a:cubicBezTo>
                  <a:pt x="440" y="3600"/>
                  <a:pt x="0" y="4138"/>
                  <a:pt x="0" y="4800"/>
                </a:cubicBezTo>
                <a:lnTo>
                  <a:pt x="0" y="18000"/>
                </a:lnTo>
                <a:cubicBezTo>
                  <a:pt x="0" y="19988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6382" y="18000"/>
                </a:moveTo>
                <a:lnTo>
                  <a:pt x="18164" y="18000"/>
                </a:lnTo>
                <a:cubicBezTo>
                  <a:pt x="18434" y="18000"/>
                  <a:pt x="18655" y="17732"/>
                  <a:pt x="18655" y="17400"/>
                </a:cubicBezTo>
                <a:cubicBezTo>
                  <a:pt x="18655" y="17068"/>
                  <a:pt x="18434" y="16801"/>
                  <a:pt x="18164" y="16801"/>
                </a:cubicBezTo>
                <a:lnTo>
                  <a:pt x="6382" y="16801"/>
                </a:lnTo>
                <a:cubicBezTo>
                  <a:pt x="6111" y="16801"/>
                  <a:pt x="5891" y="17068"/>
                  <a:pt x="5891" y="17400"/>
                </a:cubicBezTo>
                <a:cubicBezTo>
                  <a:pt x="5891" y="17732"/>
                  <a:pt x="6111" y="18000"/>
                  <a:pt x="6382" y="18000"/>
                </a:cubicBezTo>
                <a:moveTo>
                  <a:pt x="6382" y="15600"/>
                </a:moveTo>
                <a:lnTo>
                  <a:pt x="18164" y="15600"/>
                </a:lnTo>
                <a:cubicBezTo>
                  <a:pt x="18434" y="15600"/>
                  <a:pt x="18655" y="15332"/>
                  <a:pt x="18655" y="15000"/>
                </a:cubicBezTo>
                <a:cubicBezTo>
                  <a:pt x="18655" y="14668"/>
                  <a:pt x="18434" y="14401"/>
                  <a:pt x="18164" y="14401"/>
                </a:cubicBezTo>
                <a:lnTo>
                  <a:pt x="6382" y="14401"/>
                </a:lnTo>
                <a:cubicBezTo>
                  <a:pt x="6111" y="14401"/>
                  <a:pt x="5891" y="14668"/>
                  <a:pt x="5891" y="15000"/>
                </a:cubicBezTo>
                <a:cubicBezTo>
                  <a:pt x="5891" y="15332"/>
                  <a:pt x="6111" y="15600"/>
                  <a:pt x="6382" y="15600"/>
                </a:cubicBezTo>
                <a:moveTo>
                  <a:pt x="8345" y="4800"/>
                </a:moveTo>
                <a:cubicBezTo>
                  <a:pt x="8616" y="4800"/>
                  <a:pt x="8836" y="4531"/>
                  <a:pt x="8836" y="4200"/>
                </a:cubicBezTo>
                <a:cubicBezTo>
                  <a:pt x="8836" y="3868"/>
                  <a:pt x="8616" y="3600"/>
                  <a:pt x="8345" y="3600"/>
                </a:cubicBezTo>
                <a:cubicBezTo>
                  <a:pt x="8075" y="3600"/>
                  <a:pt x="7855" y="3868"/>
                  <a:pt x="7855" y="4200"/>
                </a:cubicBezTo>
                <a:cubicBezTo>
                  <a:pt x="7855" y="4531"/>
                  <a:pt x="8075" y="4800"/>
                  <a:pt x="8345" y="4800"/>
                </a:cubicBezTo>
                <a:moveTo>
                  <a:pt x="18164" y="7200"/>
                </a:moveTo>
                <a:lnTo>
                  <a:pt x="14236" y="7200"/>
                </a:lnTo>
                <a:cubicBezTo>
                  <a:pt x="13966" y="7200"/>
                  <a:pt x="13745" y="7469"/>
                  <a:pt x="13745" y="7800"/>
                </a:cubicBezTo>
                <a:cubicBezTo>
                  <a:pt x="13745" y="8132"/>
                  <a:pt x="13966" y="8400"/>
                  <a:pt x="14236" y="8400"/>
                </a:cubicBezTo>
                <a:lnTo>
                  <a:pt x="18164" y="8400"/>
                </a:lnTo>
                <a:cubicBezTo>
                  <a:pt x="18434" y="8400"/>
                  <a:pt x="18655" y="8132"/>
                  <a:pt x="18655" y="7800"/>
                </a:cubicBezTo>
                <a:cubicBezTo>
                  <a:pt x="18655" y="7469"/>
                  <a:pt x="18434" y="7200"/>
                  <a:pt x="18164" y="7200"/>
                </a:cubicBezTo>
                <a:moveTo>
                  <a:pt x="18164" y="12001"/>
                </a:moveTo>
                <a:lnTo>
                  <a:pt x="14236" y="12001"/>
                </a:lnTo>
                <a:cubicBezTo>
                  <a:pt x="13966" y="12001"/>
                  <a:pt x="13745" y="12268"/>
                  <a:pt x="13745" y="12600"/>
                </a:cubicBezTo>
                <a:cubicBezTo>
                  <a:pt x="13745" y="12932"/>
                  <a:pt x="13966" y="13200"/>
                  <a:pt x="14236" y="13200"/>
                </a:cubicBezTo>
                <a:lnTo>
                  <a:pt x="18164" y="13200"/>
                </a:lnTo>
                <a:cubicBezTo>
                  <a:pt x="18434" y="13200"/>
                  <a:pt x="18655" y="12932"/>
                  <a:pt x="18655" y="12600"/>
                </a:cubicBezTo>
                <a:cubicBezTo>
                  <a:pt x="18655" y="12268"/>
                  <a:pt x="18434" y="12001"/>
                  <a:pt x="18164" y="12001"/>
                </a:cubicBezTo>
                <a:moveTo>
                  <a:pt x="18164" y="9600"/>
                </a:moveTo>
                <a:lnTo>
                  <a:pt x="14236" y="9600"/>
                </a:lnTo>
                <a:cubicBezTo>
                  <a:pt x="13966" y="9600"/>
                  <a:pt x="13745" y="9869"/>
                  <a:pt x="13745" y="10200"/>
                </a:cubicBezTo>
                <a:cubicBezTo>
                  <a:pt x="13745" y="10532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32"/>
                  <a:pt x="18655" y="10200"/>
                </a:cubicBezTo>
                <a:cubicBezTo>
                  <a:pt x="18655" y="9869"/>
                  <a:pt x="18434" y="9600"/>
                  <a:pt x="18164" y="9600"/>
                </a:cubicBezTo>
                <a:moveTo>
                  <a:pt x="18164" y="4800"/>
                </a:moveTo>
                <a:cubicBezTo>
                  <a:pt x="18434" y="4800"/>
                  <a:pt x="18655" y="4531"/>
                  <a:pt x="18655" y="4200"/>
                </a:cubicBezTo>
                <a:cubicBezTo>
                  <a:pt x="18655" y="3868"/>
                  <a:pt x="18434" y="3600"/>
                  <a:pt x="18164" y="3600"/>
                </a:cubicBezTo>
                <a:cubicBezTo>
                  <a:pt x="17893" y="3600"/>
                  <a:pt x="17673" y="3868"/>
                  <a:pt x="17673" y="4200"/>
                </a:cubicBezTo>
                <a:cubicBezTo>
                  <a:pt x="17673" y="4531"/>
                  <a:pt x="17893" y="4800"/>
                  <a:pt x="18164" y="4800"/>
                </a:cubicBezTo>
                <a:moveTo>
                  <a:pt x="16200" y="4800"/>
                </a:moveTo>
                <a:cubicBezTo>
                  <a:pt x="16471" y="4800"/>
                  <a:pt x="16691" y="4531"/>
                  <a:pt x="16691" y="4200"/>
                </a:cubicBezTo>
                <a:cubicBezTo>
                  <a:pt x="16691" y="3868"/>
                  <a:pt x="16471" y="3600"/>
                  <a:pt x="16200" y="3600"/>
                </a:cubicBezTo>
                <a:cubicBezTo>
                  <a:pt x="15929" y="3600"/>
                  <a:pt x="15709" y="3868"/>
                  <a:pt x="15709" y="4200"/>
                </a:cubicBezTo>
                <a:cubicBezTo>
                  <a:pt x="15709" y="4531"/>
                  <a:pt x="15929" y="4800"/>
                  <a:pt x="16200" y="4800"/>
                </a:cubicBezTo>
                <a:moveTo>
                  <a:pt x="10309" y="4800"/>
                </a:moveTo>
                <a:lnTo>
                  <a:pt x="14236" y="4800"/>
                </a:lnTo>
                <a:cubicBezTo>
                  <a:pt x="14507" y="4800"/>
                  <a:pt x="14727" y="4531"/>
                  <a:pt x="14727" y="4200"/>
                </a:cubicBezTo>
                <a:cubicBezTo>
                  <a:pt x="14727" y="3868"/>
                  <a:pt x="14507" y="3600"/>
                  <a:pt x="14236" y="3600"/>
                </a:cubicBezTo>
                <a:lnTo>
                  <a:pt x="10309" y="3600"/>
                </a:lnTo>
                <a:cubicBezTo>
                  <a:pt x="10038" y="3600"/>
                  <a:pt x="9818" y="3868"/>
                  <a:pt x="9818" y="4200"/>
                </a:cubicBezTo>
                <a:cubicBezTo>
                  <a:pt x="9818" y="4531"/>
                  <a:pt x="10038" y="4800"/>
                  <a:pt x="10309" y="4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6" name="出自【趣你的PPT】(微信:qunideppt)：最优质的PPT资源库"/>
          <p:cNvSpPr/>
          <p:nvPr/>
        </p:nvSpPr>
        <p:spPr>
          <a:xfrm>
            <a:off x="2155789" y="3295510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7855"/>
                </a:moveTo>
                <a:cubicBezTo>
                  <a:pt x="6653" y="7855"/>
                  <a:pt x="6873" y="7635"/>
                  <a:pt x="6873" y="7364"/>
                </a:cubicBezTo>
                <a:cubicBezTo>
                  <a:pt x="6873" y="7092"/>
                  <a:pt x="6653" y="6873"/>
                  <a:pt x="6382" y="6873"/>
                </a:cubicBezTo>
                <a:cubicBezTo>
                  <a:pt x="6111" y="6873"/>
                  <a:pt x="5891" y="7092"/>
                  <a:pt x="5891" y="7364"/>
                </a:cubicBezTo>
                <a:cubicBezTo>
                  <a:pt x="5891" y="7635"/>
                  <a:pt x="6111" y="7855"/>
                  <a:pt x="6382" y="7855"/>
                </a:cubicBezTo>
                <a:moveTo>
                  <a:pt x="6873" y="10800"/>
                </a:moveTo>
                <a:lnTo>
                  <a:pt x="10800" y="10800"/>
                </a:lnTo>
                <a:lnTo>
                  <a:pt x="10800" y="13746"/>
                </a:lnTo>
                <a:lnTo>
                  <a:pt x="6873" y="13746"/>
                </a:lnTo>
                <a:cubicBezTo>
                  <a:pt x="6873" y="13746"/>
                  <a:pt x="6873" y="10800"/>
                  <a:pt x="6873" y="10800"/>
                </a:cubicBezTo>
                <a:close/>
                <a:moveTo>
                  <a:pt x="6382" y="14727"/>
                </a:moveTo>
                <a:lnTo>
                  <a:pt x="11291" y="14727"/>
                </a:lnTo>
                <a:cubicBezTo>
                  <a:pt x="11562" y="14727"/>
                  <a:pt x="11782" y="14508"/>
                  <a:pt x="11782" y="14236"/>
                </a:cubicBezTo>
                <a:lnTo>
                  <a:pt x="11782" y="10309"/>
                </a:lnTo>
                <a:cubicBezTo>
                  <a:pt x="11782" y="10038"/>
                  <a:pt x="11562" y="9818"/>
                  <a:pt x="11291" y="9818"/>
                </a:cubicBezTo>
                <a:lnTo>
                  <a:pt x="6382" y="9818"/>
                </a:lnTo>
                <a:cubicBezTo>
                  <a:pt x="6111" y="9818"/>
                  <a:pt x="5891" y="10038"/>
                  <a:pt x="5891" y="10309"/>
                </a:cubicBezTo>
                <a:lnTo>
                  <a:pt x="5891" y="14236"/>
                </a:lnTo>
                <a:cubicBezTo>
                  <a:pt x="5891" y="14508"/>
                  <a:pt x="6111" y="14727"/>
                  <a:pt x="6382" y="14727"/>
                </a:cubicBezTo>
                <a:moveTo>
                  <a:pt x="8345" y="7855"/>
                </a:moveTo>
                <a:cubicBezTo>
                  <a:pt x="8616" y="7855"/>
                  <a:pt x="8836" y="7635"/>
                  <a:pt x="8836" y="7364"/>
                </a:cubicBezTo>
                <a:cubicBezTo>
                  <a:pt x="8836" y="7092"/>
                  <a:pt x="8616" y="6873"/>
                  <a:pt x="8345" y="6873"/>
                </a:cubicBezTo>
                <a:cubicBezTo>
                  <a:pt x="8075" y="6873"/>
                  <a:pt x="7855" y="7092"/>
                  <a:pt x="7855" y="7364"/>
                </a:cubicBezTo>
                <a:cubicBezTo>
                  <a:pt x="7855" y="7635"/>
                  <a:pt x="8075" y="7855"/>
                  <a:pt x="8345" y="7855"/>
                </a:cubicBezTo>
                <a:moveTo>
                  <a:pt x="20618" y="20618"/>
                </a:move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7855"/>
                </a:lnTo>
                <a:lnTo>
                  <a:pt x="2945" y="7855"/>
                </a:lnTo>
                <a:lnTo>
                  <a:pt x="2945" y="18164"/>
                </a:lnTo>
                <a:cubicBezTo>
                  <a:pt x="2945" y="18435"/>
                  <a:pt x="3166" y="18655"/>
                  <a:pt x="3436" y="18655"/>
                </a:cubicBezTo>
                <a:cubicBezTo>
                  <a:pt x="3707" y="18655"/>
                  <a:pt x="3927" y="18435"/>
                  <a:pt x="3927" y="18164"/>
                </a:cubicBezTo>
                <a:lnTo>
                  <a:pt x="3927" y="4909"/>
                </a:lnTo>
                <a:lnTo>
                  <a:pt x="20618" y="4909"/>
                </a:lnTo>
                <a:cubicBezTo>
                  <a:pt x="20618" y="4909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3927" y="3927"/>
                </a:lnTo>
                <a:cubicBezTo>
                  <a:pt x="3385" y="3927"/>
                  <a:pt x="2945" y="4367"/>
                  <a:pt x="2945" y="4909"/>
                </a:cubicBezTo>
                <a:lnTo>
                  <a:pt x="2945" y="6873"/>
                </a:lnTo>
                <a:lnTo>
                  <a:pt x="982" y="6873"/>
                </a:lnTo>
                <a:cubicBezTo>
                  <a:pt x="440" y="6873"/>
                  <a:pt x="0" y="7313"/>
                  <a:pt x="0" y="7855"/>
                </a:cubicBezTo>
                <a:lnTo>
                  <a:pt x="0" y="18655"/>
                </a:lnTo>
                <a:cubicBezTo>
                  <a:pt x="0" y="20282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  <a:moveTo>
                  <a:pt x="6382" y="16691"/>
                </a:moveTo>
                <a:lnTo>
                  <a:pt x="18164" y="16691"/>
                </a:lnTo>
                <a:cubicBezTo>
                  <a:pt x="18434" y="16691"/>
                  <a:pt x="18655" y="16472"/>
                  <a:pt x="18655" y="16200"/>
                </a:cubicBezTo>
                <a:cubicBezTo>
                  <a:pt x="18655" y="15929"/>
                  <a:pt x="18434" y="15710"/>
                  <a:pt x="18164" y="15710"/>
                </a:cubicBezTo>
                <a:lnTo>
                  <a:pt x="6382" y="15710"/>
                </a:lnTo>
                <a:cubicBezTo>
                  <a:pt x="6111" y="15710"/>
                  <a:pt x="5891" y="15929"/>
                  <a:pt x="5891" y="16200"/>
                </a:cubicBezTo>
                <a:cubicBezTo>
                  <a:pt x="5891" y="16472"/>
                  <a:pt x="6111" y="16691"/>
                  <a:pt x="6382" y="16691"/>
                </a:cubicBezTo>
                <a:moveTo>
                  <a:pt x="10309" y="7855"/>
                </a:moveTo>
                <a:lnTo>
                  <a:pt x="14236" y="7855"/>
                </a:lnTo>
                <a:cubicBezTo>
                  <a:pt x="14507" y="7855"/>
                  <a:pt x="14727" y="7635"/>
                  <a:pt x="14727" y="7364"/>
                </a:cubicBezTo>
                <a:cubicBezTo>
                  <a:pt x="14727" y="7092"/>
                  <a:pt x="14507" y="6873"/>
                  <a:pt x="14236" y="6873"/>
                </a:cubicBezTo>
                <a:lnTo>
                  <a:pt x="10309" y="6873"/>
                </a:lnTo>
                <a:cubicBezTo>
                  <a:pt x="10038" y="6873"/>
                  <a:pt x="9818" y="7092"/>
                  <a:pt x="9818" y="7364"/>
                </a:cubicBezTo>
                <a:cubicBezTo>
                  <a:pt x="9818" y="7635"/>
                  <a:pt x="10038" y="7855"/>
                  <a:pt x="10309" y="7855"/>
                </a:cubicBezTo>
                <a:moveTo>
                  <a:pt x="6382" y="18655"/>
                </a:moveTo>
                <a:lnTo>
                  <a:pt x="18164" y="18655"/>
                </a:lnTo>
                <a:cubicBezTo>
                  <a:pt x="18434" y="18655"/>
                  <a:pt x="18655" y="18435"/>
                  <a:pt x="18655" y="18164"/>
                </a:cubicBezTo>
                <a:cubicBezTo>
                  <a:pt x="18655" y="17893"/>
                  <a:pt x="18434" y="17673"/>
                  <a:pt x="18164" y="17673"/>
                </a:cubicBezTo>
                <a:lnTo>
                  <a:pt x="6382" y="17673"/>
                </a:lnTo>
                <a:cubicBezTo>
                  <a:pt x="6111" y="17673"/>
                  <a:pt x="5891" y="17893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moveTo>
                  <a:pt x="4909" y="2945"/>
                </a:moveTo>
                <a:lnTo>
                  <a:pt x="20127" y="2945"/>
                </a:lnTo>
                <a:cubicBezTo>
                  <a:pt x="20398" y="2945"/>
                  <a:pt x="20618" y="2726"/>
                  <a:pt x="20618" y="2455"/>
                </a:cubicBezTo>
                <a:cubicBezTo>
                  <a:pt x="20618" y="2184"/>
                  <a:pt x="20398" y="1964"/>
                  <a:pt x="20127" y="1964"/>
                </a:cubicBezTo>
                <a:lnTo>
                  <a:pt x="4909" y="1964"/>
                </a:lnTo>
                <a:cubicBezTo>
                  <a:pt x="4638" y="1964"/>
                  <a:pt x="4418" y="2184"/>
                  <a:pt x="4418" y="2455"/>
                </a:cubicBezTo>
                <a:cubicBezTo>
                  <a:pt x="4418" y="2726"/>
                  <a:pt x="4638" y="2945"/>
                  <a:pt x="4909" y="2945"/>
                </a:cubicBezTo>
                <a:moveTo>
                  <a:pt x="18164" y="11783"/>
                </a:moveTo>
                <a:lnTo>
                  <a:pt x="14236" y="11783"/>
                </a:lnTo>
                <a:cubicBezTo>
                  <a:pt x="13966" y="11783"/>
                  <a:pt x="13745" y="12001"/>
                  <a:pt x="13745" y="12273"/>
                </a:cubicBezTo>
                <a:cubicBezTo>
                  <a:pt x="13745" y="12544"/>
                  <a:pt x="13966" y="12764"/>
                  <a:pt x="14236" y="12764"/>
                </a:cubicBezTo>
                <a:lnTo>
                  <a:pt x="18164" y="12764"/>
                </a:lnTo>
                <a:cubicBezTo>
                  <a:pt x="18434" y="12764"/>
                  <a:pt x="18655" y="12544"/>
                  <a:pt x="18655" y="12273"/>
                </a:cubicBezTo>
                <a:cubicBezTo>
                  <a:pt x="18655" y="12001"/>
                  <a:pt x="18434" y="11783"/>
                  <a:pt x="18164" y="11783"/>
                </a:cubicBezTo>
                <a:moveTo>
                  <a:pt x="6382" y="982"/>
                </a:moveTo>
                <a:lnTo>
                  <a:pt x="19145" y="982"/>
                </a:lnTo>
                <a:cubicBezTo>
                  <a:pt x="19416" y="982"/>
                  <a:pt x="19636" y="762"/>
                  <a:pt x="19636" y="491"/>
                </a:cubicBezTo>
                <a:cubicBezTo>
                  <a:pt x="19636" y="220"/>
                  <a:pt x="19416" y="0"/>
                  <a:pt x="19145" y="0"/>
                </a:cubicBezTo>
                <a:lnTo>
                  <a:pt x="6382" y="0"/>
                </a:lnTo>
                <a:cubicBezTo>
                  <a:pt x="6111" y="0"/>
                  <a:pt x="5891" y="220"/>
                  <a:pt x="5891" y="491"/>
                </a:cubicBezTo>
                <a:cubicBezTo>
                  <a:pt x="5891" y="762"/>
                  <a:pt x="6111" y="982"/>
                  <a:pt x="6382" y="982"/>
                </a:cubicBezTo>
                <a:moveTo>
                  <a:pt x="18164" y="13746"/>
                </a:moveTo>
                <a:lnTo>
                  <a:pt x="14236" y="13746"/>
                </a:lnTo>
                <a:cubicBezTo>
                  <a:pt x="13966" y="13746"/>
                  <a:pt x="13745" y="13965"/>
                  <a:pt x="13745" y="14236"/>
                </a:cubicBezTo>
                <a:cubicBezTo>
                  <a:pt x="13745" y="14508"/>
                  <a:pt x="13966" y="14727"/>
                  <a:pt x="14236" y="14727"/>
                </a:cubicBezTo>
                <a:lnTo>
                  <a:pt x="18164" y="14727"/>
                </a:lnTo>
                <a:cubicBezTo>
                  <a:pt x="18434" y="14727"/>
                  <a:pt x="18655" y="14508"/>
                  <a:pt x="18655" y="14236"/>
                </a:cubicBezTo>
                <a:cubicBezTo>
                  <a:pt x="18655" y="13965"/>
                  <a:pt x="18434" y="13746"/>
                  <a:pt x="18164" y="13746"/>
                </a:cubicBezTo>
                <a:moveTo>
                  <a:pt x="16200" y="7855"/>
                </a:moveTo>
                <a:cubicBezTo>
                  <a:pt x="16471" y="7855"/>
                  <a:pt x="16691" y="7635"/>
                  <a:pt x="16691" y="7364"/>
                </a:cubicBezTo>
                <a:cubicBezTo>
                  <a:pt x="16691" y="7092"/>
                  <a:pt x="16471" y="6873"/>
                  <a:pt x="16200" y="6873"/>
                </a:cubicBezTo>
                <a:cubicBezTo>
                  <a:pt x="15929" y="6873"/>
                  <a:pt x="15709" y="7092"/>
                  <a:pt x="15709" y="7364"/>
                </a:cubicBezTo>
                <a:cubicBezTo>
                  <a:pt x="15709" y="7635"/>
                  <a:pt x="15929" y="7855"/>
                  <a:pt x="16200" y="7855"/>
                </a:cubicBezTo>
                <a:moveTo>
                  <a:pt x="18164" y="7855"/>
                </a:moveTo>
                <a:cubicBezTo>
                  <a:pt x="18434" y="7855"/>
                  <a:pt x="18655" y="7635"/>
                  <a:pt x="18655" y="7364"/>
                </a:cubicBezTo>
                <a:cubicBezTo>
                  <a:pt x="18655" y="7092"/>
                  <a:pt x="18434" y="6873"/>
                  <a:pt x="18164" y="6873"/>
                </a:cubicBezTo>
                <a:cubicBezTo>
                  <a:pt x="17893" y="6873"/>
                  <a:pt x="17673" y="7092"/>
                  <a:pt x="17673" y="7364"/>
                </a:cubicBezTo>
                <a:cubicBezTo>
                  <a:pt x="17673" y="7635"/>
                  <a:pt x="17893" y="7855"/>
                  <a:pt x="18164" y="7855"/>
                </a:cubicBezTo>
                <a:moveTo>
                  <a:pt x="18164" y="9818"/>
                </a:moveTo>
                <a:lnTo>
                  <a:pt x="14236" y="9818"/>
                </a:lnTo>
                <a:cubicBezTo>
                  <a:pt x="13966" y="9818"/>
                  <a:pt x="13745" y="10038"/>
                  <a:pt x="13745" y="10309"/>
                </a:cubicBezTo>
                <a:cubicBezTo>
                  <a:pt x="13745" y="10581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81"/>
                  <a:pt x="18655" y="10309"/>
                </a:cubicBezTo>
                <a:cubicBezTo>
                  <a:pt x="18655" y="10038"/>
                  <a:pt x="18434" y="9818"/>
                  <a:pt x="18164" y="981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7" name="出自【趣你的PPT】(微信:qunideppt)：最优质的PPT资源库"/>
          <p:cNvSpPr/>
          <p:nvPr/>
        </p:nvSpPr>
        <p:spPr>
          <a:xfrm>
            <a:off x="2552437" y="3295510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11291" y="10309"/>
                </a:lnTo>
                <a:lnTo>
                  <a:pt x="11291" y="5401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1"/>
                </a:cubicBezTo>
                <a:lnTo>
                  <a:pt x="10309" y="10309"/>
                </a:ln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0309" y="11292"/>
                </a:lnTo>
                <a:lnTo>
                  <a:pt x="10309" y="16200"/>
                </a:lnTo>
                <a:cubicBezTo>
                  <a:pt x="10309" y="16472"/>
                  <a:pt x="10529" y="16691"/>
                  <a:pt x="10800" y="16691"/>
                </a:cubicBezTo>
                <a:cubicBezTo>
                  <a:pt x="11071" y="16691"/>
                  <a:pt x="11291" y="16472"/>
                  <a:pt x="11291" y="16200"/>
                </a:cubicBezTo>
                <a:lnTo>
                  <a:pt x="11291" y="11292"/>
                </a:ln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8" name="出自【趣你的PPT】(微信:qunideppt)：最优质的PPT资源库"/>
          <p:cNvSpPr/>
          <p:nvPr/>
        </p:nvSpPr>
        <p:spPr>
          <a:xfrm>
            <a:off x="2949084" y="3295510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9" name="出自【趣你的PPT】(微信:qunideppt)：最优质的PPT资源库"/>
          <p:cNvSpPr/>
          <p:nvPr/>
        </p:nvSpPr>
        <p:spPr>
          <a:xfrm>
            <a:off x="3345731" y="3314398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0" name="出自【趣你的PPT】(微信:qunideppt)：最优质的PPT资源库"/>
          <p:cNvSpPr/>
          <p:nvPr/>
        </p:nvSpPr>
        <p:spPr>
          <a:xfrm>
            <a:off x="3742379" y="3304954"/>
            <a:ext cx="207768" cy="188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9"/>
                  <a:pt x="15218" y="17820"/>
                </a:cubicBezTo>
                <a:cubicBezTo>
                  <a:pt x="15218" y="17522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2"/>
                  <a:pt x="13255" y="17820"/>
                </a:cubicBezTo>
                <a:cubicBezTo>
                  <a:pt x="13255" y="18119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9"/>
                  <a:pt x="4418" y="17820"/>
                </a:cubicBezTo>
                <a:cubicBezTo>
                  <a:pt x="4418" y="17522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2"/>
                  <a:pt x="2455" y="17820"/>
                </a:cubicBezTo>
                <a:cubicBezTo>
                  <a:pt x="2455" y="18119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9"/>
                  <a:pt x="4147" y="5400"/>
                  <a:pt x="4418" y="5400"/>
                </a:cubicBezTo>
                <a:cubicBezTo>
                  <a:pt x="4690" y="5400"/>
                  <a:pt x="4909" y="5159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9"/>
                  <a:pt x="6873" y="11341"/>
                </a:cubicBezTo>
                <a:cubicBezTo>
                  <a:pt x="6873" y="11042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2"/>
                  <a:pt x="4909" y="11341"/>
                </a:cubicBezTo>
                <a:cubicBezTo>
                  <a:pt x="4909" y="11639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9"/>
                  <a:pt x="8836" y="9181"/>
                </a:cubicBezTo>
                <a:cubicBezTo>
                  <a:pt x="8836" y="8882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2"/>
                  <a:pt x="4909" y="9181"/>
                </a:cubicBezTo>
                <a:cubicBezTo>
                  <a:pt x="4909" y="9479"/>
                  <a:pt x="5129" y="9720"/>
                  <a:pt x="5400" y="972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1" name="出自【趣你的PPT】(微信:qunideppt)：最优质的PPT资源库"/>
          <p:cNvSpPr/>
          <p:nvPr/>
        </p:nvSpPr>
        <p:spPr>
          <a:xfrm>
            <a:off x="4139026" y="3314398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4" name="出自【趣你的PPT】(微信:qunideppt)：最优质的PPT资源库"/>
          <p:cNvSpPr/>
          <p:nvPr/>
        </p:nvSpPr>
        <p:spPr>
          <a:xfrm>
            <a:off x="1362494" y="3711046"/>
            <a:ext cx="207768" cy="1699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1964" y="16800"/>
                </a:lnTo>
                <a:cubicBezTo>
                  <a:pt x="879" y="16800"/>
                  <a:pt x="0" y="17874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4"/>
                  <a:pt x="20721" y="16800"/>
                  <a:pt x="19636" y="16800"/>
                </a:cubicBezTo>
                <a:moveTo>
                  <a:pt x="1964" y="1200"/>
                </a:moveTo>
                <a:lnTo>
                  <a:pt x="19636" y="1200"/>
                </a:lnTo>
                <a:cubicBezTo>
                  <a:pt x="20178" y="1200"/>
                  <a:pt x="20618" y="1737"/>
                  <a:pt x="20618" y="2399"/>
                </a:cubicBezTo>
                <a:cubicBezTo>
                  <a:pt x="20618" y="3063"/>
                  <a:pt x="20178" y="3599"/>
                  <a:pt x="19636" y="3599"/>
                </a:cubicBezTo>
                <a:lnTo>
                  <a:pt x="1964" y="3599"/>
                </a:lnTo>
                <a:cubicBezTo>
                  <a:pt x="1422" y="3599"/>
                  <a:pt x="982" y="3063"/>
                  <a:pt x="982" y="2399"/>
                </a:cubicBezTo>
                <a:cubicBezTo>
                  <a:pt x="982" y="1737"/>
                  <a:pt x="1422" y="1200"/>
                  <a:pt x="1964" y="1200"/>
                </a:cubicBezTo>
                <a:moveTo>
                  <a:pt x="1964" y="4799"/>
                </a:moveTo>
                <a:lnTo>
                  <a:pt x="19636" y="4799"/>
                </a:lnTo>
                <a:cubicBezTo>
                  <a:pt x="20721" y="4799"/>
                  <a:pt x="21600" y="3725"/>
                  <a:pt x="21600" y="2399"/>
                </a:cubicBezTo>
                <a:cubicBezTo>
                  <a:pt x="21600" y="1074"/>
                  <a:pt x="20721" y="0"/>
                  <a:pt x="19636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cubicBezTo>
                  <a:pt x="0" y="3725"/>
                  <a:pt x="879" y="4799"/>
                  <a:pt x="1964" y="4799"/>
                </a:cubicBezTo>
                <a:moveTo>
                  <a:pt x="19636" y="12000"/>
                </a:moveTo>
                <a:lnTo>
                  <a:pt x="1964" y="12000"/>
                </a:lnTo>
                <a:cubicBezTo>
                  <a:pt x="1422" y="12000"/>
                  <a:pt x="982" y="11463"/>
                  <a:pt x="982" y="10800"/>
                </a:cubicBezTo>
                <a:cubicBezTo>
                  <a:pt x="982" y="10137"/>
                  <a:pt x="1422" y="9600"/>
                  <a:pt x="1964" y="9600"/>
                </a:cubicBezTo>
                <a:lnTo>
                  <a:pt x="19636" y="9600"/>
                </a:lnTo>
                <a:cubicBezTo>
                  <a:pt x="20178" y="9600"/>
                  <a:pt x="20618" y="10137"/>
                  <a:pt x="20618" y="10800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0"/>
                </a:moveTo>
                <a:lnTo>
                  <a:pt x="1964" y="8400"/>
                </a:lnTo>
                <a:cubicBezTo>
                  <a:pt x="879" y="8400"/>
                  <a:pt x="0" y="9474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0"/>
                </a:cubicBezTo>
                <a:cubicBezTo>
                  <a:pt x="21600" y="9474"/>
                  <a:pt x="20721" y="8400"/>
                  <a:pt x="19636" y="84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5" name="出自【趣你的PPT】(微信:qunideppt)：最优质的PPT资源库"/>
          <p:cNvSpPr/>
          <p:nvPr/>
        </p:nvSpPr>
        <p:spPr>
          <a:xfrm>
            <a:off x="1759142" y="3711045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6"/>
                  <a:pt x="879" y="4800"/>
                  <a:pt x="1964" y="4800"/>
                </a:cubicBezTo>
                <a:cubicBezTo>
                  <a:pt x="3048" y="4800"/>
                  <a:pt x="3927" y="3726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6"/>
                  <a:pt x="879" y="13200"/>
                  <a:pt x="1964" y="13200"/>
                </a:cubicBezTo>
                <a:cubicBezTo>
                  <a:pt x="3048" y="13200"/>
                  <a:pt x="3927" y="12126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6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6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6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6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6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cubicBezTo>
                  <a:pt x="3048" y="21600"/>
                  <a:pt x="3927" y="20526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6" name="出自【趣你的PPT】(微信:qunideppt)：最优质的PPT资源库"/>
          <p:cNvSpPr/>
          <p:nvPr/>
        </p:nvSpPr>
        <p:spPr>
          <a:xfrm>
            <a:off x="2155789" y="3711045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3200"/>
                </a:moveTo>
                <a:lnTo>
                  <a:pt x="5400" y="13200"/>
                </a:lnTo>
                <a:cubicBezTo>
                  <a:pt x="5129" y="13200"/>
                  <a:pt x="4909" y="13469"/>
                  <a:pt x="4909" y="13800"/>
                </a:cubicBezTo>
                <a:cubicBezTo>
                  <a:pt x="4909" y="14132"/>
                  <a:pt x="5129" y="14400"/>
                  <a:pt x="5400" y="14400"/>
                </a:cubicBezTo>
                <a:lnTo>
                  <a:pt x="21109" y="14400"/>
                </a:lnTo>
                <a:cubicBezTo>
                  <a:pt x="21380" y="14400"/>
                  <a:pt x="21600" y="14132"/>
                  <a:pt x="21600" y="13800"/>
                </a:cubicBezTo>
                <a:cubicBezTo>
                  <a:pt x="21600" y="13469"/>
                  <a:pt x="21380" y="13200"/>
                  <a:pt x="21109" y="13200"/>
                </a:cubicBezTo>
                <a:moveTo>
                  <a:pt x="21109" y="7200"/>
                </a:move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1"/>
                  <a:pt x="5400" y="8401"/>
                </a:cubicBezTo>
                <a:lnTo>
                  <a:pt x="21109" y="8401"/>
                </a:lnTo>
                <a:cubicBezTo>
                  <a:pt x="21380" y="8401"/>
                  <a:pt x="21600" y="8132"/>
                  <a:pt x="21600" y="7800"/>
                </a:cubicBezTo>
                <a:cubicBezTo>
                  <a:pt x="21600" y="7469"/>
                  <a:pt x="21380" y="7200"/>
                  <a:pt x="21109" y="7200"/>
                </a:cubicBezTo>
                <a:moveTo>
                  <a:pt x="1473" y="0"/>
                </a:moveTo>
                <a:cubicBezTo>
                  <a:pt x="659" y="0"/>
                  <a:pt x="0" y="807"/>
                  <a:pt x="0" y="1800"/>
                </a:cubicBezTo>
                <a:cubicBezTo>
                  <a:pt x="0" y="2794"/>
                  <a:pt x="659" y="3600"/>
                  <a:pt x="1473" y="3600"/>
                </a:cubicBezTo>
                <a:cubicBezTo>
                  <a:pt x="2286" y="3600"/>
                  <a:pt x="2945" y="2794"/>
                  <a:pt x="2945" y="1800"/>
                </a:cubicBezTo>
                <a:cubicBezTo>
                  <a:pt x="2945" y="807"/>
                  <a:pt x="2286" y="0"/>
                  <a:pt x="1473" y="0"/>
                </a:cubicBezTo>
                <a:moveTo>
                  <a:pt x="21109" y="19200"/>
                </a:moveTo>
                <a:lnTo>
                  <a:pt x="5400" y="19200"/>
                </a:lnTo>
                <a:cubicBezTo>
                  <a:pt x="5129" y="19200"/>
                  <a:pt x="4909" y="19469"/>
                  <a:pt x="4909" y="19800"/>
                </a:cubicBezTo>
                <a:cubicBezTo>
                  <a:pt x="4909" y="20132"/>
                  <a:pt x="5129" y="20400"/>
                  <a:pt x="5400" y="20400"/>
                </a:cubicBezTo>
                <a:lnTo>
                  <a:pt x="21109" y="20400"/>
                </a:lnTo>
                <a:cubicBezTo>
                  <a:pt x="21380" y="20400"/>
                  <a:pt x="21600" y="20132"/>
                  <a:pt x="21600" y="19800"/>
                </a:cubicBezTo>
                <a:cubicBezTo>
                  <a:pt x="21600" y="19469"/>
                  <a:pt x="21380" y="19200"/>
                  <a:pt x="21109" y="19200"/>
                </a:cubicBezTo>
                <a:moveTo>
                  <a:pt x="5400" y="2400"/>
                </a:moveTo>
                <a:lnTo>
                  <a:pt x="21109" y="2400"/>
                </a:lnTo>
                <a:cubicBezTo>
                  <a:pt x="21380" y="2400"/>
                  <a:pt x="21600" y="2132"/>
                  <a:pt x="21600" y="1800"/>
                </a:cubicBezTo>
                <a:cubicBezTo>
                  <a:pt x="21600" y="1469"/>
                  <a:pt x="21380" y="1200"/>
                  <a:pt x="21109" y="1200"/>
                </a:cubicBezTo>
                <a:lnTo>
                  <a:pt x="5400" y="1200"/>
                </a:lnTo>
                <a:cubicBezTo>
                  <a:pt x="5129" y="1200"/>
                  <a:pt x="4909" y="1469"/>
                  <a:pt x="4909" y="1800"/>
                </a:cubicBezTo>
                <a:cubicBezTo>
                  <a:pt x="4909" y="2132"/>
                  <a:pt x="5129" y="2400"/>
                  <a:pt x="5400" y="2400"/>
                </a:cubicBezTo>
                <a:moveTo>
                  <a:pt x="1473" y="18000"/>
                </a:moveTo>
                <a:cubicBezTo>
                  <a:pt x="659" y="18000"/>
                  <a:pt x="0" y="18806"/>
                  <a:pt x="0" y="19800"/>
                </a:cubicBezTo>
                <a:cubicBezTo>
                  <a:pt x="0" y="20794"/>
                  <a:pt x="659" y="21600"/>
                  <a:pt x="1473" y="21600"/>
                </a:cubicBezTo>
                <a:cubicBezTo>
                  <a:pt x="2286" y="21600"/>
                  <a:pt x="2945" y="20794"/>
                  <a:pt x="2945" y="19800"/>
                </a:cubicBezTo>
                <a:cubicBezTo>
                  <a:pt x="2945" y="18806"/>
                  <a:pt x="2286" y="18000"/>
                  <a:pt x="1473" y="18000"/>
                </a:cubicBezTo>
                <a:moveTo>
                  <a:pt x="1473" y="6000"/>
                </a:moveTo>
                <a:cubicBezTo>
                  <a:pt x="659" y="6000"/>
                  <a:pt x="0" y="6807"/>
                  <a:pt x="0" y="7800"/>
                </a:cubicBezTo>
                <a:cubicBezTo>
                  <a:pt x="0" y="8794"/>
                  <a:pt x="659" y="9600"/>
                  <a:pt x="1473" y="9600"/>
                </a:cubicBezTo>
                <a:cubicBezTo>
                  <a:pt x="2286" y="9600"/>
                  <a:pt x="2945" y="8794"/>
                  <a:pt x="2945" y="7800"/>
                </a:cubicBezTo>
                <a:cubicBezTo>
                  <a:pt x="2945" y="6807"/>
                  <a:pt x="2286" y="6000"/>
                  <a:pt x="1473" y="6000"/>
                </a:cubicBezTo>
                <a:moveTo>
                  <a:pt x="1473" y="12000"/>
                </a:moveTo>
                <a:cubicBezTo>
                  <a:pt x="659" y="12000"/>
                  <a:pt x="0" y="12807"/>
                  <a:pt x="0" y="13800"/>
                </a:cubicBezTo>
                <a:cubicBezTo>
                  <a:pt x="0" y="14794"/>
                  <a:pt x="659" y="15600"/>
                  <a:pt x="1473" y="15600"/>
                </a:cubicBezTo>
                <a:cubicBezTo>
                  <a:pt x="2286" y="15600"/>
                  <a:pt x="2945" y="14794"/>
                  <a:pt x="2945" y="13800"/>
                </a:cubicBezTo>
                <a:cubicBezTo>
                  <a:pt x="2945" y="12807"/>
                  <a:pt x="2286" y="12000"/>
                  <a:pt x="1473" y="120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7" name="出自【趣你的PPT】(微信:qunideppt)：最优质的PPT资源库"/>
          <p:cNvSpPr/>
          <p:nvPr/>
        </p:nvSpPr>
        <p:spPr>
          <a:xfrm>
            <a:off x="2552437" y="3711045"/>
            <a:ext cx="207768" cy="1699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8" name="出自【趣你的PPT】(微信:qunideppt)：最优质的PPT资源库"/>
          <p:cNvSpPr/>
          <p:nvPr/>
        </p:nvSpPr>
        <p:spPr>
          <a:xfrm>
            <a:off x="2949084" y="3701601"/>
            <a:ext cx="207768" cy="188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161"/>
                </a:moveTo>
                <a:lnTo>
                  <a:pt x="13745" y="2161"/>
                </a:lnTo>
                <a:cubicBezTo>
                  <a:pt x="11782" y="2160"/>
                  <a:pt x="11782" y="0"/>
                  <a:pt x="9818" y="0"/>
                </a:cubicBezTo>
                <a:lnTo>
                  <a:pt x="5891" y="0"/>
                </a:lnTo>
                <a:cubicBezTo>
                  <a:pt x="4806" y="0"/>
                  <a:pt x="3927" y="967"/>
                  <a:pt x="3927" y="2161"/>
                </a:cubicBezTo>
                <a:lnTo>
                  <a:pt x="3927" y="2700"/>
                </a:lnTo>
                <a:cubicBezTo>
                  <a:pt x="3927" y="2999"/>
                  <a:pt x="4147" y="3240"/>
                  <a:pt x="4418" y="3240"/>
                </a:cubicBezTo>
                <a:cubicBezTo>
                  <a:pt x="4690" y="3240"/>
                  <a:pt x="4909" y="2999"/>
                  <a:pt x="4909" y="2700"/>
                </a:cubicBezTo>
                <a:lnTo>
                  <a:pt x="4909" y="2161"/>
                </a:lnTo>
                <a:cubicBezTo>
                  <a:pt x="4909" y="1564"/>
                  <a:pt x="5348" y="1080"/>
                  <a:pt x="5891" y="1080"/>
                </a:cubicBezTo>
                <a:lnTo>
                  <a:pt x="9818" y="1080"/>
                </a:lnTo>
                <a:cubicBezTo>
                  <a:pt x="11291" y="1080"/>
                  <a:pt x="11291" y="3239"/>
                  <a:pt x="13744" y="3240"/>
                </a:cubicBezTo>
                <a:lnTo>
                  <a:pt x="19636" y="3240"/>
                </a:lnTo>
                <a:cubicBezTo>
                  <a:pt x="20178" y="3240"/>
                  <a:pt x="20618" y="3724"/>
                  <a:pt x="20618" y="4321"/>
                </a:cubicBezTo>
                <a:lnTo>
                  <a:pt x="20618" y="15120"/>
                </a:lnTo>
                <a:cubicBezTo>
                  <a:pt x="20618" y="15717"/>
                  <a:pt x="20178" y="16200"/>
                  <a:pt x="19636" y="16200"/>
                </a:cubicBezTo>
                <a:lnTo>
                  <a:pt x="19145" y="16200"/>
                </a:lnTo>
                <a:cubicBezTo>
                  <a:pt x="18874" y="16200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19636" y="17280"/>
                </a:lnTo>
                <a:cubicBezTo>
                  <a:pt x="20721" y="17280"/>
                  <a:pt x="21600" y="16314"/>
                  <a:pt x="21600" y="15120"/>
                </a:cubicBezTo>
                <a:lnTo>
                  <a:pt x="21600" y="4321"/>
                </a:lnTo>
                <a:cubicBezTo>
                  <a:pt x="21600" y="3127"/>
                  <a:pt x="20721" y="2161"/>
                  <a:pt x="19636" y="2161"/>
                </a:cubicBezTo>
                <a:moveTo>
                  <a:pt x="16691" y="9720"/>
                </a:moveTo>
                <a:lnTo>
                  <a:pt x="982" y="9720"/>
                </a:lnTo>
                <a:lnTo>
                  <a:pt x="982" y="6481"/>
                </a:lnTo>
                <a:cubicBezTo>
                  <a:pt x="982" y="5884"/>
                  <a:pt x="1421" y="5400"/>
                  <a:pt x="1964" y="5400"/>
                </a:cubicBezTo>
                <a:lnTo>
                  <a:pt x="5891" y="5400"/>
                </a:lnTo>
                <a:cubicBezTo>
                  <a:pt x="7364" y="5400"/>
                  <a:pt x="7364" y="7560"/>
                  <a:pt x="9818" y="7560"/>
                </a:cubicBezTo>
                <a:lnTo>
                  <a:pt x="15709" y="7560"/>
                </a:lnTo>
                <a:cubicBezTo>
                  <a:pt x="16251" y="7560"/>
                  <a:pt x="16691" y="8044"/>
                  <a:pt x="16691" y="8641"/>
                </a:cubicBezTo>
                <a:cubicBezTo>
                  <a:pt x="16691" y="8641"/>
                  <a:pt x="16691" y="9720"/>
                  <a:pt x="16691" y="9720"/>
                </a:cubicBezTo>
                <a:close/>
                <a:moveTo>
                  <a:pt x="16691" y="19440"/>
                </a:moveTo>
                <a:cubicBezTo>
                  <a:pt x="16691" y="20037"/>
                  <a:pt x="16251" y="20520"/>
                  <a:pt x="15709" y="20520"/>
                </a:cubicBezTo>
                <a:lnTo>
                  <a:pt x="1964" y="20520"/>
                </a:lnTo>
                <a:cubicBezTo>
                  <a:pt x="1421" y="20520"/>
                  <a:pt x="982" y="20037"/>
                  <a:pt x="982" y="19440"/>
                </a:cubicBezTo>
                <a:lnTo>
                  <a:pt x="982" y="10801"/>
                </a:lnTo>
                <a:lnTo>
                  <a:pt x="16691" y="10801"/>
                </a:lnTo>
                <a:cubicBezTo>
                  <a:pt x="16691" y="10801"/>
                  <a:pt x="16691" y="19440"/>
                  <a:pt x="16691" y="19440"/>
                </a:cubicBezTo>
                <a:close/>
                <a:moveTo>
                  <a:pt x="15709" y="6481"/>
                </a:moveTo>
                <a:lnTo>
                  <a:pt x="9818" y="6481"/>
                </a:lnTo>
                <a:cubicBezTo>
                  <a:pt x="7855" y="6480"/>
                  <a:pt x="7855" y="4320"/>
                  <a:pt x="5891" y="4320"/>
                </a:cubicBezTo>
                <a:lnTo>
                  <a:pt x="1964" y="4320"/>
                </a:lnTo>
                <a:cubicBezTo>
                  <a:pt x="879" y="4320"/>
                  <a:pt x="0" y="5287"/>
                  <a:pt x="0" y="6481"/>
                </a:cubicBezTo>
                <a:lnTo>
                  <a:pt x="0" y="19440"/>
                </a:lnTo>
                <a:cubicBezTo>
                  <a:pt x="0" y="20634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634"/>
                  <a:pt x="17673" y="19440"/>
                </a:cubicBezTo>
                <a:lnTo>
                  <a:pt x="17673" y="8641"/>
                </a:lnTo>
                <a:cubicBezTo>
                  <a:pt x="17673" y="7447"/>
                  <a:pt x="16794" y="6481"/>
                  <a:pt x="15709" y="648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9" name="出自【趣你的PPT】(微信:qunideppt)：最优质的PPT资源库"/>
          <p:cNvSpPr/>
          <p:nvPr/>
        </p:nvSpPr>
        <p:spPr>
          <a:xfrm>
            <a:off x="3345731" y="3711046"/>
            <a:ext cx="207768" cy="1699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200"/>
                </a:moveTo>
                <a:cubicBezTo>
                  <a:pt x="11071" y="13200"/>
                  <a:pt x="11291" y="13469"/>
                  <a:pt x="11291" y="13800"/>
                </a:cubicBezTo>
                <a:cubicBezTo>
                  <a:pt x="11291" y="14132"/>
                  <a:pt x="11071" y="14400"/>
                  <a:pt x="10800" y="14400"/>
                </a:cubicBezTo>
                <a:cubicBezTo>
                  <a:pt x="10529" y="14400"/>
                  <a:pt x="10309" y="14132"/>
                  <a:pt x="10309" y="13800"/>
                </a:cubicBezTo>
                <a:cubicBezTo>
                  <a:pt x="10309" y="13469"/>
                  <a:pt x="10529" y="13200"/>
                  <a:pt x="10800" y="13200"/>
                </a:cubicBezTo>
                <a:moveTo>
                  <a:pt x="10800" y="15600"/>
                </a:moveTo>
                <a:cubicBezTo>
                  <a:pt x="11613" y="15600"/>
                  <a:pt x="12273" y="14794"/>
                  <a:pt x="12273" y="13800"/>
                </a:cubicBezTo>
                <a:cubicBezTo>
                  <a:pt x="12273" y="12806"/>
                  <a:pt x="11613" y="12000"/>
                  <a:pt x="10800" y="12000"/>
                </a:cubicBezTo>
                <a:cubicBezTo>
                  <a:pt x="9987" y="12000"/>
                  <a:pt x="9327" y="12806"/>
                  <a:pt x="9327" y="13800"/>
                </a:cubicBezTo>
                <a:cubicBezTo>
                  <a:pt x="9327" y="14794"/>
                  <a:pt x="9987" y="15600"/>
                  <a:pt x="10800" y="15600"/>
                </a:cubicBezTo>
                <a:moveTo>
                  <a:pt x="5400" y="13200"/>
                </a:moveTo>
                <a:cubicBezTo>
                  <a:pt x="5671" y="13200"/>
                  <a:pt x="5891" y="13469"/>
                  <a:pt x="5891" y="13800"/>
                </a:cubicBezTo>
                <a:cubicBezTo>
                  <a:pt x="5891" y="14132"/>
                  <a:pt x="5671" y="14400"/>
                  <a:pt x="5400" y="14400"/>
                </a:cubicBezTo>
                <a:cubicBezTo>
                  <a:pt x="5129" y="14400"/>
                  <a:pt x="4909" y="14132"/>
                  <a:pt x="4909" y="13800"/>
                </a:cubicBezTo>
                <a:cubicBezTo>
                  <a:pt x="4909" y="13469"/>
                  <a:pt x="5129" y="13200"/>
                  <a:pt x="5400" y="13200"/>
                </a:cubicBezTo>
                <a:moveTo>
                  <a:pt x="5400" y="15600"/>
                </a:moveTo>
                <a:cubicBezTo>
                  <a:pt x="6213" y="15600"/>
                  <a:pt x="6873" y="14794"/>
                  <a:pt x="6873" y="13800"/>
                </a:cubicBezTo>
                <a:cubicBezTo>
                  <a:pt x="6873" y="12806"/>
                  <a:pt x="6213" y="12000"/>
                  <a:pt x="5400" y="12000"/>
                </a:cubicBezTo>
                <a:cubicBezTo>
                  <a:pt x="4587" y="12000"/>
                  <a:pt x="3927" y="12806"/>
                  <a:pt x="3927" y="13800"/>
                </a:cubicBezTo>
                <a:cubicBezTo>
                  <a:pt x="3927" y="14794"/>
                  <a:pt x="4587" y="15600"/>
                  <a:pt x="5400" y="15600"/>
                </a:cubicBezTo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1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799"/>
                </a:cubicBezTo>
                <a:cubicBezTo>
                  <a:pt x="20618" y="4799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1" y="20400"/>
                  <a:pt x="982" y="19862"/>
                  <a:pt x="982" y="19200"/>
                </a:cubicBezTo>
                <a:lnTo>
                  <a:pt x="982" y="7199"/>
                </a:lnTo>
                <a:lnTo>
                  <a:pt x="20618" y="7199"/>
                </a:lnTo>
                <a:cubicBezTo>
                  <a:pt x="20618" y="7199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799"/>
                </a:lnTo>
                <a:cubicBezTo>
                  <a:pt x="21600" y="3474"/>
                  <a:pt x="20721" y="2399"/>
                  <a:pt x="19636" y="2399"/>
                </a:cubicBezTo>
                <a:moveTo>
                  <a:pt x="16200" y="13200"/>
                </a:moveTo>
                <a:cubicBezTo>
                  <a:pt x="16471" y="13200"/>
                  <a:pt x="16691" y="13469"/>
                  <a:pt x="16691" y="13800"/>
                </a:cubicBezTo>
                <a:cubicBezTo>
                  <a:pt x="16691" y="14132"/>
                  <a:pt x="16471" y="14400"/>
                  <a:pt x="16200" y="14400"/>
                </a:cubicBezTo>
                <a:cubicBezTo>
                  <a:pt x="15929" y="14400"/>
                  <a:pt x="15709" y="14132"/>
                  <a:pt x="15709" y="13800"/>
                </a:cubicBezTo>
                <a:cubicBezTo>
                  <a:pt x="15709" y="13469"/>
                  <a:pt x="15929" y="13200"/>
                  <a:pt x="16200" y="13200"/>
                </a:cubicBezTo>
                <a:moveTo>
                  <a:pt x="16200" y="15600"/>
                </a:moveTo>
                <a:cubicBezTo>
                  <a:pt x="17013" y="15600"/>
                  <a:pt x="17673" y="14794"/>
                  <a:pt x="17673" y="13800"/>
                </a:cubicBezTo>
                <a:cubicBezTo>
                  <a:pt x="17673" y="12806"/>
                  <a:pt x="17013" y="12000"/>
                  <a:pt x="16200" y="12000"/>
                </a:cubicBezTo>
                <a:cubicBezTo>
                  <a:pt x="15387" y="12000"/>
                  <a:pt x="14727" y="12806"/>
                  <a:pt x="14727" y="13800"/>
                </a:cubicBezTo>
                <a:cubicBezTo>
                  <a:pt x="14727" y="14794"/>
                  <a:pt x="15387" y="15600"/>
                  <a:pt x="16200" y="156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0" name="出自【趣你的PPT】(微信:qunideppt)：最优质的PPT资源库"/>
          <p:cNvSpPr/>
          <p:nvPr/>
        </p:nvSpPr>
        <p:spPr>
          <a:xfrm>
            <a:off x="3742379" y="3692157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1" name="出自【趣你的PPT】(微信:qunideppt)：最优质的PPT资源库"/>
          <p:cNvSpPr/>
          <p:nvPr/>
        </p:nvSpPr>
        <p:spPr>
          <a:xfrm>
            <a:off x="4139026" y="3692157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4" name="出自【趣你的PPT】(微信:qunideppt)：最优质的PPT资源库"/>
          <p:cNvSpPr/>
          <p:nvPr/>
        </p:nvSpPr>
        <p:spPr>
          <a:xfrm>
            <a:off x="1362494" y="4107693"/>
            <a:ext cx="207768" cy="170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5" name="出自【趣你的PPT】(微信:qunideppt)：最优质的PPT资源库"/>
          <p:cNvSpPr/>
          <p:nvPr/>
        </p:nvSpPr>
        <p:spPr>
          <a:xfrm>
            <a:off x="1759141" y="4088805"/>
            <a:ext cx="207749" cy="2077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6" name="出自【趣你的PPT】(微信:qunideppt)：最优质的PPT资源库"/>
          <p:cNvSpPr/>
          <p:nvPr/>
        </p:nvSpPr>
        <p:spPr>
          <a:xfrm>
            <a:off x="2155789" y="4088805"/>
            <a:ext cx="207768" cy="2077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7" name="出自【趣你的PPT】(微信:qunideppt)：最优质的PPT资源库"/>
          <p:cNvSpPr/>
          <p:nvPr/>
        </p:nvSpPr>
        <p:spPr>
          <a:xfrm>
            <a:off x="2552437" y="4098249"/>
            <a:ext cx="207768" cy="188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44" extrusionOk="0">
                <a:moveTo>
                  <a:pt x="20618" y="7406"/>
                </a:moveTo>
                <a:lnTo>
                  <a:pt x="13580" y="7406"/>
                </a:lnTo>
                <a:cubicBezTo>
                  <a:pt x="13156" y="6803"/>
                  <a:pt x="12718" y="6095"/>
                  <a:pt x="12319" y="5293"/>
                </a:cubicBezTo>
                <a:lnTo>
                  <a:pt x="20618" y="5293"/>
                </a:lnTo>
                <a:cubicBezTo>
                  <a:pt x="20618" y="5293"/>
                  <a:pt x="20618" y="7406"/>
                  <a:pt x="20618" y="7406"/>
                </a:cubicBezTo>
                <a:close/>
                <a:moveTo>
                  <a:pt x="19636" y="13747"/>
                </a:moveTo>
                <a:lnTo>
                  <a:pt x="11291" y="13747"/>
                </a:lnTo>
                <a:lnTo>
                  <a:pt x="11291" y="8463"/>
                </a:lnTo>
                <a:lnTo>
                  <a:pt x="13090" y="8463"/>
                </a:lnTo>
                <a:cubicBezTo>
                  <a:pt x="14022" y="9712"/>
                  <a:pt x="14815" y="10437"/>
                  <a:pt x="14882" y="10497"/>
                </a:cubicBezTo>
                <a:cubicBezTo>
                  <a:pt x="15009" y="10610"/>
                  <a:pt x="15174" y="10644"/>
                  <a:pt x="15323" y="10601"/>
                </a:cubicBezTo>
                <a:cubicBezTo>
                  <a:pt x="15418" y="10574"/>
                  <a:pt x="15505" y="10516"/>
                  <a:pt x="15573" y="10429"/>
                </a:cubicBezTo>
                <a:cubicBezTo>
                  <a:pt x="15746" y="10205"/>
                  <a:pt x="15718" y="9871"/>
                  <a:pt x="15510" y="9684"/>
                </a:cubicBezTo>
                <a:cubicBezTo>
                  <a:pt x="15498" y="9674"/>
                  <a:pt x="15023" y="9238"/>
                  <a:pt x="14383" y="8463"/>
                </a:cubicBezTo>
                <a:lnTo>
                  <a:pt x="19636" y="8463"/>
                </a:lnTo>
                <a:cubicBezTo>
                  <a:pt x="19636" y="8463"/>
                  <a:pt x="19636" y="13747"/>
                  <a:pt x="19636" y="13747"/>
                </a:cubicBezTo>
                <a:close/>
                <a:moveTo>
                  <a:pt x="19636" y="20087"/>
                </a:moveTo>
                <a:lnTo>
                  <a:pt x="11291" y="20087"/>
                </a:lnTo>
                <a:lnTo>
                  <a:pt x="11291" y="14803"/>
                </a:lnTo>
                <a:lnTo>
                  <a:pt x="19636" y="14803"/>
                </a:lnTo>
                <a:cubicBezTo>
                  <a:pt x="19636" y="14803"/>
                  <a:pt x="19636" y="20087"/>
                  <a:pt x="19636" y="20087"/>
                </a:cubicBezTo>
                <a:close/>
                <a:moveTo>
                  <a:pt x="11291" y="5461"/>
                </a:moveTo>
                <a:cubicBezTo>
                  <a:pt x="11626" y="6178"/>
                  <a:pt x="11991" y="6828"/>
                  <a:pt x="12360" y="7406"/>
                </a:cubicBezTo>
                <a:lnTo>
                  <a:pt x="11291" y="7406"/>
                </a:lnTo>
                <a:cubicBezTo>
                  <a:pt x="11291" y="7406"/>
                  <a:pt x="11291" y="5461"/>
                  <a:pt x="11291" y="5461"/>
                </a:cubicBezTo>
                <a:close/>
                <a:moveTo>
                  <a:pt x="12871" y="1481"/>
                </a:moveTo>
                <a:cubicBezTo>
                  <a:pt x="14045" y="751"/>
                  <a:pt x="15436" y="979"/>
                  <a:pt x="15979" y="1990"/>
                </a:cubicBezTo>
                <a:cubicBezTo>
                  <a:pt x="16343" y="2668"/>
                  <a:pt x="16223" y="3523"/>
                  <a:pt x="15755" y="4236"/>
                </a:cubicBezTo>
                <a:lnTo>
                  <a:pt x="11845" y="4236"/>
                </a:lnTo>
                <a:cubicBezTo>
                  <a:pt x="11740" y="3975"/>
                  <a:pt x="11641" y="3708"/>
                  <a:pt x="11550" y="3432"/>
                </a:cubicBezTo>
                <a:cubicBezTo>
                  <a:pt x="11653" y="2691"/>
                  <a:pt x="12120" y="1947"/>
                  <a:pt x="12871" y="1481"/>
                </a:cubicBezTo>
                <a:moveTo>
                  <a:pt x="10309" y="7406"/>
                </a:moveTo>
                <a:lnTo>
                  <a:pt x="9224" y="7406"/>
                </a:lnTo>
                <a:cubicBezTo>
                  <a:pt x="9600" y="6819"/>
                  <a:pt x="9970" y="6158"/>
                  <a:pt x="10309" y="5429"/>
                </a:cubicBezTo>
                <a:cubicBezTo>
                  <a:pt x="10309" y="5429"/>
                  <a:pt x="10309" y="7406"/>
                  <a:pt x="10309" y="7406"/>
                </a:cubicBezTo>
                <a:close/>
                <a:moveTo>
                  <a:pt x="10309" y="13747"/>
                </a:moveTo>
                <a:lnTo>
                  <a:pt x="1964" y="13747"/>
                </a:lnTo>
                <a:lnTo>
                  <a:pt x="1964" y="8463"/>
                </a:lnTo>
                <a:lnTo>
                  <a:pt x="7202" y="8463"/>
                </a:lnTo>
                <a:cubicBezTo>
                  <a:pt x="6563" y="9238"/>
                  <a:pt x="6087" y="9674"/>
                  <a:pt x="6075" y="9684"/>
                </a:cubicBezTo>
                <a:cubicBezTo>
                  <a:pt x="5867" y="9871"/>
                  <a:pt x="5839" y="10205"/>
                  <a:pt x="6012" y="10429"/>
                </a:cubicBezTo>
                <a:cubicBezTo>
                  <a:pt x="6080" y="10516"/>
                  <a:pt x="6167" y="10574"/>
                  <a:pt x="6261" y="10601"/>
                </a:cubicBezTo>
                <a:cubicBezTo>
                  <a:pt x="6411" y="10644"/>
                  <a:pt x="6575" y="10610"/>
                  <a:pt x="6703" y="10497"/>
                </a:cubicBezTo>
                <a:cubicBezTo>
                  <a:pt x="6770" y="10437"/>
                  <a:pt x="7563" y="9712"/>
                  <a:pt x="8495" y="8463"/>
                </a:cubicBezTo>
                <a:lnTo>
                  <a:pt x="10309" y="8463"/>
                </a:lnTo>
                <a:cubicBezTo>
                  <a:pt x="10309" y="8463"/>
                  <a:pt x="10309" y="13747"/>
                  <a:pt x="10309" y="13747"/>
                </a:cubicBezTo>
                <a:close/>
                <a:moveTo>
                  <a:pt x="10309" y="20087"/>
                </a:moveTo>
                <a:lnTo>
                  <a:pt x="1964" y="20087"/>
                </a:lnTo>
                <a:lnTo>
                  <a:pt x="1964" y="14803"/>
                </a:lnTo>
                <a:lnTo>
                  <a:pt x="10309" y="14803"/>
                </a:lnTo>
                <a:cubicBezTo>
                  <a:pt x="10309" y="14803"/>
                  <a:pt x="10309" y="20087"/>
                  <a:pt x="10309" y="20087"/>
                </a:cubicBezTo>
                <a:close/>
                <a:moveTo>
                  <a:pt x="982" y="7406"/>
                </a:moveTo>
                <a:lnTo>
                  <a:pt x="982" y="5293"/>
                </a:lnTo>
                <a:lnTo>
                  <a:pt x="9266" y="5293"/>
                </a:lnTo>
                <a:cubicBezTo>
                  <a:pt x="8867" y="6095"/>
                  <a:pt x="8429" y="6803"/>
                  <a:pt x="8005" y="7406"/>
                </a:cubicBezTo>
                <a:cubicBezTo>
                  <a:pt x="8005" y="7406"/>
                  <a:pt x="982" y="7406"/>
                  <a:pt x="982" y="7406"/>
                </a:cubicBezTo>
                <a:close/>
                <a:moveTo>
                  <a:pt x="5606" y="1990"/>
                </a:moveTo>
                <a:cubicBezTo>
                  <a:pt x="6148" y="980"/>
                  <a:pt x="7540" y="751"/>
                  <a:pt x="8714" y="1481"/>
                </a:cubicBezTo>
                <a:cubicBezTo>
                  <a:pt x="9465" y="1948"/>
                  <a:pt x="9931" y="2692"/>
                  <a:pt x="10035" y="3433"/>
                </a:cubicBezTo>
                <a:cubicBezTo>
                  <a:pt x="9944" y="3708"/>
                  <a:pt x="9845" y="3975"/>
                  <a:pt x="9740" y="4236"/>
                </a:cubicBezTo>
                <a:lnTo>
                  <a:pt x="5830" y="4236"/>
                </a:lnTo>
                <a:cubicBezTo>
                  <a:pt x="5362" y="3523"/>
                  <a:pt x="5242" y="2668"/>
                  <a:pt x="5606" y="1990"/>
                </a:cubicBezTo>
                <a:moveTo>
                  <a:pt x="20618" y="4236"/>
                </a:moveTo>
                <a:lnTo>
                  <a:pt x="16874" y="4236"/>
                </a:lnTo>
                <a:cubicBezTo>
                  <a:pt x="17259" y="3325"/>
                  <a:pt x="17284" y="2310"/>
                  <a:pt x="16829" y="1461"/>
                </a:cubicBezTo>
                <a:cubicBezTo>
                  <a:pt x="16015" y="-54"/>
                  <a:pt x="14024" y="-456"/>
                  <a:pt x="12380" y="565"/>
                </a:cubicBezTo>
                <a:cubicBezTo>
                  <a:pt x="11747" y="959"/>
                  <a:pt x="11277" y="1511"/>
                  <a:pt x="10965" y="2122"/>
                </a:cubicBezTo>
                <a:cubicBezTo>
                  <a:pt x="10949" y="2115"/>
                  <a:pt x="10937" y="2103"/>
                  <a:pt x="10920" y="2098"/>
                </a:cubicBezTo>
                <a:cubicBezTo>
                  <a:pt x="10909" y="2095"/>
                  <a:pt x="10899" y="2097"/>
                  <a:pt x="10888" y="2095"/>
                </a:cubicBezTo>
                <a:cubicBezTo>
                  <a:pt x="10861" y="2089"/>
                  <a:pt x="10834" y="2089"/>
                  <a:pt x="10806" y="2088"/>
                </a:cubicBezTo>
                <a:cubicBezTo>
                  <a:pt x="10782" y="2089"/>
                  <a:pt x="10759" y="2089"/>
                  <a:pt x="10735" y="2093"/>
                </a:cubicBezTo>
                <a:cubicBezTo>
                  <a:pt x="10712" y="2096"/>
                  <a:pt x="10689" y="2090"/>
                  <a:pt x="10665" y="2098"/>
                </a:cubicBezTo>
                <a:cubicBezTo>
                  <a:pt x="10648" y="2103"/>
                  <a:pt x="10636" y="2115"/>
                  <a:pt x="10620" y="2122"/>
                </a:cubicBezTo>
                <a:cubicBezTo>
                  <a:pt x="10307" y="1511"/>
                  <a:pt x="9837" y="959"/>
                  <a:pt x="9205" y="566"/>
                </a:cubicBezTo>
                <a:cubicBezTo>
                  <a:pt x="7561" y="-456"/>
                  <a:pt x="5569" y="-54"/>
                  <a:pt x="4755" y="1461"/>
                </a:cubicBezTo>
                <a:cubicBezTo>
                  <a:pt x="4301" y="2310"/>
                  <a:pt x="4325" y="3325"/>
                  <a:pt x="4711" y="4236"/>
                </a:cubicBezTo>
                <a:lnTo>
                  <a:pt x="982" y="4236"/>
                </a:lnTo>
                <a:cubicBezTo>
                  <a:pt x="440" y="4236"/>
                  <a:pt x="0" y="4709"/>
                  <a:pt x="0" y="5293"/>
                </a:cubicBezTo>
                <a:lnTo>
                  <a:pt x="0" y="7406"/>
                </a:lnTo>
                <a:cubicBezTo>
                  <a:pt x="0" y="7990"/>
                  <a:pt x="440" y="8463"/>
                  <a:pt x="982" y="8463"/>
                </a:cubicBezTo>
                <a:lnTo>
                  <a:pt x="982" y="20087"/>
                </a:lnTo>
                <a:cubicBezTo>
                  <a:pt x="982" y="20671"/>
                  <a:pt x="1422" y="21144"/>
                  <a:pt x="1964" y="21144"/>
                </a:cubicBezTo>
                <a:lnTo>
                  <a:pt x="19636" y="21144"/>
                </a:lnTo>
                <a:cubicBezTo>
                  <a:pt x="20178" y="21144"/>
                  <a:pt x="20618" y="20671"/>
                  <a:pt x="20618" y="20087"/>
                </a:cubicBezTo>
                <a:lnTo>
                  <a:pt x="20618" y="8463"/>
                </a:lnTo>
                <a:cubicBezTo>
                  <a:pt x="21160" y="8463"/>
                  <a:pt x="21600" y="7990"/>
                  <a:pt x="21600" y="7406"/>
                </a:cubicBezTo>
                <a:lnTo>
                  <a:pt x="21600" y="5293"/>
                </a:lnTo>
                <a:cubicBezTo>
                  <a:pt x="21600" y="4709"/>
                  <a:pt x="21160" y="4236"/>
                  <a:pt x="20618" y="42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8" name="出自【趣你的PPT】(微信:qunideppt)：最优质的PPT资源库"/>
          <p:cNvSpPr/>
          <p:nvPr/>
        </p:nvSpPr>
        <p:spPr>
          <a:xfrm>
            <a:off x="2949084" y="4126580"/>
            <a:ext cx="207768" cy="132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5"/>
                  <a:pt x="982" y="10800"/>
                </a:cubicBezTo>
                <a:cubicBezTo>
                  <a:pt x="982" y="8155"/>
                  <a:pt x="5378" y="1543"/>
                  <a:pt x="10800" y="1543"/>
                </a:cubicBezTo>
                <a:cubicBezTo>
                  <a:pt x="16223" y="1543"/>
                  <a:pt x="20618" y="8155"/>
                  <a:pt x="20618" y="10800"/>
                </a:cubicBezTo>
                <a:cubicBezTo>
                  <a:pt x="20618" y="13445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09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09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0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0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3"/>
                  <a:pt x="9327" y="10800"/>
                </a:cubicBezTo>
                <a:cubicBezTo>
                  <a:pt x="9327" y="12078"/>
                  <a:pt x="9987" y="13114"/>
                  <a:pt x="10800" y="13114"/>
                </a:cubicBezTo>
                <a:cubicBezTo>
                  <a:pt x="11613" y="13114"/>
                  <a:pt x="12273" y="12078"/>
                  <a:pt x="12273" y="10800"/>
                </a:cubicBezTo>
                <a:cubicBezTo>
                  <a:pt x="12273" y="9523"/>
                  <a:pt x="11613" y="8486"/>
                  <a:pt x="10800" y="848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9" name="出自【趣你的PPT】(微信:qunideppt)：最优质的PPT资源库"/>
          <p:cNvSpPr/>
          <p:nvPr/>
        </p:nvSpPr>
        <p:spPr>
          <a:xfrm>
            <a:off x="3345731" y="408880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79" y="17044"/>
                </a:moveTo>
                <a:cubicBezTo>
                  <a:pt x="9428" y="17174"/>
                  <a:pt x="9252" y="17274"/>
                  <a:pt x="9050" y="17344"/>
                </a:cubicBezTo>
                <a:cubicBezTo>
                  <a:pt x="8849" y="17415"/>
                  <a:pt x="8636" y="17450"/>
                  <a:pt x="8413" y="17450"/>
                </a:cubicBezTo>
                <a:cubicBezTo>
                  <a:pt x="7887" y="17450"/>
                  <a:pt x="7488" y="17288"/>
                  <a:pt x="7214" y="16966"/>
                </a:cubicBezTo>
                <a:cubicBezTo>
                  <a:pt x="6941" y="16644"/>
                  <a:pt x="6797" y="16226"/>
                  <a:pt x="6782" y="15715"/>
                </a:cubicBezTo>
                <a:lnTo>
                  <a:pt x="5864" y="15715"/>
                </a:lnTo>
                <a:cubicBezTo>
                  <a:pt x="5857" y="16122"/>
                  <a:pt x="5913" y="16486"/>
                  <a:pt x="6032" y="16805"/>
                </a:cubicBezTo>
                <a:cubicBezTo>
                  <a:pt x="6151" y="17123"/>
                  <a:pt x="6321" y="17393"/>
                  <a:pt x="6545" y="17611"/>
                </a:cubicBezTo>
                <a:cubicBezTo>
                  <a:pt x="6767" y="17830"/>
                  <a:pt x="7038" y="17995"/>
                  <a:pt x="7355" y="18106"/>
                </a:cubicBezTo>
                <a:cubicBezTo>
                  <a:pt x="7671" y="18218"/>
                  <a:pt x="8024" y="18273"/>
                  <a:pt x="8413" y="18273"/>
                </a:cubicBezTo>
                <a:cubicBezTo>
                  <a:pt x="8773" y="18273"/>
                  <a:pt x="9113" y="18223"/>
                  <a:pt x="9434" y="18123"/>
                </a:cubicBezTo>
                <a:cubicBezTo>
                  <a:pt x="9754" y="18023"/>
                  <a:pt x="10033" y="17873"/>
                  <a:pt x="10271" y="17672"/>
                </a:cubicBezTo>
                <a:cubicBezTo>
                  <a:pt x="10509" y="17472"/>
                  <a:pt x="10697" y="17222"/>
                  <a:pt x="10837" y="16922"/>
                </a:cubicBezTo>
                <a:cubicBezTo>
                  <a:pt x="10978" y="16621"/>
                  <a:pt x="11048" y="16275"/>
                  <a:pt x="11048" y="15881"/>
                </a:cubicBezTo>
                <a:cubicBezTo>
                  <a:pt x="11048" y="15407"/>
                  <a:pt x="10935" y="14995"/>
                  <a:pt x="10708" y="14646"/>
                </a:cubicBezTo>
                <a:cubicBezTo>
                  <a:pt x="10481" y="14298"/>
                  <a:pt x="10134" y="14072"/>
                  <a:pt x="9666" y="13968"/>
                </a:cubicBezTo>
                <a:lnTo>
                  <a:pt x="9666" y="13946"/>
                </a:lnTo>
                <a:cubicBezTo>
                  <a:pt x="9968" y="13805"/>
                  <a:pt x="10220" y="13597"/>
                  <a:pt x="10422" y="13323"/>
                </a:cubicBezTo>
                <a:cubicBezTo>
                  <a:pt x="10624" y="13048"/>
                  <a:pt x="10724" y="12734"/>
                  <a:pt x="10724" y="12377"/>
                </a:cubicBezTo>
                <a:cubicBezTo>
                  <a:pt x="10724" y="12014"/>
                  <a:pt x="10665" y="11698"/>
                  <a:pt x="10546" y="11432"/>
                </a:cubicBezTo>
                <a:cubicBezTo>
                  <a:pt x="10427" y="11165"/>
                  <a:pt x="10263" y="10946"/>
                  <a:pt x="10055" y="10776"/>
                </a:cubicBezTo>
                <a:cubicBezTo>
                  <a:pt x="9846" y="10605"/>
                  <a:pt x="9599" y="10477"/>
                  <a:pt x="9315" y="10392"/>
                </a:cubicBezTo>
                <a:cubicBezTo>
                  <a:pt x="9030" y="10306"/>
                  <a:pt x="8722" y="10264"/>
                  <a:pt x="8391" y="10264"/>
                </a:cubicBezTo>
                <a:cubicBezTo>
                  <a:pt x="8010" y="10264"/>
                  <a:pt x="7673" y="10326"/>
                  <a:pt x="7382" y="10453"/>
                </a:cubicBezTo>
                <a:cubicBezTo>
                  <a:pt x="7090" y="10579"/>
                  <a:pt x="6847" y="10753"/>
                  <a:pt x="6653" y="10976"/>
                </a:cubicBezTo>
                <a:cubicBezTo>
                  <a:pt x="6459" y="11198"/>
                  <a:pt x="6309" y="11466"/>
                  <a:pt x="6204" y="11777"/>
                </a:cubicBezTo>
                <a:cubicBezTo>
                  <a:pt x="6100" y="12088"/>
                  <a:pt x="6040" y="12433"/>
                  <a:pt x="6026" y="12811"/>
                </a:cubicBezTo>
                <a:lnTo>
                  <a:pt x="6944" y="12811"/>
                </a:lnTo>
                <a:cubicBezTo>
                  <a:pt x="6944" y="12581"/>
                  <a:pt x="6972" y="12363"/>
                  <a:pt x="7031" y="12155"/>
                </a:cubicBezTo>
                <a:cubicBezTo>
                  <a:pt x="7088" y="11947"/>
                  <a:pt x="7177" y="11766"/>
                  <a:pt x="7296" y="11610"/>
                </a:cubicBezTo>
                <a:cubicBezTo>
                  <a:pt x="7414" y="11454"/>
                  <a:pt x="7565" y="11330"/>
                  <a:pt x="7749" y="11237"/>
                </a:cubicBezTo>
                <a:cubicBezTo>
                  <a:pt x="7932" y="11144"/>
                  <a:pt x="8147" y="11098"/>
                  <a:pt x="8391" y="11098"/>
                </a:cubicBezTo>
                <a:cubicBezTo>
                  <a:pt x="8780" y="11098"/>
                  <a:pt x="9104" y="11204"/>
                  <a:pt x="9364" y="11415"/>
                </a:cubicBezTo>
                <a:cubicBezTo>
                  <a:pt x="9623" y="11627"/>
                  <a:pt x="9752" y="11943"/>
                  <a:pt x="9752" y="12366"/>
                </a:cubicBezTo>
                <a:cubicBezTo>
                  <a:pt x="9752" y="12574"/>
                  <a:pt x="9713" y="12759"/>
                  <a:pt x="9634" y="12922"/>
                </a:cubicBezTo>
                <a:cubicBezTo>
                  <a:pt x="9554" y="13086"/>
                  <a:pt x="9448" y="13221"/>
                  <a:pt x="9315" y="13329"/>
                </a:cubicBezTo>
                <a:cubicBezTo>
                  <a:pt x="9182" y="13436"/>
                  <a:pt x="9027" y="13517"/>
                  <a:pt x="8851" y="13574"/>
                </a:cubicBezTo>
                <a:cubicBezTo>
                  <a:pt x="8674" y="13629"/>
                  <a:pt x="8488" y="13657"/>
                  <a:pt x="8294" y="13657"/>
                </a:cubicBezTo>
                <a:lnTo>
                  <a:pt x="7992" y="13657"/>
                </a:lnTo>
                <a:cubicBezTo>
                  <a:pt x="7963" y="13657"/>
                  <a:pt x="7930" y="13653"/>
                  <a:pt x="7895" y="13645"/>
                </a:cubicBezTo>
                <a:lnTo>
                  <a:pt x="7895" y="14447"/>
                </a:lnTo>
                <a:cubicBezTo>
                  <a:pt x="8067" y="14424"/>
                  <a:pt x="8251" y="14413"/>
                  <a:pt x="8445" y="14413"/>
                </a:cubicBezTo>
                <a:cubicBezTo>
                  <a:pt x="8676" y="14413"/>
                  <a:pt x="8890" y="14444"/>
                  <a:pt x="9088" y="14507"/>
                </a:cubicBezTo>
                <a:cubicBezTo>
                  <a:pt x="9286" y="14571"/>
                  <a:pt x="9457" y="14667"/>
                  <a:pt x="9601" y="14797"/>
                </a:cubicBezTo>
                <a:cubicBezTo>
                  <a:pt x="9745" y="14927"/>
                  <a:pt x="9860" y="15086"/>
                  <a:pt x="9947" y="15275"/>
                </a:cubicBezTo>
                <a:cubicBezTo>
                  <a:pt x="10033" y="15464"/>
                  <a:pt x="10076" y="15682"/>
                  <a:pt x="10076" y="15926"/>
                </a:cubicBezTo>
                <a:cubicBezTo>
                  <a:pt x="10076" y="16163"/>
                  <a:pt x="10031" y="16377"/>
                  <a:pt x="9941" y="16565"/>
                </a:cubicBezTo>
                <a:cubicBezTo>
                  <a:pt x="9851" y="16754"/>
                  <a:pt x="9731" y="16914"/>
                  <a:pt x="9579" y="17044"/>
                </a:cubicBezTo>
                <a:moveTo>
                  <a:pt x="14257" y="18151"/>
                </a:moveTo>
                <a:lnTo>
                  <a:pt x="15175" y="18151"/>
                </a:lnTo>
                <a:lnTo>
                  <a:pt x="15175" y="10264"/>
                </a:lnTo>
                <a:lnTo>
                  <a:pt x="14473" y="10264"/>
                </a:lnTo>
                <a:cubicBezTo>
                  <a:pt x="14422" y="10561"/>
                  <a:pt x="14329" y="10805"/>
                  <a:pt x="14192" y="10998"/>
                </a:cubicBezTo>
                <a:cubicBezTo>
                  <a:pt x="14055" y="11191"/>
                  <a:pt x="13888" y="11343"/>
                  <a:pt x="13690" y="11454"/>
                </a:cubicBezTo>
                <a:cubicBezTo>
                  <a:pt x="13492" y="11565"/>
                  <a:pt x="13271" y="11641"/>
                  <a:pt x="13026" y="11682"/>
                </a:cubicBezTo>
                <a:cubicBezTo>
                  <a:pt x="12781" y="11723"/>
                  <a:pt x="12529" y="11743"/>
                  <a:pt x="12270" y="11743"/>
                </a:cubicBezTo>
                <a:lnTo>
                  <a:pt x="12270" y="12499"/>
                </a:lnTo>
                <a:lnTo>
                  <a:pt x="14257" y="12499"/>
                </a:lnTo>
                <a:cubicBezTo>
                  <a:pt x="14257" y="12499"/>
                  <a:pt x="14257" y="18151"/>
                  <a:pt x="14257" y="1815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1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9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0" name="出自【趣你的PPT】(微信:qunideppt)：最优质的PPT资源库"/>
          <p:cNvSpPr/>
          <p:nvPr/>
        </p:nvSpPr>
        <p:spPr>
          <a:xfrm>
            <a:off x="3742379" y="408880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3255"/>
                </a:moveTo>
                <a:lnTo>
                  <a:pt x="5400" y="13255"/>
                </a:lnTo>
                <a:lnTo>
                  <a:pt x="5400" y="15218"/>
                </a:lnTo>
                <a:lnTo>
                  <a:pt x="7364" y="15218"/>
                </a:lnTo>
                <a:cubicBezTo>
                  <a:pt x="7364" y="15218"/>
                  <a:pt x="7364" y="13255"/>
                  <a:pt x="7364" y="13255"/>
                </a:cubicBezTo>
                <a:close/>
                <a:moveTo>
                  <a:pt x="7364" y="16691"/>
                </a:moveTo>
                <a:lnTo>
                  <a:pt x="5400" y="16691"/>
                </a:lnTo>
                <a:lnTo>
                  <a:pt x="5400" y="18655"/>
                </a:lnTo>
                <a:lnTo>
                  <a:pt x="7364" y="18655"/>
                </a:lnTo>
                <a:cubicBezTo>
                  <a:pt x="7364" y="18655"/>
                  <a:pt x="7364" y="16691"/>
                  <a:pt x="7364" y="16691"/>
                </a:cubicBezTo>
                <a:close/>
                <a:moveTo>
                  <a:pt x="7364" y="9818"/>
                </a:moveTo>
                <a:lnTo>
                  <a:pt x="5400" y="9818"/>
                </a:lnTo>
                <a:lnTo>
                  <a:pt x="5400" y="11782"/>
                </a:lnTo>
                <a:lnTo>
                  <a:pt x="7364" y="11782"/>
                </a:lnTo>
                <a:cubicBezTo>
                  <a:pt x="7364" y="11782"/>
                  <a:pt x="7364" y="9818"/>
                  <a:pt x="7364" y="9818"/>
                </a:cubicBezTo>
                <a:close/>
                <a:moveTo>
                  <a:pt x="4418" y="16691"/>
                </a:moveTo>
                <a:lnTo>
                  <a:pt x="2455" y="16691"/>
                </a:lnTo>
                <a:lnTo>
                  <a:pt x="2455" y="18655"/>
                </a:lnTo>
                <a:lnTo>
                  <a:pt x="4418" y="18655"/>
                </a:lnTo>
                <a:cubicBezTo>
                  <a:pt x="4418" y="18655"/>
                  <a:pt x="4418" y="16691"/>
                  <a:pt x="4418" y="1669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2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8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4418" y="9818"/>
                </a:moveTo>
                <a:lnTo>
                  <a:pt x="2455" y="9818"/>
                </a:lnTo>
                <a:lnTo>
                  <a:pt x="2455" y="11782"/>
                </a:lnTo>
                <a:lnTo>
                  <a:pt x="4418" y="11782"/>
                </a:lnTo>
                <a:cubicBezTo>
                  <a:pt x="4418" y="11782"/>
                  <a:pt x="4418" y="9818"/>
                  <a:pt x="4418" y="9818"/>
                </a:cubicBezTo>
                <a:close/>
                <a:moveTo>
                  <a:pt x="4418" y="13255"/>
                </a:moveTo>
                <a:lnTo>
                  <a:pt x="2455" y="13255"/>
                </a:lnTo>
                <a:lnTo>
                  <a:pt x="2455" y="15218"/>
                </a:lnTo>
                <a:lnTo>
                  <a:pt x="4418" y="15218"/>
                </a:lnTo>
                <a:cubicBezTo>
                  <a:pt x="4418" y="15218"/>
                  <a:pt x="4418" y="13255"/>
                  <a:pt x="4418" y="13255"/>
                </a:cubicBezTo>
                <a:close/>
                <a:moveTo>
                  <a:pt x="10309" y="16691"/>
                </a:moveTo>
                <a:lnTo>
                  <a:pt x="8345" y="16691"/>
                </a:lnTo>
                <a:lnTo>
                  <a:pt x="8345" y="18655"/>
                </a:lnTo>
                <a:lnTo>
                  <a:pt x="10309" y="18655"/>
                </a:lnTo>
                <a:cubicBezTo>
                  <a:pt x="10309" y="18655"/>
                  <a:pt x="10309" y="16691"/>
                  <a:pt x="10309" y="16691"/>
                </a:cubicBezTo>
                <a:close/>
                <a:moveTo>
                  <a:pt x="10309" y="9818"/>
                </a:moveTo>
                <a:lnTo>
                  <a:pt x="8345" y="9818"/>
                </a:lnTo>
                <a:lnTo>
                  <a:pt x="8345" y="11782"/>
                </a:lnTo>
                <a:lnTo>
                  <a:pt x="10309" y="11782"/>
                </a:lnTo>
                <a:cubicBezTo>
                  <a:pt x="10309" y="11782"/>
                  <a:pt x="10309" y="9818"/>
                  <a:pt x="10309" y="9818"/>
                </a:cubicBezTo>
                <a:close/>
                <a:moveTo>
                  <a:pt x="10309" y="13255"/>
                </a:moveTo>
                <a:lnTo>
                  <a:pt x="8345" y="13255"/>
                </a:lnTo>
                <a:lnTo>
                  <a:pt x="8345" y="15218"/>
                </a:lnTo>
                <a:lnTo>
                  <a:pt x="10309" y="15218"/>
                </a:lnTo>
                <a:cubicBezTo>
                  <a:pt x="10309" y="15218"/>
                  <a:pt x="10309" y="13255"/>
                  <a:pt x="10309" y="13255"/>
                </a:cubicBezTo>
                <a:close/>
                <a:moveTo>
                  <a:pt x="19145" y="13255"/>
                </a:moveTo>
                <a:lnTo>
                  <a:pt x="17182" y="13255"/>
                </a:lnTo>
                <a:lnTo>
                  <a:pt x="17182" y="15218"/>
                </a:lnTo>
                <a:lnTo>
                  <a:pt x="19145" y="15218"/>
                </a:lnTo>
                <a:cubicBezTo>
                  <a:pt x="19145" y="15218"/>
                  <a:pt x="19145" y="13255"/>
                  <a:pt x="19145" y="13255"/>
                </a:cubicBezTo>
                <a:close/>
                <a:moveTo>
                  <a:pt x="16200" y="13255"/>
                </a:moveTo>
                <a:lnTo>
                  <a:pt x="14236" y="13255"/>
                </a:lnTo>
                <a:lnTo>
                  <a:pt x="14236" y="15218"/>
                </a:lnTo>
                <a:lnTo>
                  <a:pt x="16200" y="15218"/>
                </a:lnTo>
                <a:cubicBezTo>
                  <a:pt x="16200" y="15218"/>
                  <a:pt x="16200" y="13255"/>
                  <a:pt x="16200" y="13255"/>
                </a:cubicBezTo>
                <a:close/>
                <a:moveTo>
                  <a:pt x="19145" y="9818"/>
                </a:moveTo>
                <a:lnTo>
                  <a:pt x="17182" y="9818"/>
                </a:lnTo>
                <a:lnTo>
                  <a:pt x="17182" y="11782"/>
                </a:lnTo>
                <a:lnTo>
                  <a:pt x="19145" y="11782"/>
                </a:lnTo>
                <a:cubicBezTo>
                  <a:pt x="19145" y="11782"/>
                  <a:pt x="19145" y="9818"/>
                  <a:pt x="19145" y="9818"/>
                </a:cubicBezTo>
                <a:close/>
                <a:moveTo>
                  <a:pt x="16200" y="9818"/>
                </a:moveTo>
                <a:lnTo>
                  <a:pt x="14236" y="9818"/>
                </a:lnTo>
                <a:lnTo>
                  <a:pt x="14236" y="11782"/>
                </a:lnTo>
                <a:lnTo>
                  <a:pt x="16200" y="11782"/>
                </a:lnTo>
                <a:cubicBezTo>
                  <a:pt x="16200" y="11782"/>
                  <a:pt x="16200" y="9818"/>
                  <a:pt x="16200" y="9818"/>
                </a:cubicBezTo>
                <a:close/>
                <a:moveTo>
                  <a:pt x="13255" y="16691"/>
                </a:moveTo>
                <a:lnTo>
                  <a:pt x="11291" y="16691"/>
                </a:lnTo>
                <a:lnTo>
                  <a:pt x="11291" y="18655"/>
                </a:lnTo>
                <a:lnTo>
                  <a:pt x="13255" y="18655"/>
                </a:lnTo>
                <a:cubicBezTo>
                  <a:pt x="13255" y="18655"/>
                  <a:pt x="13255" y="16691"/>
                  <a:pt x="13255" y="16691"/>
                </a:cubicBezTo>
                <a:close/>
                <a:moveTo>
                  <a:pt x="13255" y="9818"/>
                </a:moveTo>
                <a:lnTo>
                  <a:pt x="11291" y="9818"/>
                </a:lnTo>
                <a:lnTo>
                  <a:pt x="11291" y="11782"/>
                </a:lnTo>
                <a:lnTo>
                  <a:pt x="13255" y="11782"/>
                </a:lnTo>
                <a:cubicBezTo>
                  <a:pt x="13255" y="11782"/>
                  <a:pt x="13255" y="9818"/>
                  <a:pt x="13255" y="9818"/>
                </a:cubicBezTo>
                <a:close/>
                <a:moveTo>
                  <a:pt x="13255" y="13255"/>
                </a:moveTo>
                <a:lnTo>
                  <a:pt x="11291" y="13255"/>
                </a:lnTo>
                <a:lnTo>
                  <a:pt x="11291" y="15218"/>
                </a:lnTo>
                <a:lnTo>
                  <a:pt x="13255" y="15218"/>
                </a:lnTo>
                <a:cubicBezTo>
                  <a:pt x="13255" y="15218"/>
                  <a:pt x="13255" y="13255"/>
                  <a:pt x="13255" y="1325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1" name="出自【趣你的PPT】(微信:qunideppt)：最优质的PPT资源库"/>
          <p:cNvSpPr/>
          <p:nvPr/>
        </p:nvSpPr>
        <p:spPr>
          <a:xfrm>
            <a:off x="4139026" y="408880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>
            <a:off x="588087" y="2898863"/>
            <a:ext cx="169992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0" y="14727"/>
                </a:moveTo>
                <a:lnTo>
                  <a:pt x="5400" y="14727"/>
                </a:lnTo>
                <a:cubicBezTo>
                  <a:pt x="5069" y="14727"/>
                  <a:pt x="4800" y="14947"/>
                  <a:pt x="4800" y="15218"/>
                </a:cubicBezTo>
                <a:cubicBezTo>
                  <a:pt x="4800" y="15490"/>
                  <a:pt x="5069" y="15709"/>
                  <a:pt x="5400" y="15709"/>
                </a:cubicBezTo>
                <a:lnTo>
                  <a:pt x="9000" y="15709"/>
                </a:lnTo>
                <a:cubicBezTo>
                  <a:pt x="9331" y="15709"/>
                  <a:pt x="9600" y="15490"/>
                  <a:pt x="9600" y="15218"/>
                </a:cubicBezTo>
                <a:cubicBezTo>
                  <a:pt x="9600" y="14947"/>
                  <a:pt x="9331" y="14727"/>
                  <a:pt x="9000" y="14727"/>
                </a:cubicBezTo>
                <a:moveTo>
                  <a:pt x="20400" y="2579"/>
                </a:moveTo>
                <a:cubicBezTo>
                  <a:pt x="18840" y="3757"/>
                  <a:pt x="15638" y="4614"/>
                  <a:pt x="12466" y="4845"/>
                </a:cubicBezTo>
                <a:cubicBezTo>
                  <a:pt x="12197" y="4307"/>
                  <a:pt x="11554" y="3927"/>
                  <a:pt x="10800" y="3927"/>
                </a:cubicBezTo>
                <a:cubicBezTo>
                  <a:pt x="10046" y="3927"/>
                  <a:pt x="9403" y="4307"/>
                  <a:pt x="9135" y="4845"/>
                </a:cubicBezTo>
                <a:cubicBezTo>
                  <a:pt x="5962" y="4614"/>
                  <a:pt x="2760" y="3757"/>
                  <a:pt x="1200" y="2579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2579"/>
                  <a:pt x="20400" y="2579"/>
                </a:cubicBezTo>
                <a:close/>
                <a:moveTo>
                  <a:pt x="10200" y="5400"/>
                </a:moveTo>
                <a:cubicBezTo>
                  <a:pt x="10200" y="5129"/>
                  <a:pt x="10469" y="4909"/>
                  <a:pt x="10800" y="4909"/>
                </a:cubicBezTo>
                <a:cubicBezTo>
                  <a:pt x="11131" y="4909"/>
                  <a:pt x="11400" y="5129"/>
                  <a:pt x="11400" y="5400"/>
                </a:cubicBezTo>
                <a:cubicBezTo>
                  <a:pt x="11400" y="5672"/>
                  <a:pt x="11131" y="5891"/>
                  <a:pt x="10800" y="5891"/>
                </a:cubicBezTo>
                <a:cubicBezTo>
                  <a:pt x="10469" y="5891"/>
                  <a:pt x="10200" y="5672"/>
                  <a:pt x="10200" y="5400"/>
                </a:cubicBezTo>
                <a:moveTo>
                  <a:pt x="20400" y="19636"/>
                </a:moveTo>
                <a:cubicBezTo>
                  <a:pt x="20400" y="20178"/>
                  <a:pt x="19862" y="20619"/>
                  <a:pt x="19200" y="20619"/>
                </a:cubicBezTo>
                <a:lnTo>
                  <a:pt x="2400" y="20619"/>
                </a:lnTo>
                <a:cubicBezTo>
                  <a:pt x="1738" y="20619"/>
                  <a:pt x="1200" y="20178"/>
                  <a:pt x="1200" y="19636"/>
                </a:cubicBezTo>
                <a:lnTo>
                  <a:pt x="1200" y="3859"/>
                </a:lnTo>
                <a:cubicBezTo>
                  <a:pt x="3007" y="4894"/>
                  <a:pt x="6118" y="5617"/>
                  <a:pt x="9086" y="5827"/>
                </a:cubicBezTo>
                <a:cubicBezTo>
                  <a:pt x="9311" y="6431"/>
                  <a:pt x="9988" y="6873"/>
                  <a:pt x="10800" y="6873"/>
                </a:cubicBezTo>
                <a:cubicBezTo>
                  <a:pt x="11611" y="6873"/>
                  <a:pt x="12289" y="6431"/>
                  <a:pt x="12514" y="5827"/>
                </a:cubicBezTo>
                <a:cubicBezTo>
                  <a:pt x="15482" y="5617"/>
                  <a:pt x="18593" y="4894"/>
                  <a:pt x="20400" y="3859"/>
                </a:cubicBezTo>
                <a:cubicBezTo>
                  <a:pt x="20400" y="3859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7800" y="16691"/>
                </a:moveTo>
                <a:lnTo>
                  <a:pt x="5400" y="16691"/>
                </a:lnTo>
                <a:cubicBezTo>
                  <a:pt x="5069" y="16691"/>
                  <a:pt x="4800" y="16911"/>
                  <a:pt x="4800" y="17182"/>
                </a:cubicBezTo>
                <a:cubicBezTo>
                  <a:pt x="4800" y="17453"/>
                  <a:pt x="5069" y="17673"/>
                  <a:pt x="5400" y="17673"/>
                </a:cubicBezTo>
                <a:lnTo>
                  <a:pt x="7800" y="17673"/>
                </a:lnTo>
                <a:cubicBezTo>
                  <a:pt x="8131" y="17673"/>
                  <a:pt x="8400" y="17453"/>
                  <a:pt x="8400" y="17182"/>
                </a:cubicBezTo>
                <a:cubicBezTo>
                  <a:pt x="8400" y="16911"/>
                  <a:pt x="8131" y="16691"/>
                  <a:pt x="7800" y="1669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>
            <a:off x="984734" y="2898863"/>
            <a:ext cx="169992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00" y="6076"/>
                </a:moveTo>
                <a:cubicBezTo>
                  <a:pt x="14428" y="7109"/>
                  <a:pt x="12685" y="7649"/>
                  <a:pt x="10071" y="7803"/>
                </a:cubicBezTo>
                <a:cubicBezTo>
                  <a:pt x="9806" y="7259"/>
                  <a:pt x="9160" y="6873"/>
                  <a:pt x="8400" y="6873"/>
                </a:cubicBezTo>
                <a:cubicBezTo>
                  <a:pt x="7640" y="6873"/>
                  <a:pt x="6994" y="7259"/>
                  <a:pt x="6729" y="7803"/>
                </a:cubicBezTo>
                <a:cubicBezTo>
                  <a:pt x="4115" y="7649"/>
                  <a:pt x="2372" y="7109"/>
                  <a:pt x="1200" y="6076"/>
                </a:cubicBezTo>
                <a:lnTo>
                  <a:pt x="1200" y="5891"/>
                </a:lnTo>
                <a:cubicBezTo>
                  <a:pt x="1200" y="5349"/>
                  <a:pt x="1738" y="4909"/>
                  <a:pt x="2400" y="4909"/>
                </a:cubicBezTo>
                <a:lnTo>
                  <a:pt x="14400" y="4909"/>
                </a:lnTo>
                <a:cubicBezTo>
                  <a:pt x="15062" y="4909"/>
                  <a:pt x="15600" y="5349"/>
                  <a:pt x="15600" y="5891"/>
                </a:cubicBezTo>
                <a:cubicBezTo>
                  <a:pt x="15600" y="5891"/>
                  <a:pt x="15600" y="6076"/>
                  <a:pt x="15600" y="6076"/>
                </a:cubicBezTo>
                <a:close/>
                <a:moveTo>
                  <a:pt x="7800" y="8346"/>
                </a:moveTo>
                <a:cubicBezTo>
                  <a:pt x="7800" y="8074"/>
                  <a:pt x="8069" y="7855"/>
                  <a:pt x="8400" y="7855"/>
                </a:cubicBezTo>
                <a:cubicBezTo>
                  <a:pt x="8731" y="7855"/>
                  <a:pt x="9000" y="8074"/>
                  <a:pt x="9000" y="8346"/>
                </a:cubicBezTo>
                <a:cubicBezTo>
                  <a:pt x="9000" y="8617"/>
                  <a:pt x="8731" y="8836"/>
                  <a:pt x="8400" y="8836"/>
                </a:cubicBezTo>
                <a:cubicBezTo>
                  <a:pt x="8069" y="8836"/>
                  <a:pt x="7800" y="8617"/>
                  <a:pt x="7800" y="8346"/>
                </a:cubicBezTo>
                <a:moveTo>
                  <a:pt x="15600" y="19636"/>
                </a:moveTo>
                <a:cubicBezTo>
                  <a:pt x="15600" y="20179"/>
                  <a:pt x="15062" y="20619"/>
                  <a:pt x="14400" y="20619"/>
                </a:cubicBezTo>
                <a:lnTo>
                  <a:pt x="2400" y="20619"/>
                </a:lnTo>
                <a:cubicBezTo>
                  <a:pt x="1738" y="20619"/>
                  <a:pt x="1200" y="20179"/>
                  <a:pt x="1200" y="19636"/>
                </a:cubicBezTo>
                <a:lnTo>
                  <a:pt x="1200" y="7318"/>
                </a:lnTo>
                <a:cubicBezTo>
                  <a:pt x="2658" y="8244"/>
                  <a:pt x="4301" y="8666"/>
                  <a:pt x="6693" y="8790"/>
                </a:cubicBezTo>
                <a:cubicBezTo>
                  <a:pt x="6924" y="9385"/>
                  <a:pt x="7597" y="9819"/>
                  <a:pt x="8400" y="9819"/>
                </a:cubicBezTo>
                <a:cubicBezTo>
                  <a:pt x="9203" y="9819"/>
                  <a:pt x="9875" y="9385"/>
                  <a:pt x="10108" y="8790"/>
                </a:cubicBezTo>
                <a:cubicBezTo>
                  <a:pt x="12499" y="8666"/>
                  <a:pt x="14142" y="8244"/>
                  <a:pt x="15600" y="7318"/>
                </a:cubicBezTo>
                <a:cubicBezTo>
                  <a:pt x="15600" y="7318"/>
                  <a:pt x="15600" y="19636"/>
                  <a:pt x="15600" y="19636"/>
                </a:cubicBezTo>
                <a:close/>
                <a:moveTo>
                  <a:pt x="14400" y="3927"/>
                </a:moveTo>
                <a:lnTo>
                  <a:pt x="2400" y="3927"/>
                </a:lnTo>
                <a:cubicBezTo>
                  <a:pt x="1075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4400" y="21600"/>
                </a:lnTo>
                <a:cubicBezTo>
                  <a:pt x="15725" y="21600"/>
                  <a:pt x="16800" y="20721"/>
                  <a:pt x="16800" y="19636"/>
                </a:cubicBezTo>
                <a:lnTo>
                  <a:pt x="16800" y="5891"/>
                </a:lnTo>
                <a:cubicBezTo>
                  <a:pt x="16800" y="4806"/>
                  <a:pt x="15725" y="3927"/>
                  <a:pt x="14400" y="3927"/>
                </a:cubicBezTo>
                <a:moveTo>
                  <a:pt x="5400" y="17673"/>
                </a:moveTo>
                <a:lnTo>
                  <a:pt x="4200" y="17673"/>
                </a:lnTo>
                <a:cubicBezTo>
                  <a:pt x="3869" y="17673"/>
                  <a:pt x="3600" y="17893"/>
                  <a:pt x="3600" y="18164"/>
                </a:cubicBezTo>
                <a:cubicBezTo>
                  <a:pt x="3600" y="18435"/>
                  <a:pt x="3869" y="18655"/>
                  <a:pt x="4200" y="18655"/>
                </a:cubicBezTo>
                <a:lnTo>
                  <a:pt x="5400" y="18655"/>
                </a:lnTo>
                <a:cubicBezTo>
                  <a:pt x="5731" y="18655"/>
                  <a:pt x="6000" y="18435"/>
                  <a:pt x="6000" y="18164"/>
                </a:cubicBezTo>
                <a:cubicBezTo>
                  <a:pt x="6000" y="17893"/>
                  <a:pt x="5731" y="17673"/>
                  <a:pt x="5400" y="17673"/>
                </a:cubicBezTo>
                <a:moveTo>
                  <a:pt x="6600" y="15709"/>
                </a:move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lnTo>
                  <a:pt x="6600" y="16691"/>
                </a:lnTo>
                <a:cubicBezTo>
                  <a:pt x="6931" y="16691"/>
                  <a:pt x="7200" y="16472"/>
                  <a:pt x="7200" y="16200"/>
                </a:cubicBezTo>
                <a:cubicBezTo>
                  <a:pt x="7200" y="15929"/>
                  <a:pt x="6931" y="15709"/>
                  <a:pt x="6600" y="15709"/>
                </a:cubicBezTo>
                <a:moveTo>
                  <a:pt x="19200" y="0"/>
                </a:moveTo>
                <a:lnTo>
                  <a:pt x="7200" y="0"/>
                </a:lnTo>
                <a:cubicBezTo>
                  <a:pt x="5875" y="0"/>
                  <a:pt x="4800" y="879"/>
                  <a:pt x="4800" y="1964"/>
                </a:cubicBezTo>
                <a:lnTo>
                  <a:pt x="4800" y="2455"/>
                </a:lnTo>
                <a:cubicBezTo>
                  <a:pt x="4800" y="2726"/>
                  <a:pt x="5069" y="2945"/>
                  <a:pt x="5400" y="2945"/>
                </a:cubicBezTo>
                <a:cubicBezTo>
                  <a:pt x="5731" y="2945"/>
                  <a:pt x="6000" y="2726"/>
                  <a:pt x="6000" y="2455"/>
                </a:cubicBezTo>
                <a:lnTo>
                  <a:pt x="6000" y="1964"/>
                </a:lnTo>
                <a:cubicBezTo>
                  <a:pt x="6000" y="1422"/>
                  <a:pt x="6538" y="982"/>
                  <a:pt x="72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lnTo>
                  <a:pt x="20400" y="15709"/>
                </a:lnTo>
                <a:cubicBezTo>
                  <a:pt x="20400" y="16252"/>
                  <a:pt x="19862" y="16691"/>
                  <a:pt x="19200" y="16691"/>
                </a:cubicBezTo>
                <a:lnTo>
                  <a:pt x="18600" y="16691"/>
                </a:lnTo>
                <a:cubicBezTo>
                  <a:pt x="18269" y="16691"/>
                  <a:pt x="18000" y="16911"/>
                  <a:pt x="18000" y="17182"/>
                </a:cubicBezTo>
                <a:cubicBezTo>
                  <a:pt x="18000" y="17453"/>
                  <a:pt x="18269" y="17673"/>
                  <a:pt x="18600" y="17673"/>
                </a:cubicBezTo>
                <a:lnTo>
                  <a:pt x="19200" y="17673"/>
                </a:lnTo>
                <a:cubicBezTo>
                  <a:pt x="20525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2" name="出自【趣你的PPT】(微信:qunideppt)：最优质的PPT资源库"/>
          <p:cNvSpPr/>
          <p:nvPr/>
        </p:nvSpPr>
        <p:spPr>
          <a:xfrm>
            <a:off x="569200" y="3304954"/>
            <a:ext cx="207768" cy="188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4040"/>
                </a:moveTo>
                <a:lnTo>
                  <a:pt x="14236" y="14040"/>
                </a:lnTo>
                <a:cubicBezTo>
                  <a:pt x="14507" y="14040"/>
                  <a:pt x="14727" y="13799"/>
                  <a:pt x="14727" y="13500"/>
                </a:cubicBezTo>
                <a:cubicBezTo>
                  <a:pt x="14727" y="13202"/>
                  <a:pt x="14507" y="12960"/>
                  <a:pt x="14236" y="12960"/>
                </a:cubicBezTo>
                <a:lnTo>
                  <a:pt x="7364" y="12960"/>
                </a:lnTo>
                <a:cubicBezTo>
                  <a:pt x="7093" y="12960"/>
                  <a:pt x="6873" y="13202"/>
                  <a:pt x="6873" y="13500"/>
                </a:cubicBezTo>
                <a:cubicBezTo>
                  <a:pt x="6873" y="13799"/>
                  <a:pt x="7093" y="14040"/>
                  <a:pt x="7364" y="14040"/>
                </a:cubicBezTo>
                <a:moveTo>
                  <a:pt x="7364" y="11880"/>
                </a:moveTo>
                <a:lnTo>
                  <a:pt x="18164" y="11880"/>
                </a:lnTo>
                <a:cubicBezTo>
                  <a:pt x="18434" y="11880"/>
                  <a:pt x="18655" y="11639"/>
                  <a:pt x="18655" y="11340"/>
                </a:cubicBezTo>
                <a:cubicBezTo>
                  <a:pt x="18655" y="11042"/>
                  <a:pt x="18434" y="10800"/>
                  <a:pt x="18164" y="10800"/>
                </a:cubicBezTo>
                <a:lnTo>
                  <a:pt x="7364" y="10800"/>
                </a:lnTo>
                <a:cubicBezTo>
                  <a:pt x="7093" y="10800"/>
                  <a:pt x="6873" y="11042"/>
                  <a:pt x="6873" y="11340"/>
                </a:cubicBezTo>
                <a:cubicBezTo>
                  <a:pt x="6873" y="11639"/>
                  <a:pt x="7093" y="11880"/>
                  <a:pt x="7364" y="11880"/>
                </a:cubicBezTo>
                <a:moveTo>
                  <a:pt x="20618" y="19440"/>
                </a:moveTo>
                <a:lnTo>
                  <a:pt x="18605" y="19440"/>
                </a:lnTo>
                <a:cubicBezTo>
                  <a:pt x="18378" y="18208"/>
                  <a:pt x="17387" y="17280"/>
                  <a:pt x="16200" y="17280"/>
                </a:cubicBezTo>
                <a:cubicBezTo>
                  <a:pt x="15013" y="17280"/>
                  <a:pt x="14022" y="18208"/>
                  <a:pt x="13795" y="19440"/>
                </a:cubicBezTo>
                <a:lnTo>
                  <a:pt x="11732" y="19440"/>
                </a:lnTo>
                <a:cubicBezTo>
                  <a:pt x="11505" y="18208"/>
                  <a:pt x="10515" y="17280"/>
                  <a:pt x="9327" y="17280"/>
                </a:cubicBezTo>
                <a:cubicBezTo>
                  <a:pt x="8140" y="17280"/>
                  <a:pt x="7150" y="18208"/>
                  <a:pt x="6922" y="19440"/>
                </a:cubicBezTo>
                <a:lnTo>
                  <a:pt x="4909" y="19440"/>
                </a:lnTo>
                <a:lnTo>
                  <a:pt x="4909" y="5400"/>
                </a:lnTo>
                <a:lnTo>
                  <a:pt x="20618" y="5400"/>
                </a:lnTo>
                <a:cubicBezTo>
                  <a:pt x="20618" y="5400"/>
                  <a:pt x="20618" y="19440"/>
                  <a:pt x="20618" y="19440"/>
                </a:cubicBezTo>
                <a:close/>
                <a:moveTo>
                  <a:pt x="20618" y="4320"/>
                </a:moveTo>
                <a:lnTo>
                  <a:pt x="4909" y="4320"/>
                </a:lnTo>
                <a:cubicBezTo>
                  <a:pt x="4367" y="4320"/>
                  <a:pt x="3927" y="4804"/>
                  <a:pt x="3927" y="5400"/>
                </a:cubicBezTo>
                <a:lnTo>
                  <a:pt x="3927" y="19440"/>
                </a:lnTo>
                <a:cubicBezTo>
                  <a:pt x="3927" y="20036"/>
                  <a:pt x="4367" y="20520"/>
                  <a:pt x="4909" y="20520"/>
                </a:cubicBezTo>
                <a:lnTo>
                  <a:pt x="7364" y="20520"/>
                </a:lnTo>
                <a:cubicBezTo>
                  <a:pt x="7634" y="20520"/>
                  <a:pt x="7855" y="20279"/>
                  <a:pt x="7855" y="19980"/>
                </a:cubicBezTo>
                <a:cubicBezTo>
                  <a:pt x="7855" y="19085"/>
                  <a:pt x="8514" y="18360"/>
                  <a:pt x="9327" y="18360"/>
                </a:cubicBezTo>
                <a:cubicBezTo>
                  <a:pt x="10141" y="18360"/>
                  <a:pt x="10800" y="19085"/>
                  <a:pt x="10800" y="19980"/>
                </a:cubicBezTo>
                <a:cubicBezTo>
                  <a:pt x="10800" y="20279"/>
                  <a:pt x="11020" y="20520"/>
                  <a:pt x="11291" y="20520"/>
                </a:cubicBezTo>
                <a:lnTo>
                  <a:pt x="14236" y="20520"/>
                </a:lnTo>
                <a:cubicBezTo>
                  <a:pt x="14507" y="20520"/>
                  <a:pt x="14727" y="20279"/>
                  <a:pt x="14727" y="19980"/>
                </a:cubicBezTo>
                <a:cubicBezTo>
                  <a:pt x="14727" y="19085"/>
                  <a:pt x="15386" y="18360"/>
                  <a:pt x="16200" y="18360"/>
                </a:cubicBezTo>
                <a:cubicBezTo>
                  <a:pt x="17014" y="18360"/>
                  <a:pt x="17673" y="19085"/>
                  <a:pt x="17673" y="19980"/>
                </a:cubicBezTo>
                <a:cubicBezTo>
                  <a:pt x="17673" y="20279"/>
                  <a:pt x="17893" y="20520"/>
                  <a:pt x="18164" y="20520"/>
                </a:cubicBezTo>
                <a:lnTo>
                  <a:pt x="20618" y="20520"/>
                </a:lnTo>
                <a:cubicBezTo>
                  <a:pt x="21160" y="20520"/>
                  <a:pt x="21600" y="20036"/>
                  <a:pt x="21600" y="19440"/>
                </a:cubicBezTo>
                <a:lnTo>
                  <a:pt x="21600" y="5400"/>
                </a:lnTo>
                <a:cubicBezTo>
                  <a:pt x="21600" y="4804"/>
                  <a:pt x="21160" y="4320"/>
                  <a:pt x="20618" y="4320"/>
                </a:cubicBezTo>
                <a:moveTo>
                  <a:pt x="7364" y="9720"/>
                </a:moveTo>
                <a:lnTo>
                  <a:pt x="18164" y="9720"/>
                </a:lnTo>
                <a:cubicBezTo>
                  <a:pt x="18434" y="9720"/>
                  <a:pt x="18655" y="9479"/>
                  <a:pt x="18655" y="9180"/>
                </a:cubicBezTo>
                <a:cubicBezTo>
                  <a:pt x="18655" y="8882"/>
                  <a:pt x="18434" y="8640"/>
                  <a:pt x="18164" y="8640"/>
                </a:cubicBezTo>
                <a:lnTo>
                  <a:pt x="7364" y="8640"/>
                </a:lnTo>
                <a:cubicBezTo>
                  <a:pt x="7093" y="8640"/>
                  <a:pt x="6873" y="8882"/>
                  <a:pt x="6873" y="9180"/>
                </a:cubicBezTo>
                <a:cubicBezTo>
                  <a:pt x="6873" y="9479"/>
                  <a:pt x="7093" y="9720"/>
                  <a:pt x="7364" y="9720"/>
                </a:cubicBezTo>
                <a:moveTo>
                  <a:pt x="9327" y="19440"/>
                </a:moveTo>
                <a:cubicBezTo>
                  <a:pt x="9056" y="19440"/>
                  <a:pt x="8836" y="19682"/>
                  <a:pt x="8836" y="19980"/>
                </a:cubicBezTo>
                <a:lnTo>
                  <a:pt x="8836" y="21060"/>
                </a:lnTo>
                <a:cubicBezTo>
                  <a:pt x="8836" y="21359"/>
                  <a:pt x="9056" y="21600"/>
                  <a:pt x="9327" y="21600"/>
                </a:cubicBezTo>
                <a:cubicBezTo>
                  <a:pt x="9598" y="21600"/>
                  <a:pt x="9818" y="21359"/>
                  <a:pt x="9818" y="21060"/>
                </a:cubicBezTo>
                <a:lnTo>
                  <a:pt x="9818" y="19980"/>
                </a:lnTo>
                <a:cubicBezTo>
                  <a:pt x="9818" y="19682"/>
                  <a:pt x="9598" y="19440"/>
                  <a:pt x="9327" y="19440"/>
                </a:cubicBezTo>
                <a:moveTo>
                  <a:pt x="2455" y="15120"/>
                </a:moveTo>
                <a:lnTo>
                  <a:pt x="982" y="15120"/>
                </a:lnTo>
                <a:lnTo>
                  <a:pt x="982" y="1080"/>
                </a:lnTo>
                <a:lnTo>
                  <a:pt x="16691" y="1080"/>
                </a:lnTo>
                <a:lnTo>
                  <a:pt x="16691" y="2700"/>
                </a:lnTo>
                <a:cubicBezTo>
                  <a:pt x="16691" y="2999"/>
                  <a:pt x="16911" y="3240"/>
                  <a:pt x="17182" y="3240"/>
                </a:cubicBezTo>
                <a:cubicBezTo>
                  <a:pt x="17453" y="3240"/>
                  <a:pt x="17673" y="2999"/>
                  <a:pt x="17673" y="2700"/>
                </a:cubicBezTo>
                <a:lnTo>
                  <a:pt x="17673" y="1080"/>
                </a:lnTo>
                <a:cubicBezTo>
                  <a:pt x="17673" y="484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15120"/>
                </a:lnTo>
                <a:cubicBezTo>
                  <a:pt x="0" y="15716"/>
                  <a:pt x="440" y="16201"/>
                  <a:pt x="982" y="16201"/>
                </a:cubicBezTo>
                <a:lnTo>
                  <a:pt x="2455" y="16201"/>
                </a:lnTo>
                <a:cubicBezTo>
                  <a:pt x="2725" y="16201"/>
                  <a:pt x="2945" y="15959"/>
                  <a:pt x="2945" y="15660"/>
                </a:cubicBezTo>
                <a:cubicBezTo>
                  <a:pt x="2945" y="15362"/>
                  <a:pt x="2725" y="15120"/>
                  <a:pt x="2455" y="15120"/>
                </a:cubicBezTo>
                <a:moveTo>
                  <a:pt x="16200" y="19440"/>
                </a:moveTo>
                <a:cubicBezTo>
                  <a:pt x="15929" y="19440"/>
                  <a:pt x="15709" y="19682"/>
                  <a:pt x="15709" y="19980"/>
                </a:cubicBezTo>
                <a:lnTo>
                  <a:pt x="15709" y="21060"/>
                </a:lnTo>
                <a:cubicBezTo>
                  <a:pt x="15709" y="21359"/>
                  <a:pt x="15929" y="21600"/>
                  <a:pt x="16200" y="21600"/>
                </a:cubicBezTo>
                <a:cubicBezTo>
                  <a:pt x="16471" y="21600"/>
                  <a:pt x="16691" y="21359"/>
                  <a:pt x="16691" y="21060"/>
                </a:cubicBezTo>
                <a:lnTo>
                  <a:pt x="16691" y="19980"/>
                </a:lnTo>
                <a:cubicBezTo>
                  <a:pt x="16691" y="19682"/>
                  <a:pt x="16471" y="19440"/>
                  <a:pt x="16200" y="1944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73" name="出自【趣你的PPT】(微信:qunideppt)：最优质的PPT资源库"/>
          <p:cNvSpPr/>
          <p:nvPr/>
        </p:nvSpPr>
        <p:spPr>
          <a:xfrm>
            <a:off x="965847" y="3323842"/>
            <a:ext cx="207768" cy="151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5400"/>
                </a:moveTo>
                <a:lnTo>
                  <a:pt x="9327" y="5400"/>
                </a:lnTo>
                <a:cubicBezTo>
                  <a:pt x="9598" y="5400"/>
                  <a:pt x="9818" y="5098"/>
                  <a:pt x="9818" y="4725"/>
                </a:cubicBezTo>
                <a:cubicBezTo>
                  <a:pt x="9818" y="4353"/>
                  <a:pt x="9598" y="4050"/>
                  <a:pt x="9327" y="4050"/>
                </a:cubicBezTo>
                <a:lnTo>
                  <a:pt x="3436" y="4050"/>
                </a:lnTo>
                <a:cubicBezTo>
                  <a:pt x="3166" y="4050"/>
                  <a:pt x="2945" y="4353"/>
                  <a:pt x="2945" y="4725"/>
                </a:cubicBezTo>
                <a:cubicBezTo>
                  <a:pt x="2945" y="5098"/>
                  <a:pt x="3166" y="5400"/>
                  <a:pt x="3436" y="5400"/>
                </a:cubicBezTo>
                <a:moveTo>
                  <a:pt x="3436" y="8100"/>
                </a:moveTo>
                <a:lnTo>
                  <a:pt x="7364" y="8100"/>
                </a:lnTo>
                <a:cubicBezTo>
                  <a:pt x="7634" y="8100"/>
                  <a:pt x="7855" y="7798"/>
                  <a:pt x="7855" y="7425"/>
                </a:cubicBezTo>
                <a:cubicBezTo>
                  <a:pt x="7855" y="7053"/>
                  <a:pt x="7634" y="6750"/>
                  <a:pt x="7364" y="6750"/>
                </a:cubicBezTo>
                <a:lnTo>
                  <a:pt x="3436" y="6750"/>
                </a:lnTo>
                <a:cubicBezTo>
                  <a:pt x="3166" y="6750"/>
                  <a:pt x="2945" y="7053"/>
                  <a:pt x="2945" y="7425"/>
                </a:cubicBezTo>
                <a:cubicBezTo>
                  <a:pt x="2945" y="7798"/>
                  <a:pt x="3166" y="8100"/>
                  <a:pt x="3436" y="8100"/>
                </a:cubicBezTo>
                <a:moveTo>
                  <a:pt x="3436" y="10800"/>
                </a:moveTo>
                <a:lnTo>
                  <a:pt x="9327" y="10800"/>
                </a:lnTo>
                <a:cubicBezTo>
                  <a:pt x="9598" y="10800"/>
                  <a:pt x="9818" y="10498"/>
                  <a:pt x="9818" y="10125"/>
                </a:cubicBezTo>
                <a:cubicBezTo>
                  <a:pt x="9818" y="9753"/>
                  <a:pt x="9598" y="9450"/>
                  <a:pt x="9327" y="9450"/>
                </a:cubicBezTo>
                <a:lnTo>
                  <a:pt x="3436" y="9450"/>
                </a:lnTo>
                <a:cubicBezTo>
                  <a:pt x="3166" y="9450"/>
                  <a:pt x="2945" y="9753"/>
                  <a:pt x="2945" y="10125"/>
                </a:cubicBezTo>
                <a:cubicBezTo>
                  <a:pt x="2945" y="10498"/>
                  <a:pt x="3166" y="10800"/>
                  <a:pt x="3436" y="10800"/>
                </a:cubicBezTo>
                <a:moveTo>
                  <a:pt x="20618" y="20250"/>
                </a:moveTo>
                <a:lnTo>
                  <a:pt x="15709" y="20250"/>
                </a:lnTo>
                <a:lnTo>
                  <a:pt x="15709" y="17551"/>
                </a:lnTo>
                <a:lnTo>
                  <a:pt x="16691" y="17551"/>
                </a:lnTo>
                <a:cubicBezTo>
                  <a:pt x="16962" y="17551"/>
                  <a:pt x="17182" y="17248"/>
                  <a:pt x="17182" y="16875"/>
                </a:cubicBezTo>
                <a:cubicBezTo>
                  <a:pt x="17182" y="16503"/>
                  <a:pt x="16962" y="16200"/>
                  <a:pt x="16691" y="16200"/>
                </a:cubicBezTo>
                <a:lnTo>
                  <a:pt x="13745" y="16200"/>
                </a:lnTo>
                <a:cubicBezTo>
                  <a:pt x="13475" y="16200"/>
                  <a:pt x="13255" y="16503"/>
                  <a:pt x="13255" y="16875"/>
                </a:cubicBezTo>
                <a:cubicBezTo>
                  <a:pt x="13255" y="17248"/>
                  <a:pt x="13475" y="17551"/>
                  <a:pt x="13745" y="17551"/>
                </a:cubicBezTo>
                <a:lnTo>
                  <a:pt x="14727" y="17551"/>
                </a:lnTo>
                <a:lnTo>
                  <a:pt x="14727" y="20250"/>
                </a:lnTo>
                <a:lnTo>
                  <a:pt x="6873" y="20250"/>
                </a:lnTo>
                <a:lnTo>
                  <a:pt x="6873" y="17551"/>
                </a:lnTo>
                <a:lnTo>
                  <a:pt x="7855" y="17551"/>
                </a:lnTo>
                <a:cubicBezTo>
                  <a:pt x="8125" y="17551"/>
                  <a:pt x="8345" y="17248"/>
                  <a:pt x="8345" y="16875"/>
                </a:cubicBezTo>
                <a:cubicBezTo>
                  <a:pt x="8345" y="16503"/>
                  <a:pt x="8125" y="16200"/>
                  <a:pt x="7855" y="16200"/>
                </a:cubicBezTo>
                <a:lnTo>
                  <a:pt x="4909" y="16200"/>
                </a:lnTo>
                <a:cubicBezTo>
                  <a:pt x="4638" y="16200"/>
                  <a:pt x="4418" y="16503"/>
                  <a:pt x="4418" y="16875"/>
                </a:cubicBezTo>
                <a:cubicBezTo>
                  <a:pt x="4418" y="17248"/>
                  <a:pt x="4638" y="17551"/>
                  <a:pt x="4909" y="17551"/>
                </a:cubicBezTo>
                <a:lnTo>
                  <a:pt x="5891" y="17551"/>
                </a:lnTo>
                <a:lnTo>
                  <a:pt x="5891" y="20250"/>
                </a:lnTo>
                <a:lnTo>
                  <a:pt x="982" y="20250"/>
                </a:lnTo>
                <a:lnTo>
                  <a:pt x="982" y="1350"/>
                </a:lnTo>
                <a:lnTo>
                  <a:pt x="20618" y="1350"/>
                </a:lnTo>
                <a:cubicBezTo>
                  <a:pt x="20618" y="1350"/>
                  <a:pt x="20618" y="20250"/>
                  <a:pt x="20618" y="2025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lnTo>
                  <a:pt x="0" y="20250"/>
                </a:lnTo>
                <a:cubicBezTo>
                  <a:pt x="0" y="2099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3436" y="13500"/>
                </a:moveTo>
                <a:lnTo>
                  <a:pt x="7364" y="13500"/>
                </a:lnTo>
                <a:cubicBezTo>
                  <a:pt x="7634" y="13500"/>
                  <a:pt x="7855" y="13198"/>
                  <a:pt x="7855" y="12825"/>
                </a:cubicBezTo>
                <a:cubicBezTo>
                  <a:pt x="7855" y="12452"/>
                  <a:pt x="7634" y="12150"/>
                  <a:pt x="7364" y="12150"/>
                </a:cubicBezTo>
                <a:lnTo>
                  <a:pt x="3436" y="12150"/>
                </a:lnTo>
                <a:cubicBezTo>
                  <a:pt x="3166" y="12150"/>
                  <a:pt x="2945" y="12452"/>
                  <a:pt x="2945" y="12825"/>
                </a:cubicBezTo>
                <a:cubicBezTo>
                  <a:pt x="2945" y="13198"/>
                  <a:pt x="3166" y="13500"/>
                  <a:pt x="3436" y="13500"/>
                </a:cubicBezTo>
                <a:moveTo>
                  <a:pt x="12273" y="5400"/>
                </a:moveTo>
                <a:lnTo>
                  <a:pt x="16200" y="5400"/>
                </a:lnTo>
                <a:cubicBezTo>
                  <a:pt x="16471" y="5400"/>
                  <a:pt x="16691" y="5098"/>
                  <a:pt x="16691" y="4725"/>
                </a:cubicBezTo>
                <a:cubicBezTo>
                  <a:pt x="16691" y="4353"/>
                  <a:pt x="16471" y="4050"/>
                  <a:pt x="16200" y="4050"/>
                </a:cubicBezTo>
                <a:lnTo>
                  <a:pt x="12273" y="4050"/>
                </a:lnTo>
                <a:cubicBezTo>
                  <a:pt x="12002" y="4050"/>
                  <a:pt x="11782" y="4353"/>
                  <a:pt x="11782" y="4725"/>
                </a:cubicBezTo>
                <a:cubicBezTo>
                  <a:pt x="11782" y="5098"/>
                  <a:pt x="12002" y="5400"/>
                  <a:pt x="12273" y="5400"/>
                </a:cubicBezTo>
                <a:moveTo>
                  <a:pt x="12273" y="10800"/>
                </a:moveTo>
                <a:lnTo>
                  <a:pt x="16200" y="10800"/>
                </a:lnTo>
                <a:cubicBezTo>
                  <a:pt x="16471" y="10800"/>
                  <a:pt x="16691" y="10498"/>
                  <a:pt x="16691" y="10125"/>
                </a:cubicBezTo>
                <a:cubicBezTo>
                  <a:pt x="16691" y="9753"/>
                  <a:pt x="16471" y="9450"/>
                  <a:pt x="16200" y="9450"/>
                </a:cubicBezTo>
                <a:lnTo>
                  <a:pt x="12273" y="9450"/>
                </a:lnTo>
                <a:cubicBezTo>
                  <a:pt x="12002" y="9450"/>
                  <a:pt x="11782" y="9753"/>
                  <a:pt x="11782" y="10125"/>
                </a:cubicBezTo>
                <a:cubicBezTo>
                  <a:pt x="11782" y="10498"/>
                  <a:pt x="12002" y="10800"/>
                  <a:pt x="12273" y="10800"/>
                </a:cubicBezTo>
                <a:moveTo>
                  <a:pt x="12273" y="13500"/>
                </a:moveTo>
                <a:lnTo>
                  <a:pt x="18164" y="13500"/>
                </a:lnTo>
                <a:cubicBezTo>
                  <a:pt x="18434" y="13500"/>
                  <a:pt x="18655" y="13198"/>
                  <a:pt x="18655" y="12825"/>
                </a:cubicBezTo>
                <a:cubicBezTo>
                  <a:pt x="18655" y="12452"/>
                  <a:pt x="18434" y="12150"/>
                  <a:pt x="18164" y="12150"/>
                </a:cubicBezTo>
                <a:lnTo>
                  <a:pt x="12273" y="12150"/>
                </a:lnTo>
                <a:cubicBezTo>
                  <a:pt x="12002" y="12150"/>
                  <a:pt x="11782" y="12452"/>
                  <a:pt x="11782" y="12825"/>
                </a:cubicBezTo>
                <a:cubicBezTo>
                  <a:pt x="11782" y="13198"/>
                  <a:pt x="12002" y="13500"/>
                  <a:pt x="12273" y="13500"/>
                </a:cubicBezTo>
                <a:moveTo>
                  <a:pt x="12273" y="8100"/>
                </a:moveTo>
                <a:lnTo>
                  <a:pt x="18164" y="8100"/>
                </a:lnTo>
                <a:cubicBezTo>
                  <a:pt x="18434" y="8100"/>
                  <a:pt x="18655" y="7798"/>
                  <a:pt x="18655" y="7425"/>
                </a:cubicBezTo>
                <a:cubicBezTo>
                  <a:pt x="18655" y="7053"/>
                  <a:pt x="18434" y="6750"/>
                  <a:pt x="18164" y="6750"/>
                </a:cubicBezTo>
                <a:lnTo>
                  <a:pt x="12273" y="6750"/>
                </a:lnTo>
                <a:cubicBezTo>
                  <a:pt x="12002" y="6750"/>
                  <a:pt x="11782" y="7053"/>
                  <a:pt x="11782" y="7425"/>
                </a:cubicBezTo>
                <a:cubicBezTo>
                  <a:pt x="11782" y="7798"/>
                  <a:pt x="12002" y="8100"/>
                  <a:pt x="12273" y="81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2" name="出自【趣你的PPT】(微信:qunideppt)：最优质的PPT资源库"/>
          <p:cNvSpPr/>
          <p:nvPr/>
        </p:nvSpPr>
        <p:spPr>
          <a:xfrm>
            <a:off x="569200" y="3692157"/>
            <a:ext cx="207866" cy="2078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83" name="出自【趣你的PPT】(微信:qunideppt)：最优质的PPT资源库"/>
          <p:cNvSpPr/>
          <p:nvPr/>
        </p:nvSpPr>
        <p:spPr>
          <a:xfrm>
            <a:off x="965847" y="3692157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309"/>
                </a:moveTo>
                <a:cubicBezTo>
                  <a:pt x="10800" y="10581"/>
                  <a:pt x="10580" y="10800"/>
                  <a:pt x="10309" y="10800"/>
                </a:cubicBezTo>
                <a:cubicBezTo>
                  <a:pt x="10038" y="10800"/>
                  <a:pt x="9818" y="10581"/>
                  <a:pt x="9818" y="10309"/>
                </a:cubicBezTo>
                <a:cubicBezTo>
                  <a:pt x="9818" y="10038"/>
                  <a:pt x="10038" y="9818"/>
                  <a:pt x="10309" y="9818"/>
                </a:cubicBezTo>
                <a:cubicBezTo>
                  <a:pt x="10580" y="9818"/>
                  <a:pt x="10800" y="10038"/>
                  <a:pt x="10800" y="10309"/>
                </a:cubicBezTo>
                <a:moveTo>
                  <a:pt x="20618" y="20618"/>
                </a:moveTo>
                <a:lnTo>
                  <a:pt x="18655" y="20618"/>
                </a:lnTo>
                <a:lnTo>
                  <a:pt x="18655" y="19145"/>
                </a:lnTo>
                <a:cubicBezTo>
                  <a:pt x="18655" y="18875"/>
                  <a:pt x="18434" y="18655"/>
                  <a:pt x="18164" y="18655"/>
                </a:cubicBezTo>
                <a:lnTo>
                  <a:pt x="16691" y="18655"/>
                </a:lnTo>
                <a:lnTo>
                  <a:pt x="16691" y="17182"/>
                </a:lnTo>
                <a:cubicBezTo>
                  <a:pt x="16691" y="16911"/>
                  <a:pt x="16471" y="16691"/>
                  <a:pt x="16200" y="16691"/>
                </a:cubicBezTo>
                <a:lnTo>
                  <a:pt x="14441" y="16691"/>
                </a:lnTo>
                <a:lnTo>
                  <a:pt x="12850" y="15086"/>
                </a:lnTo>
                <a:cubicBezTo>
                  <a:pt x="12761" y="14997"/>
                  <a:pt x="12639" y="14943"/>
                  <a:pt x="12503" y="14943"/>
                </a:cubicBezTo>
                <a:cubicBezTo>
                  <a:pt x="12356" y="14943"/>
                  <a:pt x="12228" y="15010"/>
                  <a:pt x="12138" y="15113"/>
                </a:cubicBezTo>
                <a:lnTo>
                  <a:pt x="11833" y="15418"/>
                </a:lnTo>
                <a:cubicBezTo>
                  <a:pt x="11450" y="15801"/>
                  <a:pt x="10829" y="15801"/>
                  <a:pt x="10445" y="15418"/>
                </a:cubicBezTo>
                <a:lnTo>
                  <a:pt x="6167" y="11139"/>
                </a:lnTo>
                <a:cubicBezTo>
                  <a:pt x="5784" y="10756"/>
                  <a:pt x="5784" y="10136"/>
                  <a:pt x="6167" y="9752"/>
                </a:cubicBezTo>
                <a:lnTo>
                  <a:pt x="9752" y="6167"/>
                </a:lnTo>
                <a:cubicBezTo>
                  <a:pt x="10135" y="5784"/>
                  <a:pt x="10756" y="5784"/>
                  <a:pt x="11139" y="6167"/>
                </a:cubicBezTo>
                <a:lnTo>
                  <a:pt x="11761" y="6789"/>
                </a:lnTo>
                <a:cubicBezTo>
                  <a:pt x="11699" y="7609"/>
                  <a:pt x="11457" y="8377"/>
                  <a:pt x="11069" y="9054"/>
                </a:cubicBezTo>
                <a:cubicBezTo>
                  <a:pt x="10847" y="8919"/>
                  <a:pt x="10588" y="8837"/>
                  <a:pt x="10309" y="8837"/>
                </a:cubicBezTo>
                <a:cubicBezTo>
                  <a:pt x="9496" y="8837"/>
                  <a:pt x="8836" y="9496"/>
                  <a:pt x="8836" y="10309"/>
                </a:cubicBezTo>
                <a:cubicBezTo>
                  <a:pt x="8836" y="11123"/>
                  <a:pt x="9496" y="11782"/>
                  <a:pt x="10309" y="11782"/>
                </a:cubicBezTo>
                <a:cubicBezTo>
                  <a:pt x="11123" y="11782"/>
                  <a:pt x="11782" y="11123"/>
                  <a:pt x="11782" y="10309"/>
                </a:cubicBezTo>
                <a:cubicBezTo>
                  <a:pt x="11782" y="10156"/>
                  <a:pt x="11752" y="10012"/>
                  <a:pt x="11709" y="9873"/>
                </a:cubicBezTo>
                <a:cubicBezTo>
                  <a:pt x="12146" y="9210"/>
                  <a:pt x="12466" y="8463"/>
                  <a:pt x="12631" y="7659"/>
                </a:cubicBezTo>
                <a:lnTo>
                  <a:pt x="15417" y="10446"/>
                </a:lnTo>
                <a:cubicBezTo>
                  <a:pt x="15800" y="10829"/>
                  <a:pt x="15800" y="11450"/>
                  <a:pt x="15417" y="11833"/>
                </a:cubicBezTo>
                <a:lnTo>
                  <a:pt x="15128" y="12122"/>
                </a:lnTo>
                <a:cubicBezTo>
                  <a:pt x="15025" y="12213"/>
                  <a:pt x="14957" y="12341"/>
                  <a:pt x="14957" y="12487"/>
                </a:cubicBezTo>
                <a:cubicBezTo>
                  <a:pt x="14957" y="12623"/>
                  <a:pt x="15013" y="12746"/>
                  <a:pt x="15101" y="12835"/>
                </a:cubicBezTo>
                <a:lnTo>
                  <a:pt x="20618" y="18367"/>
                </a:lnTo>
                <a:cubicBezTo>
                  <a:pt x="20618" y="18367"/>
                  <a:pt x="20618" y="20618"/>
                  <a:pt x="20618" y="20618"/>
                </a:cubicBezTo>
                <a:close/>
                <a:moveTo>
                  <a:pt x="5343" y="11673"/>
                </a:moveTo>
                <a:cubicBezTo>
                  <a:pt x="2859" y="11190"/>
                  <a:pt x="982" y="9008"/>
                  <a:pt x="982" y="6383"/>
                </a:cubicBezTo>
                <a:cubicBezTo>
                  <a:pt x="982" y="3400"/>
                  <a:pt x="3399" y="982"/>
                  <a:pt x="6382" y="982"/>
                </a:cubicBezTo>
                <a:cubicBezTo>
                  <a:pt x="9011" y="982"/>
                  <a:pt x="11198" y="2862"/>
                  <a:pt x="11681" y="5349"/>
                </a:cubicBezTo>
                <a:cubicBezTo>
                  <a:pt x="10910" y="4719"/>
                  <a:pt x="9777" y="4755"/>
                  <a:pt x="9058" y="5473"/>
                </a:cubicBezTo>
                <a:lnTo>
                  <a:pt x="5474" y="9058"/>
                </a:lnTo>
                <a:cubicBezTo>
                  <a:pt x="4757" y="9775"/>
                  <a:pt x="4719" y="10904"/>
                  <a:pt x="5343" y="11673"/>
                </a:cubicBezTo>
                <a:moveTo>
                  <a:pt x="21456" y="17817"/>
                </a:moveTo>
                <a:lnTo>
                  <a:pt x="16142" y="12488"/>
                </a:lnTo>
                <a:cubicBezTo>
                  <a:pt x="16874" y="11720"/>
                  <a:pt x="16865" y="10507"/>
                  <a:pt x="16111" y="9752"/>
                </a:cubicBezTo>
                <a:lnTo>
                  <a:pt x="12763" y="6404"/>
                </a:lnTo>
                <a:cubicBezTo>
                  <a:pt x="12763" y="6396"/>
                  <a:pt x="12764" y="6389"/>
                  <a:pt x="12764" y="6383"/>
                </a:cubicBezTo>
                <a:cubicBezTo>
                  <a:pt x="12764" y="2857"/>
                  <a:pt x="9907" y="0"/>
                  <a:pt x="6382" y="0"/>
                </a:cubicBezTo>
                <a:cubicBezTo>
                  <a:pt x="2857" y="0"/>
                  <a:pt x="0" y="2857"/>
                  <a:pt x="0" y="6383"/>
                </a:cubicBezTo>
                <a:cubicBezTo>
                  <a:pt x="0" y="9907"/>
                  <a:pt x="2857" y="12764"/>
                  <a:pt x="6382" y="12764"/>
                </a:cubicBezTo>
                <a:cubicBezTo>
                  <a:pt x="6389" y="12764"/>
                  <a:pt x="6396" y="12763"/>
                  <a:pt x="6403" y="12763"/>
                </a:cubicBezTo>
                <a:lnTo>
                  <a:pt x="9752" y="16111"/>
                </a:lnTo>
                <a:cubicBezTo>
                  <a:pt x="10511" y="16870"/>
                  <a:pt x="11735" y="16875"/>
                  <a:pt x="12503" y="16130"/>
                </a:cubicBezTo>
                <a:lnTo>
                  <a:pt x="13889" y="17529"/>
                </a:lnTo>
                <a:cubicBezTo>
                  <a:pt x="13978" y="17618"/>
                  <a:pt x="14101" y="17673"/>
                  <a:pt x="14236" y="17673"/>
                </a:cubicBezTo>
                <a:lnTo>
                  <a:pt x="15709" y="17673"/>
                </a:lnTo>
                <a:lnTo>
                  <a:pt x="15709" y="19145"/>
                </a:lnTo>
                <a:cubicBezTo>
                  <a:pt x="15709" y="19417"/>
                  <a:pt x="15929" y="19636"/>
                  <a:pt x="16200" y="19636"/>
                </a:cubicBezTo>
                <a:lnTo>
                  <a:pt x="17673" y="19636"/>
                </a:lnTo>
                <a:lnTo>
                  <a:pt x="17673" y="21109"/>
                </a:lnTo>
                <a:cubicBezTo>
                  <a:pt x="17673" y="21381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lnTo>
                  <a:pt x="21600" y="18164"/>
                </a:lnTo>
                <a:cubicBezTo>
                  <a:pt x="21600" y="18029"/>
                  <a:pt x="21545" y="17906"/>
                  <a:pt x="21456" y="1781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2" name="出自【趣你的PPT】(微信:qunideppt)：最优质的PPT资源库"/>
          <p:cNvSpPr/>
          <p:nvPr/>
        </p:nvSpPr>
        <p:spPr>
          <a:xfrm>
            <a:off x="569200" y="4088805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93" name="出自【趣你的PPT】(微信:qunideppt)：最优质的PPT资源库"/>
          <p:cNvSpPr/>
          <p:nvPr/>
        </p:nvSpPr>
        <p:spPr>
          <a:xfrm>
            <a:off x="965847" y="4098248"/>
            <a:ext cx="207768" cy="1889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2" name="出自【趣你的PPT】(微信:qunideppt)：最优质的PPT资源库"/>
          <p:cNvSpPr/>
          <p:nvPr/>
        </p:nvSpPr>
        <p:spPr>
          <a:xfrm>
            <a:off x="569200" y="4504340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3" name="出自【趣你的PPT】(微信:qunideppt)：最优质的PPT资源库"/>
          <p:cNvSpPr/>
          <p:nvPr/>
        </p:nvSpPr>
        <p:spPr>
          <a:xfrm>
            <a:off x="984734" y="4485452"/>
            <a:ext cx="169992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22" y="18655"/>
                </a:moveTo>
                <a:cubicBezTo>
                  <a:pt x="7553" y="18644"/>
                  <a:pt x="7811" y="18417"/>
                  <a:pt x="7799" y="18146"/>
                </a:cubicBezTo>
                <a:lnTo>
                  <a:pt x="6916" y="6377"/>
                </a:lnTo>
                <a:cubicBezTo>
                  <a:pt x="6904" y="6106"/>
                  <a:pt x="6626" y="5895"/>
                  <a:pt x="6295" y="5904"/>
                </a:cubicBezTo>
                <a:cubicBezTo>
                  <a:pt x="5963" y="5915"/>
                  <a:pt x="5705" y="6142"/>
                  <a:pt x="5717" y="6413"/>
                </a:cubicBezTo>
                <a:lnTo>
                  <a:pt x="6601" y="18182"/>
                </a:lnTo>
                <a:cubicBezTo>
                  <a:pt x="6613" y="18453"/>
                  <a:pt x="6891" y="18664"/>
                  <a:pt x="7222" y="18655"/>
                </a:cubicBezTo>
                <a:moveTo>
                  <a:pt x="17400" y="19636"/>
                </a:moveTo>
                <a:cubicBezTo>
                  <a:pt x="17319" y="20154"/>
                  <a:pt x="16862" y="20618"/>
                  <a:pt x="16200" y="20618"/>
                </a:cubicBezTo>
                <a:lnTo>
                  <a:pt x="5400" y="20618"/>
                </a:lnTo>
                <a:cubicBezTo>
                  <a:pt x="4737" y="20618"/>
                  <a:pt x="4291" y="20160"/>
                  <a:pt x="4200" y="19636"/>
                </a:cubicBezTo>
                <a:lnTo>
                  <a:pt x="3000" y="3927"/>
                </a:lnTo>
                <a:lnTo>
                  <a:pt x="18600" y="3927"/>
                </a:lnTo>
                <a:cubicBezTo>
                  <a:pt x="18600" y="3927"/>
                  <a:pt x="17400" y="19636"/>
                  <a:pt x="17400" y="19636"/>
                </a:cubicBezTo>
                <a:close/>
                <a:moveTo>
                  <a:pt x="7800" y="983"/>
                </a:moveTo>
                <a:lnTo>
                  <a:pt x="13800" y="983"/>
                </a:lnTo>
                <a:lnTo>
                  <a:pt x="13800" y="2945"/>
                </a:lnTo>
                <a:lnTo>
                  <a:pt x="7800" y="2945"/>
                </a:lnTo>
                <a:cubicBezTo>
                  <a:pt x="7800" y="2945"/>
                  <a:pt x="7800" y="983"/>
                  <a:pt x="7800" y="983"/>
                </a:cubicBezTo>
                <a:close/>
                <a:moveTo>
                  <a:pt x="21000" y="2945"/>
                </a:moveTo>
                <a:lnTo>
                  <a:pt x="15000" y="2945"/>
                </a:lnTo>
                <a:lnTo>
                  <a:pt x="15000" y="983"/>
                </a:lnTo>
                <a:cubicBezTo>
                  <a:pt x="15000" y="440"/>
                  <a:pt x="14462" y="0"/>
                  <a:pt x="13800" y="0"/>
                </a:cubicBezTo>
                <a:lnTo>
                  <a:pt x="7800" y="0"/>
                </a:lnTo>
                <a:cubicBezTo>
                  <a:pt x="7137" y="0"/>
                  <a:pt x="6600" y="440"/>
                  <a:pt x="6600" y="983"/>
                </a:cubicBezTo>
                <a:lnTo>
                  <a:pt x="6600" y="2945"/>
                </a:lnTo>
                <a:lnTo>
                  <a:pt x="600" y="2945"/>
                </a:lnTo>
                <a:cubicBezTo>
                  <a:pt x="269" y="2945"/>
                  <a:pt x="0" y="3166"/>
                  <a:pt x="0" y="3437"/>
                </a:cubicBezTo>
                <a:cubicBezTo>
                  <a:pt x="0" y="3708"/>
                  <a:pt x="269" y="3927"/>
                  <a:pt x="600" y="3927"/>
                </a:cubicBezTo>
                <a:lnTo>
                  <a:pt x="1800" y="3927"/>
                </a:lnTo>
                <a:lnTo>
                  <a:pt x="3000" y="19636"/>
                </a:lnTo>
                <a:cubicBezTo>
                  <a:pt x="3193" y="20711"/>
                  <a:pt x="4075" y="21600"/>
                  <a:pt x="5400" y="21600"/>
                </a:cubicBezTo>
                <a:lnTo>
                  <a:pt x="16200" y="21600"/>
                </a:lnTo>
                <a:cubicBezTo>
                  <a:pt x="17525" y="21600"/>
                  <a:pt x="18374" y="20700"/>
                  <a:pt x="18600" y="19636"/>
                </a:cubicBezTo>
                <a:lnTo>
                  <a:pt x="19800" y="3927"/>
                </a:lnTo>
                <a:lnTo>
                  <a:pt x="21000" y="3927"/>
                </a:lnTo>
                <a:cubicBezTo>
                  <a:pt x="21331" y="3927"/>
                  <a:pt x="21600" y="3708"/>
                  <a:pt x="21600" y="3437"/>
                </a:cubicBezTo>
                <a:cubicBezTo>
                  <a:pt x="21600" y="3166"/>
                  <a:pt x="21331" y="2945"/>
                  <a:pt x="21000" y="2945"/>
                </a:cubicBezTo>
                <a:moveTo>
                  <a:pt x="14380" y="18654"/>
                </a:moveTo>
                <a:cubicBezTo>
                  <a:pt x="14711" y="18664"/>
                  <a:pt x="14989" y="18452"/>
                  <a:pt x="15001" y="18181"/>
                </a:cubicBezTo>
                <a:lnTo>
                  <a:pt x="15871" y="6413"/>
                </a:lnTo>
                <a:cubicBezTo>
                  <a:pt x="15883" y="6142"/>
                  <a:pt x="15625" y="5914"/>
                  <a:pt x="15294" y="5904"/>
                </a:cubicBezTo>
                <a:cubicBezTo>
                  <a:pt x="14962" y="5895"/>
                  <a:pt x="14684" y="6106"/>
                  <a:pt x="14672" y="6377"/>
                </a:cubicBezTo>
                <a:lnTo>
                  <a:pt x="13802" y="18146"/>
                </a:lnTo>
                <a:cubicBezTo>
                  <a:pt x="13790" y="18417"/>
                  <a:pt x="14049" y="18644"/>
                  <a:pt x="14380" y="18654"/>
                </a:cubicBezTo>
                <a:moveTo>
                  <a:pt x="10800" y="18655"/>
                </a:moveTo>
                <a:cubicBezTo>
                  <a:pt x="11131" y="18655"/>
                  <a:pt x="11400" y="18435"/>
                  <a:pt x="11400" y="18164"/>
                </a:cubicBezTo>
                <a:lnTo>
                  <a:pt x="11400" y="6382"/>
                </a:lnTo>
                <a:cubicBezTo>
                  <a:pt x="11400" y="6110"/>
                  <a:pt x="11131" y="5891"/>
                  <a:pt x="10800" y="5891"/>
                </a:cubicBezTo>
                <a:cubicBezTo>
                  <a:pt x="10469" y="5891"/>
                  <a:pt x="10200" y="6110"/>
                  <a:pt x="10200" y="6382"/>
                </a:cubicBezTo>
                <a:lnTo>
                  <a:pt x="10200" y="18164"/>
                </a:lnTo>
                <a:cubicBezTo>
                  <a:pt x="10200" y="18435"/>
                  <a:pt x="10469" y="18655"/>
                  <a:pt x="10800" y="1865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4" name="出自【趣你的PPT】(微信:qunideppt)：最优质的PPT资源库"/>
          <p:cNvSpPr/>
          <p:nvPr/>
        </p:nvSpPr>
        <p:spPr>
          <a:xfrm>
            <a:off x="1395548" y="4485452"/>
            <a:ext cx="141660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5" name="出自【趣你的PPT】(微信:qunideppt)：最优质的PPT资源库"/>
          <p:cNvSpPr/>
          <p:nvPr/>
        </p:nvSpPr>
        <p:spPr>
          <a:xfrm>
            <a:off x="1759142" y="448545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5" y="20618"/>
                </a:moveTo>
                <a:cubicBezTo>
                  <a:pt x="15830" y="20618"/>
                  <a:pt x="15230" y="20482"/>
                  <a:pt x="14664" y="20214"/>
                </a:cubicBezTo>
                <a:cubicBezTo>
                  <a:pt x="14611" y="20189"/>
                  <a:pt x="14556" y="20170"/>
                  <a:pt x="14501" y="20155"/>
                </a:cubicBezTo>
                <a:cubicBezTo>
                  <a:pt x="8920" y="17308"/>
                  <a:pt x="4296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8" y="6369"/>
                  <a:pt x="982" y="5770"/>
                  <a:pt x="982" y="5155"/>
                </a:cubicBezTo>
                <a:cubicBezTo>
                  <a:pt x="982" y="2774"/>
                  <a:pt x="3067" y="982"/>
                  <a:pt x="4418" y="982"/>
                </a:cubicBezTo>
                <a:cubicBezTo>
                  <a:pt x="4595" y="982"/>
                  <a:pt x="4712" y="1072"/>
                  <a:pt x="4765" y="1126"/>
                </a:cubicBezTo>
                <a:cubicBezTo>
                  <a:pt x="4777" y="1139"/>
                  <a:pt x="4800" y="1164"/>
                  <a:pt x="4832" y="1216"/>
                </a:cubicBezTo>
                <a:cubicBezTo>
                  <a:pt x="4849" y="1244"/>
                  <a:pt x="4868" y="1271"/>
                  <a:pt x="4888" y="1297"/>
                </a:cubicBezTo>
                <a:lnTo>
                  <a:pt x="8121" y="5453"/>
                </a:lnTo>
                <a:cubicBezTo>
                  <a:pt x="8146" y="5485"/>
                  <a:pt x="8173" y="5515"/>
                  <a:pt x="8202" y="5544"/>
                </a:cubicBezTo>
                <a:cubicBezTo>
                  <a:pt x="8255" y="5598"/>
                  <a:pt x="8345" y="5715"/>
                  <a:pt x="8345" y="5891"/>
                </a:cubicBezTo>
                <a:cubicBezTo>
                  <a:pt x="8345" y="5978"/>
                  <a:pt x="8321" y="6060"/>
                  <a:pt x="8274" y="6135"/>
                </a:cubicBezTo>
                <a:lnTo>
                  <a:pt x="7180" y="7221"/>
                </a:lnTo>
                <a:cubicBezTo>
                  <a:pt x="7175" y="7226"/>
                  <a:pt x="7170" y="7231"/>
                  <a:pt x="7165" y="7236"/>
                </a:cubicBezTo>
                <a:cubicBezTo>
                  <a:pt x="6769" y="7609"/>
                  <a:pt x="6543" y="8126"/>
                  <a:pt x="6543" y="8668"/>
                </a:cubicBezTo>
                <a:cubicBezTo>
                  <a:pt x="6543" y="9175"/>
                  <a:pt x="6740" y="9658"/>
                  <a:pt x="7082" y="10020"/>
                </a:cubicBezTo>
                <a:cubicBezTo>
                  <a:pt x="7094" y="10040"/>
                  <a:pt x="7107" y="10059"/>
                  <a:pt x="7121" y="10078"/>
                </a:cubicBezTo>
                <a:cubicBezTo>
                  <a:pt x="8327" y="11745"/>
                  <a:pt x="9810" y="13222"/>
                  <a:pt x="11528" y="14469"/>
                </a:cubicBezTo>
                <a:cubicBezTo>
                  <a:pt x="11541" y="14478"/>
                  <a:pt x="11555" y="14487"/>
                  <a:pt x="11568" y="14496"/>
                </a:cubicBezTo>
                <a:cubicBezTo>
                  <a:pt x="11931" y="14844"/>
                  <a:pt x="12418" y="15045"/>
                  <a:pt x="12928" y="15045"/>
                </a:cubicBezTo>
                <a:cubicBezTo>
                  <a:pt x="13440" y="15045"/>
                  <a:pt x="13934" y="14840"/>
                  <a:pt x="14301" y="14479"/>
                </a:cubicBezTo>
                <a:cubicBezTo>
                  <a:pt x="14320" y="14463"/>
                  <a:pt x="14338" y="14446"/>
                  <a:pt x="14356" y="14427"/>
                </a:cubicBezTo>
                <a:lnTo>
                  <a:pt x="15456" y="13320"/>
                </a:lnTo>
                <a:cubicBezTo>
                  <a:pt x="15533" y="13271"/>
                  <a:pt x="15615" y="13247"/>
                  <a:pt x="15701" y="13247"/>
                </a:cubicBezTo>
                <a:cubicBezTo>
                  <a:pt x="15878" y="13247"/>
                  <a:pt x="15995" y="13337"/>
                  <a:pt x="16048" y="13391"/>
                </a:cubicBezTo>
                <a:cubicBezTo>
                  <a:pt x="16077" y="13420"/>
                  <a:pt x="16108" y="13447"/>
                  <a:pt x="16140" y="13472"/>
                </a:cubicBezTo>
                <a:lnTo>
                  <a:pt x="20296" y="16704"/>
                </a:lnTo>
                <a:cubicBezTo>
                  <a:pt x="20323" y="16725"/>
                  <a:pt x="20351" y="16744"/>
                  <a:pt x="20379" y="16762"/>
                </a:cubicBezTo>
                <a:cubicBezTo>
                  <a:pt x="20431" y="16795"/>
                  <a:pt x="20455" y="16816"/>
                  <a:pt x="20466" y="16827"/>
                </a:cubicBezTo>
                <a:cubicBezTo>
                  <a:pt x="20520" y="16881"/>
                  <a:pt x="20610" y="16997"/>
                  <a:pt x="20610" y="17174"/>
                </a:cubicBezTo>
                <a:cubicBezTo>
                  <a:pt x="20610" y="17207"/>
                  <a:pt x="20612" y="17240"/>
                  <a:pt x="20616" y="17273"/>
                </a:cubicBezTo>
                <a:cubicBezTo>
                  <a:pt x="20539" y="18625"/>
                  <a:pt x="18774" y="20618"/>
                  <a:pt x="16445" y="20618"/>
                </a:cubicBezTo>
                <a:moveTo>
                  <a:pt x="21600" y="17174"/>
                </a:moveTo>
                <a:lnTo>
                  <a:pt x="21592" y="17174"/>
                </a:lnTo>
                <a:cubicBezTo>
                  <a:pt x="21592" y="16768"/>
                  <a:pt x="21427" y="16399"/>
                  <a:pt x="21161" y="16133"/>
                </a:cubicBezTo>
                <a:cubicBezTo>
                  <a:pt x="21082" y="16054"/>
                  <a:pt x="20994" y="15988"/>
                  <a:pt x="20899" y="15929"/>
                </a:cubicBezTo>
                <a:lnTo>
                  <a:pt x="16743" y="12697"/>
                </a:lnTo>
                <a:cubicBezTo>
                  <a:pt x="16476" y="12430"/>
                  <a:pt x="16108" y="12265"/>
                  <a:pt x="15701" y="12265"/>
                </a:cubicBezTo>
                <a:cubicBezTo>
                  <a:pt x="15368" y="12265"/>
                  <a:pt x="15065" y="12380"/>
                  <a:pt x="14819" y="12567"/>
                </a:cubicBezTo>
                <a:lnTo>
                  <a:pt x="13659" y="13736"/>
                </a:lnTo>
                <a:lnTo>
                  <a:pt x="13656" y="13733"/>
                </a:lnTo>
                <a:cubicBezTo>
                  <a:pt x="13477" y="13934"/>
                  <a:pt x="13218" y="14063"/>
                  <a:pt x="12928" y="14063"/>
                </a:cubicBezTo>
                <a:cubicBezTo>
                  <a:pt x="12595" y="14063"/>
                  <a:pt x="12303" y="13897"/>
                  <a:pt x="12125" y="13645"/>
                </a:cubicBezTo>
                <a:cubicBezTo>
                  <a:pt x="12119" y="13654"/>
                  <a:pt x="12111" y="13663"/>
                  <a:pt x="12104" y="13674"/>
                </a:cubicBezTo>
                <a:cubicBezTo>
                  <a:pt x="10500" y="12510"/>
                  <a:pt x="9078" y="11108"/>
                  <a:pt x="7916" y="9502"/>
                </a:cubicBezTo>
                <a:cubicBezTo>
                  <a:pt x="7927" y="9495"/>
                  <a:pt x="7937" y="9486"/>
                  <a:pt x="7949" y="9479"/>
                </a:cubicBezTo>
                <a:cubicBezTo>
                  <a:pt x="7693" y="9299"/>
                  <a:pt x="7525" y="9004"/>
                  <a:pt x="7525" y="8668"/>
                </a:cubicBezTo>
                <a:cubicBezTo>
                  <a:pt x="7525" y="8367"/>
                  <a:pt x="7662" y="8101"/>
                  <a:pt x="7873" y="7920"/>
                </a:cubicBezTo>
                <a:lnTo>
                  <a:pt x="7872" y="7918"/>
                </a:lnTo>
                <a:lnTo>
                  <a:pt x="9026" y="6773"/>
                </a:lnTo>
                <a:cubicBezTo>
                  <a:pt x="9213" y="6528"/>
                  <a:pt x="9327" y="6224"/>
                  <a:pt x="9327" y="5891"/>
                </a:cubicBezTo>
                <a:cubicBezTo>
                  <a:pt x="9327" y="5485"/>
                  <a:pt x="9162" y="5116"/>
                  <a:pt x="8896" y="4850"/>
                </a:cubicBezTo>
                <a:lnTo>
                  <a:pt x="5663" y="693"/>
                </a:lnTo>
                <a:cubicBezTo>
                  <a:pt x="5604" y="599"/>
                  <a:pt x="5538" y="510"/>
                  <a:pt x="5459" y="432"/>
                </a:cubicBezTo>
                <a:cubicBezTo>
                  <a:pt x="5193" y="165"/>
                  <a:pt x="4825" y="0"/>
                  <a:pt x="4418" y="0"/>
                </a:cubicBezTo>
                <a:cubicBezTo>
                  <a:pt x="2455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3" y="7373"/>
                </a:lnTo>
                <a:cubicBezTo>
                  <a:pt x="3436" y="13255"/>
                  <a:pt x="8345" y="18164"/>
                  <a:pt x="14228" y="21117"/>
                </a:cubicBezTo>
                <a:lnTo>
                  <a:pt x="14244" y="21101"/>
                </a:lnTo>
                <a:cubicBezTo>
                  <a:pt x="14912" y="21418"/>
                  <a:pt x="15657" y="21600"/>
                  <a:pt x="16445" y="21600"/>
                </a:cubicBezTo>
                <a:cubicBezTo>
                  <a:pt x="19292" y="21600"/>
                  <a:pt x="21600" y="19145"/>
                  <a:pt x="21600" y="17182"/>
                </a:cubicBezTo>
                <a:cubicBezTo>
                  <a:pt x="21600" y="17179"/>
                  <a:pt x="21600" y="17177"/>
                  <a:pt x="21600" y="1717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6" name="出自【趣你的PPT】(微信:qunideppt)：最优质的PPT资源库"/>
          <p:cNvSpPr/>
          <p:nvPr/>
        </p:nvSpPr>
        <p:spPr>
          <a:xfrm>
            <a:off x="2155789" y="4485452"/>
            <a:ext cx="207826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6" y="20482"/>
                  <a:pt x="14660" y="20214"/>
                </a:cubicBezTo>
                <a:cubicBezTo>
                  <a:pt x="14607" y="20189"/>
                  <a:pt x="14552" y="20170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1"/>
                  <a:pt x="4887" y="1297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5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6"/>
                  <a:pt x="7168" y="7231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9"/>
                </a:cubicBezTo>
                <a:cubicBezTo>
                  <a:pt x="11538" y="14478"/>
                  <a:pt x="11551" y="14487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0" y="14840"/>
                  <a:pt x="14297" y="14479"/>
                </a:cubicBezTo>
                <a:cubicBezTo>
                  <a:pt x="14316" y="14463"/>
                  <a:pt x="14335" y="14446"/>
                  <a:pt x="14352" y="14427"/>
                </a:cubicBezTo>
                <a:lnTo>
                  <a:pt x="15451" y="13320"/>
                </a:lnTo>
                <a:cubicBezTo>
                  <a:pt x="15529" y="13271"/>
                  <a:pt x="15611" y="13247"/>
                  <a:pt x="15697" y="13247"/>
                </a:cubicBezTo>
                <a:cubicBezTo>
                  <a:pt x="15874" y="13247"/>
                  <a:pt x="15990" y="13337"/>
                  <a:pt x="16044" y="13391"/>
                </a:cubicBezTo>
                <a:cubicBezTo>
                  <a:pt x="16073" y="13420"/>
                  <a:pt x="16103" y="13447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4"/>
                  <a:pt x="20374" y="16762"/>
                </a:cubicBezTo>
                <a:cubicBezTo>
                  <a:pt x="20426" y="16795"/>
                  <a:pt x="20449" y="16816"/>
                  <a:pt x="20461" y="16827"/>
                </a:cubicBezTo>
                <a:cubicBezTo>
                  <a:pt x="20515" y="16881"/>
                  <a:pt x="20605" y="16997"/>
                  <a:pt x="20605" y="17174"/>
                </a:cubicBezTo>
                <a:cubicBezTo>
                  <a:pt x="20605" y="17207"/>
                  <a:pt x="20606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6" y="17174"/>
                </a:moveTo>
                <a:cubicBezTo>
                  <a:pt x="21586" y="16768"/>
                  <a:pt x="21421" y="16399"/>
                  <a:pt x="21155" y="16133"/>
                </a:cubicBezTo>
                <a:cubicBezTo>
                  <a:pt x="21077" y="16054"/>
                  <a:pt x="20988" y="15988"/>
                  <a:pt x="20893" y="15929"/>
                </a:cubicBezTo>
                <a:lnTo>
                  <a:pt x="16738" y="12697"/>
                </a:lnTo>
                <a:cubicBezTo>
                  <a:pt x="16471" y="12430"/>
                  <a:pt x="16104" y="12265"/>
                  <a:pt x="15697" y="12265"/>
                </a:cubicBezTo>
                <a:cubicBezTo>
                  <a:pt x="15364" y="12265"/>
                  <a:pt x="15060" y="12380"/>
                  <a:pt x="14815" y="12567"/>
                </a:cubicBezTo>
                <a:lnTo>
                  <a:pt x="13655" y="13736"/>
                </a:lnTo>
                <a:lnTo>
                  <a:pt x="13652" y="13733"/>
                </a:lnTo>
                <a:cubicBezTo>
                  <a:pt x="13473" y="13934"/>
                  <a:pt x="13214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3"/>
                  <a:pt x="12101" y="13674"/>
                </a:cubicBezTo>
                <a:cubicBezTo>
                  <a:pt x="10497" y="12510"/>
                  <a:pt x="9076" y="11108"/>
                  <a:pt x="7914" y="9502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7"/>
                  <a:pt x="7659" y="8101"/>
                  <a:pt x="7871" y="7920"/>
                </a:cubicBezTo>
                <a:lnTo>
                  <a:pt x="7870" y="7918"/>
                </a:lnTo>
                <a:lnTo>
                  <a:pt x="9023" y="6773"/>
                </a:lnTo>
                <a:cubicBezTo>
                  <a:pt x="9211" y="6528"/>
                  <a:pt x="9325" y="6224"/>
                  <a:pt x="9325" y="5891"/>
                </a:cubicBezTo>
                <a:cubicBezTo>
                  <a:pt x="9325" y="5485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2"/>
                </a:cubicBezTo>
                <a:cubicBezTo>
                  <a:pt x="5191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2" y="7373"/>
                </a:lnTo>
                <a:cubicBezTo>
                  <a:pt x="3435" y="13255"/>
                  <a:pt x="8343" y="18164"/>
                  <a:pt x="14224" y="21117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79"/>
                  <a:pt x="21594" y="17177"/>
                  <a:pt x="21594" y="17174"/>
                </a:cubicBezTo>
                <a:cubicBezTo>
                  <a:pt x="21594" y="17174"/>
                  <a:pt x="21586" y="17174"/>
                  <a:pt x="21586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2" y="10309"/>
                  <a:pt x="16692" y="10090"/>
                  <a:pt x="16692" y="9819"/>
                </a:cubicBezTo>
                <a:cubicBezTo>
                  <a:pt x="16692" y="7107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2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0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7" name="出自【趣你的PPT】(微信:qunideppt)：最优质的PPT资源库"/>
          <p:cNvSpPr/>
          <p:nvPr/>
        </p:nvSpPr>
        <p:spPr>
          <a:xfrm>
            <a:off x="2599657" y="4485452"/>
            <a:ext cx="113333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07" y="18651"/>
                </a:moveTo>
                <a:lnTo>
                  <a:pt x="10795" y="12327"/>
                </a:lnTo>
                <a:lnTo>
                  <a:pt x="10781" y="12326"/>
                </a:lnTo>
                <a:cubicBezTo>
                  <a:pt x="10785" y="12307"/>
                  <a:pt x="10800" y="12292"/>
                  <a:pt x="10800" y="12273"/>
                </a:cubicBezTo>
                <a:cubicBezTo>
                  <a:pt x="10800" y="12001"/>
                  <a:pt x="10398" y="11782"/>
                  <a:pt x="9900" y="11782"/>
                </a:cubicBezTo>
                <a:lnTo>
                  <a:pt x="2149" y="11782"/>
                </a:lnTo>
                <a:lnTo>
                  <a:pt x="8749" y="982"/>
                </a:lnTo>
                <a:lnTo>
                  <a:pt x="15850" y="982"/>
                </a:lnTo>
                <a:lnTo>
                  <a:pt x="11436" y="8190"/>
                </a:lnTo>
                <a:lnTo>
                  <a:pt x="11447" y="8192"/>
                </a:lnTo>
                <a:cubicBezTo>
                  <a:pt x="11417" y="8241"/>
                  <a:pt x="11391" y="8291"/>
                  <a:pt x="11391" y="8345"/>
                </a:cubicBezTo>
                <a:cubicBezTo>
                  <a:pt x="11391" y="8617"/>
                  <a:pt x="11794" y="8836"/>
                  <a:pt x="12291" y="8836"/>
                </a:cubicBezTo>
                <a:lnTo>
                  <a:pt x="19195" y="8836"/>
                </a:lnTo>
                <a:cubicBezTo>
                  <a:pt x="19195" y="8836"/>
                  <a:pt x="9507" y="18651"/>
                  <a:pt x="9507" y="18651"/>
                </a:cubicBezTo>
                <a:close/>
                <a:moveTo>
                  <a:pt x="21600" y="8345"/>
                </a:moveTo>
                <a:cubicBezTo>
                  <a:pt x="21600" y="8074"/>
                  <a:pt x="21197" y="7855"/>
                  <a:pt x="20700" y="7855"/>
                </a:cubicBezTo>
                <a:lnTo>
                  <a:pt x="13541" y="7855"/>
                </a:lnTo>
                <a:lnTo>
                  <a:pt x="17954" y="646"/>
                </a:lnTo>
                <a:lnTo>
                  <a:pt x="17944" y="644"/>
                </a:lnTo>
                <a:cubicBezTo>
                  <a:pt x="17974" y="595"/>
                  <a:pt x="18000" y="545"/>
                  <a:pt x="18000" y="491"/>
                </a:cubicBezTo>
                <a:cubicBezTo>
                  <a:pt x="18000" y="220"/>
                  <a:pt x="17598" y="0"/>
                  <a:pt x="17100" y="0"/>
                </a:cubicBezTo>
                <a:lnTo>
                  <a:pt x="8101" y="0"/>
                </a:lnTo>
                <a:cubicBezTo>
                  <a:pt x="7703" y="0"/>
                  <a:pt x="7376" y="143"/>
                  <a:pt x="7257" y="337"/>
                </a:cubicBezTo>
                <a:lnTo>
                  <a:pt x="7246" y="335"/>
                </a:lnTo>
                <a:lnTo>
                  <a:pt x="47" y="12117"/>
                </a:lnTo>
                <a:lnTo>
                  <a:pt x="57" y="12120"/>
                </a:lnTo>
                <a:cubicBezTo>
                  <a:pt x="27" y="12168"/>
                  <a:pt x="0" y="12218"/>
                  <a:pt x="0" y="12273"/>
                </a:cubicBezTo>
                <a:cubicBezTo>
                  <a:pt x="0" y="12544"/>
                  <a:pt x="403" y="12764"/>
                  <a:pt x="900" y="12764"/>
                </a:cubicBezTo>
                <a:lnTo>
                  <a:pt x="8895" y="12764"/>
                </a:lnTo>
                <a:lnTo>
                  <a:pt x="7206" y="21055"/>
                </a:lnTo>
                <a:lnTo>
                  <a:pt x="7220" y="21056"/>
                </a:lnTo>
                <a:cubicBezTo>
                  <a:pt x="7216" y="21074"/>
                  <a:pt x="7200" y="21090"/>
                  <a:pt x="7200" y="21109"/>
                </a:cubicBezTo>
                <a:cubicBezTo>
                  <a:pt x="7200" y="21380"/>
                  <a:pt x="7603" y="21600"/>
                  <a:pt x="8101" y="21600"/>
                </a:cubicBezTo>
                <a:cubicBezTo>
                  <a:pt x="8464" y="21600"/>
                  <a:pt x="8761" y="21480"/>
                  <a:pt x="8900" y="21310"/>
                </a:cubicBezTo>
                <a:lnTo>
                  <a:pt x="8918" y="21315"/>
                </a:lnTo>
                <a:lnTo>
                  <a:pt x="21517" y="8551"/>
                </a:lnTo>
                <a:lnTo>
                  <a:pt x="21513" y="8550"/>
                </a:lnTo>
                <a:cubicBezTo>
                  <a:pt x="21567" y="8487"/>
                  <a:pt x="21600" y="8419"/>
                  <a:pt x="21600" y="83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8" name="出自【趣你的PPT】(微信:qunideppt)：最优质的PPT资源库"/>
          <p:cNvSpPr/>
          <p:nvPr/>
        </p:nvSpPr>
        <p:spPr>
          <a:xfrm>
            <a:off x="2949084" y="4504340"/>
            <a:ext cx="207768" cy="169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09" name="出自【趣你的PPT】(微信:qunideppt)：最优质的PPT资源库"/>
          <p:cNvSpPr/>
          <p:nvPr/>
        </p:nvSpPr>
        <p:spPr>
          <a:xfrm>
            <a:off x="3364619" y="4485452"/>
            <a:ext cx="169992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10" name="出自【趣你的PPT】(微信:qunideppt)：最优质的PPT资源库"/>
          <p:cNvSpPr/>
          <p:nvPr/>
        </p:nvSpPr>
        <p:spPr>
          <a:xfrm>
            <a:off x="3742379" y="448545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111" name="出自【趣你的PPT】(微信:qunideppt)：最优质的PPT资源库"/>
          <p:cNvSpPr/>
          <p:nvPr/>
        </p:nvSpPr>
        <p:spPr>
          <a:xfrm>
            <a:off x="4139026" y="4485452"/>
            <a:ext cx="207768" cy="207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8"/>
                </a:moveTo>
                <a:cubicBezTo>
                  <a:pt x="20006" y="12260"/>
                  <a:pt x="12624" y="19436"/>
                  <a:pt x="10800" y="20538"/>
                </a:cubicBezTo>
                <a:cubicBezTo>
                  <a:pt x="8976" y="19436"/>
                  <a:pt x="1594" y="12260"/>
                  <a:pt x="1021" y="7001"/>
                </a:cubicBezTo>
                <a:cubicBezTo>
                  <a:pt x="1021" y="7001"/>
                  <a:pt x="982" y="6718"/>
                  <a:pt x="982" y="6382"/>
                </a:cubicBezTo>
                <a:cubicBezTo>
                  <a:pt x="982" y="3404"/>
                  <a:pt x="3404" y="982"/>
                  <a:pt x="6382" y="982"/>
                </a:cubicBezTo>
                <a:cubicBezTo>
                  <a:pt x="7780" y="982"/>
                  <a:pt x="9107" y="1518"/>
                  <a:pt x="10120" y="2491"/>
                </a:cubicBezTo>
                <a:lnTo>
                  <a:pt x="10800" y="3145"/>
                </a:lnTo>
                <a:lnTo>
                  <a:pt x="11480" y="2491"/>
                </a:lnTo>
                <a:cubicBezTo>
                  <a:pt x="12493" y="1518"/>
                  <a:pt x="13820" y="982"/>
                  <a:pt x="15218" y="982"/>
                </a:cubicBezTo>
                <a:cubicBezTo>
                  <a:pt x="18196" y="982"/>
                  <a:pt x="20618" y="3404"/>
                  <a:pt x="20618" y="6382"/>
                </a:cubicBezTo>
                <a:cubicBezTo>
                  <a:pt x="20618" y="6725"/>
                  <a:pt x="20579" y="7008"/>
                  <a:pt x="20579" y="7008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1"/>
                  <a:pt x="10800" y="1784"/>
                </a:cubicBezTo>
                <a:cubicBezTo>
                  <a:pt x="9653" y="681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0" name="出自【趣你的PPT】(微信:qunideppt)：最优质的PPT资源库"/>
          <p:cNvSpPr/>
          <p:nvPr/>
        </p:nvSpPr>
        <p:spPr>
          <a:xfrm>
            <a:off x="4615312" y="2081421"/>
            <a:ext cx="11714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1" name="出自【趣你的PPT】(微信:qunideppt)：最优质的PPT资源库"/>
          <p:cNvSpPr/>
          <p:nvPr/>
        </p:nvSpPr>
        <p:spPr>
          <a:xfrm>
            <a:off x="4976507" y="2081420"/>
            <a:ext cx="214691" cy="21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1" h="21132" extrusionOk="0">
                <a:moveTo>
                  <a:pt x="19045" y="7530"/>
                </a:moveTo>
                <a:cubicBezTo>
                  <a:pt x="17544" y="9030"/>
                  <a:pt x="15110" y="9030"/>
                  <a:pt x="13610" y="7530"/>
                </a:cubicBezTo>
                <a:cubicBezTo>
                  <a:pt x="12108" y="6031"/>
                  <a:pt x="12108" y="3600"/>
                  <a:pt x="13610" y="2100"/>
                </a:cubicBezTo>
                <a:cubicBezTo>
                  <a:pt x="15110" y="600"/>
                  <a:pt x="17544" y="600"/>
                  <a:pt x="19045" y="2100"/>
                </a:cubicBezTo>
                <a:cubicBezTo>
                  <a:pt x="20546" y="3600"/>
                  <a:pt x="20546" y="6031"/>
                  <a:pt x="19045" y="7530"/>
                </a:cubicBezTo>
                <a:moveTo>
                  <a:pt x="7605" y="16245"/>
                </a:moveTo>
                <a:cubicBezTo>
                  <a:pt x="7256" y="16593"/>
                  <a:pt x="6776" y="16807"/>
                  <a:pt x="6245" y="16807"/>
                </a:cubicBezTo>
                <a:cubicBezTo>
                  <a:pt x="5184" y="16807"/>
                  <a:pt x="4324" y="15948"/>
                  <a:pt x="4324" y="14888"/>
                </a:cubicBezTo>
                <a:cubicBezTo>
                  <a:pt x="4324" y="14358"/>
                  <a:pt x="4539" y="13878"/>
                  <a:pt x="4887" y="13530"/>
                </a:cubicBezTo>
                <a:lnTo>
                  <a:pt x="11678" y="5991"/>
                </a:lnTo>
                <a:cubicBezTo>
                  <a:pt x="11884" y="6798"/>
                  <a:pt x="12298" y="7563"/>
                  <a:pt x="12930" y="8194"/>
                </a:cubicBezTo>
                <a:cubicBezTo>
                  <a:pt x="13569" y="8832"/>
                  <a:pt x="14343" y="9248"/>
                  <a:pt x="15160" y="9451"/>
                </a:cubicBezTo>
                <a:cubicBezTo>
                  <a:pt x="15160" y="9451"/>
                  <a:pt x="7605" y="16245"/>
                  <a:pt x="7605" y="16245"/>
                </a:cubicBezTo>
                <a:close/>
                <a:moveTo>
                  <a:pt x="19724" y="1406"/>
                </a:moveTo>
                <a:cubicBezTo>
                  <a:pt x="17848" y="-468"/>
                  <a:pt x="14806" y="-468"/>
                  <a:pt x="12930" y="1406"/>
                </a:cubicBezTo>
                <a:cubicBezTo>
                  <a:pt x="12024" y="2312"/>
                  <a:pt x="11559" y="3489"/>
                  <a:pt x="11529" y="4676"/>
                </a:cubicBezTo>
                <a:lnTo>
                  <a:pt x="4207" y="12851"/>
                </a:lnTo>
                <a:cubicBezTo>
                  <a:pt x="3686" y="13373"/>
                  <a:pt x="3363" y="14093"/>
                  <a:pt x="3363" y="14888"/>
                </a:cubicBezTo>
                <a:cubicBezTo>
                  <a:pt x="3363" y="15420"/>
                  <a:pt x="3518" y="15912"/>
                  <a:pt x="3769" y="16340"/>
                </a:cubicBezTo>
                <a:cubicBezTo>
                  <a:pt x="2436" y="17104"/>
                  <a:pt x="1907" y="17813"/>
                  <a:pt x="2425" y="19364"/>
                </a:cubicBezTo>
                <a:cubicBezTo>
                  <a:pt x="2487" y="19550"/>
                  <a:pt x="2434" y="19622"/>
                  <a:pt x="2409" y="19658"/>
                </a:cubicBezTo>
                <a:cubicBezTo>
                  <a:pt x="2160" y="20003"/>
                  <a:pt x="1132" y="20167"/>
                  <a:pt x="500" y="20172"/>
                </a:cubicBezTo>
                <a:cubicBezTo>
                  <a:pt x="493" y="20171"/>
                  <a:pt x="487" y="20167"/>
                  <a:pt x="480" y="20167"/>
                </a:cubicBezTo>
                <a:cubicBezTo>
                  <a:pt x="215" y="20167"/>
                  <a:pt x="0" y="20383"/>
                  <a:pt x="0" y="20647"/>
                </a:cubicBezTo>
                <a:cubicBezTo>
                  <a:pt x="0" y="20912"/>
                  <a:pt x="214" y="21126"/>
                  <a:pt x="479" y="21127"/>
                </a:cubicBezTo>
                <a:lnTo>
                  <a:pt x="479" y="21132"/>
                </a:lnTo>
                <a:cubicBezTo>
                  <a:pt x="821" y="21132"/>
                  <a:pt x="2562" y="21088"/>
                  <a:pt x="3189" y="20219"/>
                </a:cubicBezTo>
                <a:cubicBezTo>
                  <a:pt x="3355" y="19988"/>
                  <a:pt x="3516" y="19599"/>
                  <a:pt x="3336" y="19060"/>
                </a:cubicBezTo>
                <a:cubicBezTo>
                  <a:pt x="3030" y="18141"/>
                  <a:pt x="3071" y="17806"/>
                  <a:pt x="4399" y="17082"/>
                </a:cubicBezTo>
                <a:cubicBezTo>
                  <a:pt x="4900" y="17504"/>
                  <a:pt x="5539" y="17767"/>
                  <a:pt x="6245" y="17767"/>
                </a:cubicBezTo>
                <a:cubicBezTo>
                  <a:pt x="7042" y="17767"/>
                  <a:pt x="7762" y="17445"/>
                  <a:pt x="8284" y="16924"/>
                </a:cubicBezTo>
                <a:lnTo>
                  <a:pt x="16485" y="9592"/>
                </a:lnTo>
                <a:cubicBezTo>
                  <a:pt x="17662" y="9554"/>
                  <a:pt x="18826" y="9091"/>
                  <a:pt x="19724" y="8194"/>
                </a:cubicBezTo>
                <a:cubicBezTo>
                  <a:pt x="21600" y="6320"/>
                  <a:pt x="21600" y="3281"/>
                  <a:pt x="19724" y="1406"/>
                </a:cubicBezTo>
                <a:moveTo>
                  <a:pt x="8953" y="11504"/>
                </a:moveTo>
                <a:lnTo>
                  <a:pt x="9633" y="12183"/>
                </a:lnTo>
                <a:lnTo>
                  <a:pt x="12690" y="9807"/>
                </a:lnTo>
                <a:lnTo>
                  <a:pt x="11331" y="8449"/>
                </a:lnTo>
                <a:cubicBezTo>
                  <a:pt x="11331" y="8449"/>
                  <a:pt x="8953" y="11504"/>
                  <a:pt x="8953" y="1150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2" name="出自【趣你的PPT】(微信:qunideppt)：最优质的PPT资源库"/>
          <p:cNvSpPr/>
          <p:nvPr/>
        </p:nvSpPr>
        <p:spPr>
          <a:xfrm>
            <a:off x="5386513" y="2120469"/>
            <a:ext cx="214765" cy="1366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3086"/>
                </a:moveTo>
                <a:cubicBezTo>
                  <a:pt x="12984" y="3086"/>
                  <a:pt x="12764" y="3432"/>
                  <a:pt x="12764" y="3857"/>
                </a:cubicBezTo>
                <a:cubicBezTo>
                  <a:pt x="12764" y="4284"/>
                  <a:pt x="12984" y="4629"/>
                  <a:pt x="13255" y="4629"/>
                </a:cubicBezTo>
                <a:cubicBezTo>
                  <a:pt x="13525" y="4629"/>
                  <a:pt x="13745" y="4284"/>
                  <a:pt x="13745" y="3857"/>
                </a:cubicBezTo>
                <a:cubicBezTo>
                  <a:pt x="13745" y="3432"/>
                  <a:pt x="13525" y="3086"/>
                  <a:pt x="13255" y="3086"/>
                </a:cubicBezTo>
                <a:moveTo>
                  <a:pt x="20618" y="16495"/>
                </a:moveTo>
                <a:lnTo>
                  <a:pt x="15709" y="12638"/>
                </a:lnTo>
                <a:lnTo>
                  <a:pt x="15709" y="8963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4727" y="16971"/>
                </a:moveTo>
                <a:lnTo>
                  <a:pt x="982" y="169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3745" y="1543"/>
                </a:lnTo>
                <a:cubicBezTo>
                  <a:pt x="14287" y="1543"/>
                  <a:pt x="14727" y="2234"/>
                  <a:pt x="14727" y="3086"/>
                </a:cubicBezTo>
                <a:cubicBezTo>
                  <a:pt x="14727" y="3086"/>
                  <a:pt x="14727" y="16971"/>
                  <a:pt x="14727" y="16971"/>
                </a:cubicBezTo>
                <a:close/>
                <a:moveTo>
                  <a:pt x="13745" y="20057"/>
                </a:move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14727" y="18514"/>
                </a:lnTo>
                <a:cubicBezTo>
                  <a:pt x="14727" y="19367"/>
                  <a:pt x="14287" y="20057"/>
                  <a:pt x="13745" y="20057"/>
                </a:cubicBezTo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5709" y="7237"/>
                </a:lnTo>
                <a:lnTo>
                  <a:pt x="15709" y="3086"/>
                </a:lnTo>
                <a:cubicBezTo>
                  <a:pt x="15709" y="1382"/>
                  <a:pt x="14830" y="0"/>
                  <a:pt x="13745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3745" y="21600"/>
                </a:lnTo>
                <a:cubicBezTo>
                  <a:pt x="14830" y="21600"/>
                  <a:pt x="15709" y="20219"/>
                  <a:pt x="15709" y="18514"/>
                </a:cubicBezTo>
                <a:lnTo>
                  <a:pt x="15709" y="14363"/>
                </a:lnTo>
                <a:lnTo>
                  <a:pt x="20890" y="18433"/>
                </a:lnTo>
                <a:lnTo>
                  <a:pt x="20892" y="18427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70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0309" y="6171"/>
                </a:moveTo>
                <a:cubicBezTo>
                  <a:pt x="10038" y="6171"/>
                  <a:pt x="9818" y="5827"/>
                  <a:pt x="9818" y="5400"/>
                </a:cubicBezTo>
                <a:cubicBezTo>
                  <a:pt x="9818" y="4974"/>
                  <a:pt x="10038" y="4629"/>
                  <a:pt x="10309" y="4629"/>
                </a:cubicBezTo>
                <a:cubicBezTo>
                  <a:pt x="10580" y="4629"/>
                  <a:pt x="10800" y="4974"/>
                  <a:pt x="10800" y="5400"/>
                </a:cubicBezTo>
                <a:cubicBezTo>
                  <a:pt x="10800" y="5827"/>
                  <a:pt x="10580" y="6171"/>
                  <a:pt x="10309" y="6171"/>
                </a:cubicBezTo>
                <a:moveTo>
                  <a:pt x="10309" y="3086"/>
                </a:moveTo>
                <a:cubicBezTo>
                  <a:pt x="9496" y="3086"/>
                  <a:pt x="8836" y="4123"/>
                  <a:pt x="8836" y="5400"/>
                </a:cubicBezTo>
                <a:cubicBezTo>
                  <a:pt x="8836" y="6678"/>
                  <a:pt x="9496" y="7714"/>
                  <a:pt x="10309" y="7714"/>
                </a:cubicBezTo>
                <a:cubicBezTo>
                  <a:pt x="11123" y="7714"/>
                  <a:pt x="11782" y="6678"/>
                  <a:pt x="11782" y="5400"/>
                </a:cubicBezTo>
                <a:cubicBezTo>
                  <a:pt x="11782" y="4123"/>
                  <a:pt x="11123" y="3086"/>
                  <a:pt x="10309" y="308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3" name="出自【趣你的PPT】(微信:qunideppt)：最优质的PPT资源库"/>
          <p:cNvSpPr/>
          <p:nvPr/>
        </p:nvSpPr>
        <p:spPr>
          <a:xfrm>
            <a:off x="5796519" y="2120469"/>
            <a:ext cx="214765" cy="1366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495"/>
                </a:moveTo>
                <a:lnTo>
                  <a:pt x="19636" y="15723"/>
                </a:lnTo>
                <a:lnTo>
                  <a:pt x="19636" y="5877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8655" y="14952"/>
                </a:moveTo>
                <a:lnTo>
                  <a:pt x="16691" y="13409"/>
                </a:lnTo>
                <a:lnTo>
                  <a:pt x="16691" y="8191"/>
                </a:lnTo>
                <a:lnTo>
                  <a:pt x="18655" y="6648"/>
                </a:lnTo>
                <a:cubicBezTo>
                  <a:pt x="18655" y="6648"/>
                  <a:pt x="18655" y="14952"/>
                  <a:pt x="18655" y="14952"/>
                </a:cubicBezTo>
                <a:close/>
                <a:moveTo>
                  <a:pt x="15709" y="6171"/>
                </a:moveTo>
                <a:lnTo>
                  <a:pt x="982" y="61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4727" y="1543"/>
                </a:lnTo>
                <a:cubicBezTo>
                  <a:pt x="15269" y="1543"/>
                  <a:pt x="15709" y="2234"/>
                  <a:pt x="15709" y="3086"/>
                </a:cubicBezTo>
                <a:cubicBezTo>
                  <a:pt x="15709" y="3086"/>
                  <a:pt x="15709" y="6171"/>
                  <a:pt x="15709" y="6171"/>
                </a:cubicBezTo>
                <a:close/>
                <a:moveTo>
                  <a:pt x="15709" y="18514"/>
                </a:moveTo>
                <a:cubicBezTo>
                  <a:pt x="15709" y="19367"/>
                  <a:pt x="15269" y="20057"/>
                  <a:pt x="14727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7714"/>
                </a:lnTo>
                <a:lnTo>
                  <a:pt x="15709" y="7714"/>
                </a:lnTo>
                <a:cubicBezTo>
                  <a:pt x="15709" y="7714"/>
                  <a:pt x="15709" y="18514"/>
                  <a:pt x="15709" y="18514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6691" y="6467"/>
                </a:lnTo>
                <a:lnTo>
                  <a:pt x="16691" y="3086"/>
                </a:lnTo>
                <a:cubicBezTo>
                  <a:pt x="16691" y="1382"/>
                  <a:pt x="15812" y="0"/>
                  <a:pt x="14727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219"/>
                  <a:pt x="16691" y="18514"/>
                </a:cubicBezTo>
                <a:lnTo>
                  <a:pt x="16691" y="15134"/>
                </a:ln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2273" y="3086"/>
                </a:moveTo>
                <a:cubicBezTo>
                  <a:pt x="12002" y="3086"/>
                  <a:pt x="11782" y="3432"/>
                  <a:pt x="11782" y="3857"/>
                </a:cubicBezTo>
                <a:cubicBezTo>
                  <a:pt x="11782" y="4284"/>
                  <a:pt x="12002" y="4629"/>
                  <a:pt x="12273" y="4629"/>
                </a:cubicBezTo>
                <a:cubicBezTo>
                  <a:pt x="12544" y="4629"/>
                  <a:pt x="12764" y="4284"/>
                  <a:pt x="12764" y="3857"/>
                </a:cubicBezTo>
                <a:cubicBezTo>
                  <a:pt x="12764" y="3432"/>
                  <a:pt x="12544" y="3086"/>
                  <a:pt x="12273" y="3086"/>
                </a:cubicBezTo>
                <a:moveTo>
                  <a:pt x="14236" y="3086"/>
                </a:moveTo>
                <a:cubicBezTo>
                  <a:pt x="13966" y="3086"/>
                  <a:pt x="13745" y="3432"/>
                  <a:pt x="13745" y="3857"/>
                </a:cubicBezTo>
                <a:cubicBezTo>
                  <a:pt x="13745" y="4284"/>
                  <a:pt x="13966" y="4629"/>
                  <a:pt x="14236" y="4629"/>
                </a:cubicBezTo>
                <a:cubicBezTo>
                  <a:pt x="14507" y="4629"/>
                  <a:pt x="14727" y="4284"/>
                  <a:pt x="14727" y="3857"/>
                </a:cubicBezTo>
                <a:cubicBezTo>
                  <a:pt x="14727" y="3432"/>
                  <a:pt x="14507" y="3086"/>
                  <a:pt x="14236" y="3086"/>
                </a:cubicBezTo>
                <a:moveTo>
                  <a:pt x="5400" y="10800"/>
                </a:moveTo>
                <a:cubicBezTo>
                  <a:pt x="6214" y="10800"/>
                  <a:pt x="6873" y="11837"/>
                  <a:pt x="6873" y="13114"/>
                </a:cubicBezTo>
                <a:cubicBezTo>
                  <a:pt x="6873" y="14393"/>
                  <a:pt x="6214" y="15429"/>
                  <a:pt x="5400" y="15429"/>
                </a:cubicBezTo>
                <a:cubicBezTo>
                  <a:pt x="4586" y="15429"/>
                  <a:pt x="3927" y="14393"/>
                  <a:pt x="3927" y="13114"/>
                </a:cubicBezTo>
                <a:cubicBezTo>
                  <a:pt x="3927" y="11837"/>
                  <a:pt x="4586" y="10800"/>
                  <a:pt x="5400" y="10800"/>
                </a:cubicBezTo>
                <a:moveTo>
                  <a:pt x="11291" y="10800"/>
                </a:moveTo>
                <a:cubicBezTo>
                  <a:pt x="12104" y="10800"/>
                  <a:pt x="12764" y="11837"/>
                  <a:pt x="12764" y="13114"/>
                </a:cubicBezTo>
                <a:cubicBezTo>
                  <a:pt x="12764" y="14393"/>
                  <a:pt x="12104" y="15429"/>
                  <a:pt x="11291" y="15429"/>
                </a:cubicBezTo>
                <a:cubicBezTo>
                  <a:pt x="10477" y="15429"/>
                  <a:pt x="9818" y="14393"/>
                  <a:pt x="9818" y="13114"/>
                </a:cubicBezTo>
                <a:cubicBezTo>
                  <a:pt x="9818" y="11837"/>
                  <a:pt x="10477" y="10800"/>
                  <a:pt x="11291" y="10800"/>
                </a:cubicBezTo>
                <a:moveTo>
                  <a:pt x="5400" y="16971"/>
                </a:moveTo>
                <a:lnTo>
                  <a:pt x="11291" y="16971"/>
                </a:lnTo>
                <a:cubicBezTo>
                  <a:pt x="12647" y="16971"/>
                  <a:pt x="13745" y="15245"/>
                  <a:pt x="13745" y="13114"/>
                </a:cubicBezTo>
                <a:cubicBezTo>
                  <a:pt x="13745" y="10984"/>
                  <a:pt x="12647" y="9257"/>
                  <a:pt x="11291" y="9257"/>
                </a:cubicBezTo>
                <a:cubicBezTo>
                  <a:pt x="9935" y="9257"/>
                  <a:pt x="8836" y="10984"/>
                  <a:pt x="8836" y="13114"/>
                </a:cubicBezTo>
                <a:cubicBezTo>
                  <a:pt x="8836" y="13987"/>
                  <a:pt x="9028" y="14782"/>
                  <a:pt x="9338" y="15429"/>
                </a:cubicBezTo>
                <a:lnTo>
                  <a:pt x="7352" y="15429"/>
                </a:lnTo>
                <a:cubicBezTo>
                  <a:pt x="7663" y="14782"/>
                  <a:pt x="7855" y="13987"/>
                  <a:pt x="7855" y="13114"/>
                </a:cubicBezTo>
                <a:cubicBezTo>
                  <a:pt x="7855" y="10984"/>
                  <a:pt x="6755" y="9257"/>
                  <a:pt x="5400" y="9257"/>
                </a:cubicBezTo>
                <a:cubicBezTo>
                  <a:pt x="4044" y="9257"/>
                  <a:pt x="2945" y="10984"/>
                  <a:pt x="2945" y="13114"/>
                </a:cubicBezTo>
                <a:cubicBezTo>
                  <a:pt x="2945" y="15245"/>
                  <a:pt x="4044" y="16971"/>
                  <a:pt x="5400" y="1697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4" name="出自【趣你的PPT】(微信:qunideppt)：最优质的PPT资源库"/>
          <p:cNvSpPr/>
          <p:nvPr/>
        </p:nvSpPr>
        <p:spPr>
          <a:xfrm>
            <a:off x="6206524" y="2120469"/>
            <a:ext cx="214765" cy="1366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5" name="出自【趣你的PPT】(微信:qunideppt)：最优质的PPT资源库"/>
          <p:cNvSpPr/>
          <p:nvPr/>
        </p:nvSpPr>
        <p:spPr>
          <a:xfrm>
            <a:off x="6616530" y="2091182"/>
            <a:ext cx="214765" cy="195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6" name="出自【趣你的PPT】(微信:qunideppt)：最优质的PPT资源库"/>
          <p:cNvSpPr/>
          <p:nvPr/>
        </p:nvSpPr>
        <p:spPr>
          <a:xfrm>
            <a:off x="7075345" y="2081421"/>
            <a:ext cx="11714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7" name="出自【趣你的PPT】(微信:qunideppt)：最优质的PPT资源库"/>
          <p:cNvSpPr/>
          <p:nvPr/>
        </p:nvSpPr>
        <p:spPr>
          <a:xfrm>
            <a:off x="7465827" y="2081421"/>
            <a:ext cx="156193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4" y="20618"/>
                  <a:pt x="1350" y="20179"/>
                  <a:pt x="1350" y="19636"/>
                </a:cubicBezTo>
                <a:lnTo>
                  <a:pt x="1350" y="1964"/>
                </a:lnTo>
                <a:cubicBezTo>
                  <a:pt x="1350" y="1422"/>
                  <a:pt x="1954" y="982"/>
                  <a:pt x="2700" y="982"/>
                </a:cubicBezTo>
                <a:lnTo>
                  <a:pt x="18900" y="982"/>
                </a:lnTo>
                <a:cubicBezTo>
                  <a:pt x="19645" y="982"/>
                  <a:pt x="20250" y="1422"/>
                  <a:pt x="20250" y="1964"/>
                </a:cubicBezTo>
                <a:cubicBezTo>
                  <a:pt x="20250" y="1964"/>
                  <a:pt x="20250" y="19636"/>
                  <a:pt x="20250" y="19636"/>
                </a:cubicBezTo>
                <a:close/>
                <a:moveTo>
                  <a:pt x="18900" y="0"/>
                </a:moveTo>
                <a:lnTo>
                  <a:pt x="2700" y="0"/>
                </a:lnTo>
                <a:cubicBezTo>
                  <a:pt x="120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391" y="0"/>
                  <a:pt x="18900" y="0"/>
                </a:cubicBezTo>
                <a:moveTo>
                  <a:pt x="4050" y="3927"/>
                </a:moveTo>
                <a:lnTo>
                  <a:pt x="17550" y="3927"/>
                </a:lnTo>
                <a:lnTo>
                  <a:pt x="17550" y="17673"/>
                </a:lnTo>
                <a:lnTo>
                  <a:pt x="4050" y="17673"/>
                </a:lnTo>
                <a:cubicBezTo>
                  <a:pt x="4050" y="17673"/>
                  <a:pt x="4050" y="3927"/>
                  <a:pt x="4050" y="3927"/>
                </a:cubicBezTo>
                <a:close/>
                <a:moveTo>
                  <a:pt x="2700" y="18655"/>
                </a:moveTo>
                <a:lnTo>
                  <a:pt x="18900" y="18655"/>
                </a:lnTo>
                <a:lnTo>
                  <a:pt x="18900" y="2945"/>
                </a:lnTo>
                <a:lnTo>
                  <a:pt x="2700" y="2945"/>
                </a:lnTo>
                <a:cubicBezTo>
                  <a:pt x="2700" y="2945"/>
                  <a:pt x="2700" y="18655"/>
                  <a:pt x="2700" y="18655"/>
                </a:cubicBezTo>
                <a:close/>
                <a:moveTo>
                  <a:pt x="10125" y="2455"/>
                </a:moveTo>
                <a:lnTo>
                  <a:pt x="11475" y="2455"/>
                </a:lnTo>
                <a:cubicBezTo>
                  <a:pt x="11848" y="2455"/>
                  <a:pt x="12150" y="2235"/>
                  <a:pt x="12150" y="1964"/>
                </a:cubicBezTo>
                <a:cubicBezTo>
                  <a:pt x="12150" y="1692"/>
                  <a:pt x="11848" y="1473"/>
                  <a:pt x="11475" y="1473"/>
                </a:cubicBezTo>
                <a:lnTo>
                  <a:pt x="10125" y="1473"/>
                </a:lnTo>
                <a:cubicBezTo>
                  <a:pt x="9752" y="1473"/>
                  <a:pt x="9450" y="1692"/>
                  <a:pt x="9450" y="1964"/>
                </a:cubicBezTo>
                <a:cubicBezTo>
                  <a:pt x="9450" y="2235"/>
                  <a:pt x="9752" y="2455"/>
                  <a:pt x="10125" y="2455"/>
                </a:cubicBezTo>
                <a:moveTo>
                  <a:pt x="10800" y="19145"/>
                </a:moveTo>
                <a:cubicBezTo>
                  <a:pt x="10427" y="19145"/>
                  <a:pt x="10125" y="19366"/>
                  <a:pt x="10125" y="19636"/>
                </a:cubicBezTo>
                <a:cubicBezTo>
                  <a:pt x="10125" y="19908"/>
                  <a:pt x="10427" y="20127"/>
                  <a:pt x="10800" y="20127"/>
                </a:cubicBezTo>
                <a:cubicBezTo>
                  <a:pt x="11173" y="20127"/>
                  <a:pt x="11475" y="19908"/>
                  <a:pt x="11475" y="19636"/>
                </a:cubicBezTo>
                <a:cubicBezTo>
                  <a:pt x="11475" y="19366"/>
                  <a:pt x="11173" y="19145"/>
                  <a:pt x="10800" y="191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8" name="出自【趣你的PPT】(微信:qunideppt)：最优质的PPT资源库"/>
          <p:cNvSpPr/>
          <p:nvPr/>
        </p:nvSpPr>
        <p:spPr>
          <a:xfrm>
            <a:off x="7846546" y="2110707"/>
            <a:ext cx="214765" cy="156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09" name="出自【趣你的PPT】(微信:qunideppt)：最优质的PPT资源库"/>
          <p:cNvSpPr/>
          <p:nvPr/>
        </p:nvSpPr>
        <p:spPr>
          <a:xfrm>
            <a:off x="8256552" y="2081421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0" name="出自【趣你的PPT】(微信:qunideppt)：最优质的PPT资源库"/>
          <p:cNvSpPr/>
          <p:nvPr/>
        </p:nvSpPr>
        <p:spPr>
          <a:xfrm>
            <a:off x="4566502" y="2491426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773" y="5201"/>
                </a:moveTo>
                <a:cubicBezTo>
                  <a:pt x="10712" y="5093"/>
                  <a:pt x="10614" y="5023"/>
                  <a:pt x="10504" y="4986"/>
                </a:cubicBezTo>
                <a:lnTo>
                  <a:pt x="10517" y="4938"/>
                </a:lnTo>
                <a:cubicBezTo>
                  <a:pt x="10483" y="4941"/>
                  <a:pt x="10451" y="4949"/>
                  <a:pt x="10419" y="4957"/>
                </a:cubicBezTo>
                <a:lnTo>
                  <a:pt x="8464" y="4433"/>
                </a:lnTo>
                <a:cubicBezTo>
                  <a:pt x="8343" y="4400"/>
                  <a:pt x="8209" y="4414"/>
                  <a:pt x="8091" y="4482"/>
                </a:cubicBezTo>
                <a:cubicBezTo>
                  <a:pt x="7856" y="4618"/>
                  <a:pt x="7776" y="4918"/>
                  <a:pt x="7912" y="5153"/>
                </a:cubicBezTo>
                <a:cubicBezTo>
                  <a:pt x="7979" y="5270"/>
                  <a:pt x="8088" y="5349"/>
                  <a:pt x="8210" y="5381"/>
                </a:cubicBezTo>
                <a:lnTo>
                  <a:pt x="8965" y="5584"/>
                </a:lnTo>
                <a:cubicBezTo>
                  <a:pt x="8292" y="6116"/>
                  <a:pt x="7855" y="6927"/>
                  <a:pt x="7855" y="7855"/>
                </a:cubicBezTo>
                <a:cubicBezTo>
                  <a:pt x="7855" y="9081"/>
                  <a:pt x="8605" y="10131"/>
                  <a:pt x="9671" y="10574"/>
                </a:cubicBezTo>
                <a:lnTo>
                  <a:pt x="9934" y="9609"/>
                </a:lnTo>
                <a:cubicBezTo>
                  <a:pt x="9286" y="9288"/>
                  <a:pt x="8836" y="8627"/>
                  <a:pt x="8836" y="7855"/>
                </a:cubicBezTo>
                <a:cubicBezTo>
                  <a:pt x="8836" y="7221"/>
                  <a:pt x="9142" y="6665"/>
                  <a:pt x="9609" y="6309"/>
                </a:cubicBezTo>
                <a:lnTo>
                  <a:pt x="9336" y="7331"/>
                </a:lnTo>
                <a:cubicBezTo>
                  <a:pt x="9303" y="7453"/>
                  <a:pt x="9316" y="7586"/>
                  <a:pt x="9384" y="7704"/>
                </a:cubicBezTo>
                <a:cubicBezTo>
                  <a:pt x="9520" y="7938"/>
                  <a:pt x="9820" y="8019"/>
                  <a:pt x="10055" y="7884"/>
                </a:cubicBezTo>
                <a:cubicBezTo>
                  <a:pt x="10172" y="7815"/>
                  <a:pt x="10251" y="7706"/>
                  <a:pt x="10284" y="7585"/>
                </a:cubicBezTo>
                <a:lnTo>
                  <a:pt x="10823" y="5573"/>
                </a:lnTo>
                <a:cubicBezTo>
                  <a:pt x="10855" y="5452"/>
                  <a:pt x="10841" y="5318"/>
                  <a:pt x="10773" y="5201"/>
                </a:cubicBezTo>
                <a:moveTo>
                  <a:pt x="13421" y="10343"/>
                </a:moveTo>
                <a:lnTo>
                  <a:pt x="12630" y="10132"/>
                </a:lnTo>
                <a:cubicBezTo>
                  <a:pt x="13306" y="9598"/>
                  <a:pt x="13745" y="8785"/>
                  <a:pt x="13745" y="7855"/>
                </a:cubicBezTo>
                <a:cubicBezTo>
                  <a:pt x="13745" y="6643"/>
                  <a:pt x="13013" y="5604"/>
                  <a:pt x="11967" y="5152"/>
                </a:cubicBezTo>
                <a:lnTo>
                  <a:pt x="11702" y="6121"/>
                </a:lnTo>
                <a:cubicBezTo>
                  <a:pt x="12330" y="6448"/>
                  <a:pt x="12764" y="7098"/>
                  <a:pt x="12764" y="7855"/>
                </a:cubicBezTo>
                <a:cubicBezTo>
                  <a:pt x="12764" y="8468"/>
                  <a:pt x="12477" y="9008"/>
                  <a:pt x="12035" y="9366"/>
                </a:cubicBezTo>
                <a:lnTo>
                  <a:pt x="12295" y="8394"/>
                </a:lnTo>
                <a:cubicBezTo>
                  <a:pt x="12328" y="8273"/>
                  <a:pt x="12314" y="8139"/>
                  <a:pt x="12246" y="8021"/>
                </a:cubicBezTo>
                <a:cubicBezTo>
                  <a:pt x="12111" y="7786"/>
                  <a:pt x="11811" y="7706"/>
                  <a:pt x="11576" y="7842"/>
                </a:cubicBezTo>
                <a:cubicBezTo>
                  <a:pt x="11458" y="7910"/>
                  <a:pt x="11380" y="8019"/>
                  <a:pt x="11347" y="8140"/>
                </a:cubicBezTo>
                <a:lnTo>
                  <a:pt x="10808" y="10152"/>
                </a:lnTo>
                <a:lnTo>
                  <a:pt x="10808" y="10152"/>
                </a:lnTo>
                <a:cubicBezTo>
                  <a:pt x="10776" y="10273"/>
                  <a:pt x="10789" y="10407"/>
                  <a:pt x="10857" y="10524"/>
                </a:cubicBezTo>
                <a:cubicBezTo>
                  <a:pt x="10920" y="10634"/>
                  <a:pt x="11021" y="10706"/>
                  <a:pt x="11133" y="10742"/>
                </a:cubicBezTo>
                <a:lnTo>
                  <a:pt x="11126" y="10768"/>
                </a:lnTo>
                <a:cubicBezTo>
                  <a:pt x="11142" y="10766"/>
                  <a:pt x="11157" y="10761"/>
                  <a:pt x="11173" y="10758"/>
                </a:cubicBezTo>
                <a:lnTo>
                  <a:pt x="13167" y="11292"/>
                </a:lnTo>
                <a:cubicBezTo>
                  <a:pt x="13288" y="11324"/>
                  <a:pt x="13422" y="11311"/>
                  <a:pt x="13540" y="11243"/>
                </a:cubicBezTo>
                <a:cubicBezTo>
                  <a:pt x="13774" y="11107"/>
                  <a:pt x="13855" y="10807"/>
                  <a:pt x="13719" y="10572"/>
                </a:cubicBezTo>
                <a:cubicBezTo>
                  <a:pt x="13651" y="10455"/>
                  <a:pt x="13542" y="10376"/>
                  <a:pt x="13421" y="1034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1" name="出自【趣你的PPT】(微信:qunideppt)：最优质的PPT资源库"/>
          <p:cNvSpPr/>
          <p:nvPr/>
        </p:nvSpPr>
        <p:spPr>
          <a:xfrm>
            <a:off x="4976508" y="2491426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764" y="8836"/>
                </a:moveTo>
                <a:cubicBezTo>
                  <a:pt x="12628" y="8836"/>
                  <a:pt x="12505" y="8891"/>
                  <a:pt x="12417" y="8980"/>
                </a:cubicBezTo>
                <a:lnTo>
                  <a:pt x="11291" y="10106"/>
                </a:lnTo>
                <a:lnTo>
                  <a:pt x="11291" y="4419"/>
                </a:lnTo>
                <a:lnTo>
                  <a:pt x="11291" y="4418"/>
                </a:ln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lnTo>
                  <a:pt x="10309" y="10106"/>
                </a:lnTo>
                <a:lnTo>
                  <a:pt x="9183" y="8980"/>
                </a:lnTo>
                <a:cubicBezTo>
                  <a:pt x="9095" y="8891"/>
                  <a:pt x="8972" y="8836"/>
                  <a:pt x="8836" y="8836"/>
                </a:cubicBezTo>
                <a:cubicBezTo>
                  <a:pt x="8566" y="8836"/>
                  <a:pt x="8345" y="9056"/>
                  <a:pt x="8345" y="9327"/>
                </a:cubicBezTo>
                <a:cubicBezTo>
                  <a:pt x="8345" y="9463"/>
                  <a:pt x="8400" y="9586"/>
                  <a:pt x="8489" y="9674"/>
                </a:cubicBezTo>
                <a:lnTo>
                  <a:pt x="10453" y="11638"/>
                </a:lnTo>
                <a:cubicBezTo>
                  <a:pt x="10542" y="11727"/>
                  <a:pt x="10665" y="11782"/>
                  <a:pt x="10800" y="11782"/>
                </a:cubicBezTo>
                <a:cubicBezTo>
                  <a:pt x="10935" y="11782"/>
                  <a:pt x="11058" y="11727"/>
                  <a:pt x="11147" y="11638"/>
                </a:cubicBezTo>
                <a:lnTo>
                  <a:pt x="13111" y="9674"/>
                </a:lnTo>
                <a:cubicBezTo>
                  <a:pt x="13200" y="9586"/>
                  <a:pt x="13255" y="9463"/>
                  <a:pt x="13255" y="9327"/>
                </a:cubicBezTo>
                <a:cubicBezTo>
                  <a:pt x="13255" y="9056"/>
                  <a:pt x="13034" y="8836"/>
                  <a:pt x="12764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2" name="出自【趣你的PPT】(微信:qunideppt)：最优质的PPT资源库"/>
          <p:cNvSpPr/>
          <p:nvPr/>
        </p:nvSpPr>
        <p:spPr>
          <a:xfrm>
            <a:off x="5386513" y="2491426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147" y="4071"/>
                </a:moveTo>
                <a:cubicBezTo>
                  <a:pt x="11058" y="3982"/>
                  <a:pt x="10935" y="3927"/>
                  <a:pt x="10800" y="3927"/>
                </a:cubicBezTo>
                <a:cubicBezTo>
                  <a:pt x="10665" y="3927"/>
                  <a:pt x="10542" y="3982"/>
                  <a:pt x="10453" y="4071"/>
                </a:cubicBezTo>
                <a:lnTo>
                  <a:pt x="8489" y="6035"/>
                </a:lnTo>
                <a:cubicBezTo>
                  <a:pt x="8400" y="6124"/>
                  <a:pt x="8345" y="6247"/>
                  <a:pt x="8345" y="6382"/>
                </a:cubicBezTo>
                <a:cubicBezTo>
                  <a:pt x="8345" y="6653"/>
                  <a:pt x="8566" y="6873"/>
                  <a:pt x="8836" y="6873"/>
                </a:cubicBezTo>
                <a:cubicBezTo>
                  <a:pt x="8972" y="6873"/>
                  <a:pt x="9095" y="6818"/>
                  <a:pt x="9183" y="6729"/>
                </a:cubicBezTo>
                <a:lnTo>
                  <a:pt x="10309" y="5603"/>
                </a:lnTo>
                <a:lnTo>
                  <a:pt x="10309" y="11291"/>
                </a:lnTo>
                <a:cubicBezTo>
                  <a:pt x="10309" y="11562"/>
                  <a:pt x="10529" y="11782"/>
                  <a:pt x="10800" y="11782"/>
                </a:cubicBezTo>
                <a:cubicBezTo>
                  <a:pt x="11071" y="11782"/>
                  <a:pt x="11291" y="11562"/>
                  <a:pt x="11291" y="11291"/>
                </a:cubicBezTo>
                <a:lnTo>
                  <a:pt x="11291" y="5603"/>
                </a:lnTo>
                <a:lnTo>
                  <a:pt x="12417" y="6729"/>
                </a:lnTo>
                <a:cubicBezTo>
                  <a:pt x="12505" y="6818"/>
                  <a:pt x="12628" y="6873"/>
                  <a:pt x="12764" y="6873"/>
                </a:cubicBezTo>
                <a:cubicBezTo>
                  <a:pt x="13034" y="6873"/>
                  <a:pt x="13255" y="6653"/>
                  <a:pt x="13255" y="6382"/>
                </a:cubicBezTo>
                <a:cubicBezTo>
                  <a:pt x="13255" y="6247"/>
                  <a:pt x="13200" y="6124"/>
                  <a:pt x="13111" y="6035"/>
                </a:cubicBezTo>
                <a:cubicBezTo>
                  <a:pt x="13111" y="6035"/>
                  <a:pt x="11147" y="4071"/>
                  <a:pt x="11147" y="407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3" name="出自【趣你的PPT】(微信:qunideppt)：最优质的PPT资源库"/>
          <p:cNvSpPr/>
          <p:nvPr/>
        </p:nvSpPr>
        <p:spPr>
          <a:xfrm>
            <a:off x="5796519" y="2491426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36" y="7364"/>
                </a:moveTo>
                <a:lnTo>
                  <a:pt x="8549" y="7364"/>
                </a:lnTo>
                <a:lnTo>
                  <a:pt x="9674" y="6238"/>
                </a:lnTo>
                <a:cubicBezTo>
                  <a:pt x="9763" y="6149"/>
                  <a:pt x="9818" y="6027"/>
                  <a:pt x="9818" y="5891"/>
                </a:cubicBezTo>
                <a:cubicBezTo>
                  <a:pt x="9818" y="5620"/>
                  <a:pt x="9598" y="5400"/>
                  <a:pt x="9327" y="5400"/>
                </a:cubicBezTo>
                <a:cubicBezTo>
                  <a:pt x="9192" y="5400"/>
                  <a:pt x="9069" y="5455"/>
                  <a:pt x="8980" y="5544"/>
                </a:cubicBezTo>
                <a:lnTo>
                  <a:pt x="7017" y="7507"/>
                </a:lnTo>
                <a:cubicBezTo>
                  <a:pt x="6928" y="7597"/>
                  <a:pt x="6873" y="7720"/>
                  <a:pt x="6873" y="7855"/>
                </a:cubicBezTo>
                <a:cubicBezTo>
                  <a:pt x="6873" y="7990"/>
                  <a:pt x="6928" y="8113"/>
                  <a:pt x="7017" y="8202"/>
                </a:cubicBezTo>
                <a:lnTo>
                  <a:pt x="8980" y="10165"/>
                </a:lnTo>
                <a:cubicBezTo>
                  <a:pt x="9069" y="10255"/>
                  <a:pt x="9192" y="10309"/>
                  <a:pt x="9327" y="10309"/>
                </a:cubicBezTo>
                <a:cubicBezTo>
                  <a:pt x="9598" y="10309"/>
                  <a:pt x="9818" y="10090"/>
                  <a:pt x="9818" y="9818"/>
                </a:cubicBezTo>
                <a:cubicBezTo>
                  <a:pt x="9818" y="9683"/>
                  <a:pt x="9763" y="9560"/>
                  <a:pt x="9674" y="9471"/>
                </a:cubicBezTo>
                <a:lnTo>
                  <a:pt x="8549" y="8345"/>
                </a:lnTo>
                <a:lnTo>
                  <a:pt x="14236" y="8345"/>
                </a:lnTo>
                <a:cubicBezTo>
                  <a:pt x="14507" y="8345"/>
                  <a:pt x="14727" y="8126"/>
                  <a:pt x="14727" y="7855"/>
                </a:cubicBezTo>
                <a:cubicBezTo>
                  <a:pt x="14727" y="7584"/>
                  <a:pt x="14507" y="7364"/>
                  <a:pt x="14236" y="736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4" name="出自【趣你的PPT】(微信:qunideppt)：最优质的PPT资源库"/>
          <p:cNvSpPr/>
          <p:nvPr/>
        </p:nvSpPr>
        <p:spPr>
          <a:xfrm>
            <a:off x="6206524" y="2491426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83" y="7507"/>
                </a:moveTo>
                <a:lnTo>
                  <a:pt x="12620" y="5544"/>
                </a:lnTo>
                <a:cubicBezTo>
                  <a:pt x="12531" y="5455"/>
                  <a:pt x="12408" y="5400"/>
                  <a:pt x="12273" y="5400"/>
                </a:cubicBezTo>
                <a:cubicBezTo>
                  <a:pt x="12001" y="5400"/>
                  <a:pt x="11782" y="5620"/>
                  <a:pt x="11782" y="5891"/>
                </a:cubicBezTo>
                <a:cubicBezTo>
                  <a:pt x="11782" y="6027"/>
                  <a:pt x="11837" y="6149"/>
                  <a:pt x="11926" y="6238"/>
                </a:cubicBezTo>
                <a:lnTo>
                  <a:pt x="13051" y="7364"/>
                </a:lnTo>
                <a:lnTo>
                  <a:pt x="7364" y="7364"/>
                </a:lnTo>
                <a:cubicBezTo>
                  <a:pt x="7092" y="7364"/>
                  <a:pt x="6873" y="7584"/>
                  <a:pt x="6873" y="7855"/>
                </a:cubicBezTo>
                <a:cubicBezTo>
                  <a:pt x="6873" y="8126"/>
                  <a:pt x="7092" y="8345"/>
                  <a:pt x="7364" y="8345"/>
                </a:cubicBezTo>
                <a:lnTo>
                  <a:pt x="13051" y="8345"/>
                </a:lnTo>
                <a:lnTo>
                  <a:pt x="11926" y="9471"/>
                </a:lnTo>
                <a:cubicBezTo>
                  <a:pt x="11837" y="9560"/>
                  <a:pt x="11782" y="9683"/>
                  <a:pt x="11782" y="9818"/>
                </a:cubicBezTo>
                <a:cubicBezTo>
                  <a:pt x="11782" y="10090"/>
                  <a:pt x="12001" y="10309"/>
                  <a:pt x="12273" y="10309"/>
                </a:cubicBezTo>
                <a:cubicBezTo>
                  <a:pt x="12408" y="10309"/>
                  <a:pt x="12531" y="10255"/>
                  <a:pt x="12620" y="10165"/>
                </a:cubicBezTo>
                <a:lnTo>
                  <a:pt x="14583" y="8202"/>
                </a:lnTo>
                <a:cubicBezTo>
                  <a:pt x="14672" y="8113"/>
                  <a:pt x="14727" y="7990"/>
                  <a:pt x="14727" y="7855"/>
                </a:cubicBezTo>
                <a:cubicBezTo>
                  <a:pt x="14727" y="7720"/>
                  <a:pt x="14672" y="7597"/>
                  <a:pt x="14583" y="7507"/>
                </a:cubicBezTo>
                <a:close/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1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0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5" name="出自【趣你的PPT】(微信:qunideppt)：最优质的PPT资源库"/>
          <p:cNvSpPr/>
          <p:nvPr/>
        </p:nvSpPr>
        <p:spPr>
          <a:xfrm>
            <a:off x="6616530" y="2491426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7547" y="14727"/>
                  <a:pt x="4909" y="12969"/>
                  <a:pt x="4909" y="10800"/>
                </a:cubicBezTo>
                <a:cubicBezTo>
                  <a:pt x="4909" y="8631"/>
                  <a:pt x="7547" y="6873"/>
                  <a:pt x="10800" y="6873"/>
                </a:cubicBezTo>
                <a:cubicBezTo>
                  <a:pt x="11895" y="6873"/>
                  <a:pt x="12917" y="7076"/>
                  <a:pt x="13795" y="7423"/>
                </a:cubicBezTo>
                <a:lnTo>
                  <a:pt x="15709" y="5073"/>
                </a:lnTo>
                <a:lnTo>
                  <a:pt x="15709" y="8631"/>
                </a:lnTo>
                <a:cubicBezTo>
                  <a:pt x="16328" y="9253"/>
                  <a:pt x="16691" y="9998"/>
                  <a:pt x="16691" y="10800"/>
                </a:cubicBezTo>
                <a:cubicBezTo>
                  <a:pt x="16691" y="12969"/>
                  <a:pt x="14053" y="14727"/>
                  <a:pt x="10800" y="14727"/>
                </a:cubicBezTo>
                <a:moveTo>
                  <a:pt x="16691" y="1964"/>
                </a:moveTo>
                <a:lnTo>
                  <a:pt x="13360" y="6247"/>
                </a:lnTo>
                <a:cubicBezTo>
                  <a:pt x="12568" y="6020"/>
                  <a:pt x="11706" y="5891"/>
                  <a:pt x="10800" y="5891"/>
                </a:cubicBezTo>
                <a:cubicBezTo>
                  <a:pt x="7004" y="5891"/>
                  <a:pt x="3927" y="8089"/>
                  <a:pt x="3927" y="10800"/>
                </a:cubicBezTo>
                <a:cubicBezTo>
                  <a:pt x="3927" y="13511"/>
                  <a:pt x="7004" y="15709"/>
                  <a:pt x="10800" y="15709"/>
                </a:cubicBezTo>
                <a:cubicBezTo>
                  <a:pt x="14596" y="15709"/>
                  <a:pt x="17673" y="13511"/>
                  <a:pt x="17673" y="10800"/>
                </a:cubicBezTo>
                <a:cubicBezTo>
                  <a:pt x="17673" y="9878"/>
                  <a:pt x="17310" y="9018"/>
                  <a:pt x="16691" y="8281"/>
                </a:cubicBezTo>
                <a:cubicBezTo>
                  <a:pt x="16691" y="8281"/>
                  <a:pt x="16691" y="1964"/>
                  <a:pt x="16691" y="1964"/>
                </a:cubicBezTo>
                <a:close/>
                <a:moveTo>
                  <a:pt x="19145" y="1964"/>
                </a:moveTo>
                <a:cubicBezTo>
                  <a:pt x="18874" y="1964"/>
                  <a:pt x="18655" y="2184"/>
                  <a:pt x="18655" y="2455"/>
                </a:cubicBezTo>
                <a:cubicBezTo>
                  <a:pt x="18655" y="2726"/>
                  <a:pt x="18874" y="2945"/>
                  <a:pt x="19145" y="2945"/>
                </a:cubicBezTo>
                <a:cubicBezTo>
                  <a:pt x="19417" y="2945"/>
                  <a:pt x="19636" y="2726"/>
                  <a:pt x="19636" y="2455"/>
                </a:cubicBezTo>
                <a:cubicBezTo>
                  <a:pt x="19636" y="2184"/>
                  <a:pt x="19417" y="1964"/>
                  <a:pt x="19145" y="1964"/>
                </a:cubicBezTo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6691"/>
                  <a:pt x="20618" y="16691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8382"/>
                </a:lnTo>
                <a:cubicBezTo>
                  <a:pt x="1271" y="18551"/>
                  <a:pt x="1604" y="18655"/>
                  <a:pt x="1964" y="18655"/>
                </a:cubicBezTo>
                <a:lnTo>
                  <a:pt x="19636" y="18655"/>
                </a:lnTo>
                <a:cubicBezTo>
                  <a:pt x="19996" y="18655"/>
                  <a:pt x="20329" y="18551"/>
                  <a:pt x="20618" y="18382"/>
                </a:cubicBezTo>
                <a:cubicBezTo>
                  <a:pt x="20618" y="18382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800" y="11291"/>
                </a:moveTo>
                <a:cubicBezTo>
                  <a:pt x="10258" y="11291"/>
                  <a:pt x="9818" y="11072"/>
                  <a:pt x="9818" y="10800"/>
                </a:cubicBezTo>
                <a:cubicBezTo>
                  <a:pt x="9818" y="10529"/>
                  <a:pt x="10258" y="10309"/>
                  <a:pt x="10800" y="10309"/>
                </a:cubicBezTo>
                <a:cubicBezTo>
                  <a:pt x="11342" y="10309"/>
                  <a:pt x="11782" y="10529"/>
                  <a:pt x="11782" y="10800"/>
                </a:cubicBezTo>
                <a:cubicBezTo>
                  <a:pt x="11782" y="11072"/>
                  <a:pt x="11342" y="11291"/>
                  <a:pt x="10800" y="11291"/>
                </a:cubicBezTo>
                <a:moveTo>
                  <a:pt x="10800" y="9327"/>
                </a:moveTo>
                <a:cubicBezTo>
                  <a:pt x="9716" y="9327"/>
                  <a:pt x="8836" y="9986"/>
                  <a:pt x="8836" y="10800"/>
                </a:cubicBezTo>
                <a:cubicBezTo>
                  <a:pt x="8836" y="11614"/>
                  <a:pt x="9716" y="12273"/>
                  <a:pt x="10800" y="12273"/>
                </a:cubicBezTo>
                <a:cubicBezTo>
                  <a:pt x="11884" y="12273"/>
                  <a:pt x="12764" y="11614"/>
                  <a:pt x="12764" y="10800"/>
                </a:cubicBezTo>
                <a:cubicBezTo>
                  <a:pt x="12764" y="9986"/>
                  <a:pt x="11884" y="9327"/>
                  <a:pt x="10800" y="9327"/>
                </a:cubicBezTo>
                <a:moveTo>
                  <a:pt x="19145" y="15709"/>
                </a:moveTo>
                <a:cubicBezTo>
                  <a:pt x="18874" y="15709"/>
                  <a:pt x="18655" y="15929"/>
                  <a:pt x="18655" y="16200"/>
                </a:cubicBezTo>
                <a:cubicBezTo>
                  <a:pt x="18655" y="16472"/>
                  <a:pt x="18874" y="16691"/>
                  <a:pt x="19145" y="16691"/>
                </a:cubicBezTo>
                <a:cubicBezTo>
                  <a:pt x="19417" y="16691"/>
                  <a:pt x="19636" y="16472"/>
                  <a:pt x="19636" y="16200"/>
                </a:cubicBezTo>
                <a:cubicBezTo>
                  <a:pt x="19636" y="15929"/>
                  <a:pt x="19417" y="15709"/>
                  <a:pt x="19145" y="15709"/>
                </a:cubicBezTo>
                <a:moveTo>
                  <a:pt x="2455" y="15709"/>
                </a:moveTo>
                <a:cubicBezTo>
                  <a:pt x="2183" y="15709"/>
                  <a:pt x="1964" y="15929"/>
                  <a:pt x="1964" y="16200"/>
                </a:cubicBezTo>
                <a:cubicBezTo>
                  <a:pt x="1964" y="16472"/>
                  <a:pt x="2183" y="16691"/>
                  <a:pt x="2455" y="16691"/>
                </a:cubicBezTo>
                <a:cubicBezTo>
                  <a:pt x="2726" y="16691"/>
                  <a:pt x="2945" y="16472"/>
                  <a:pt x="2945" y="16200"/>
                </a:cubicBezTo>
                <a:cubicBezTo>
                  <a:pt x="2945" y="15929"/>
                  <a:pt x="2726" y="15709"/>
                  <a:pt x="2455" y="15709"/>
                </a:cubicBezTo>
                <a:moveTo>
                  <a:pt x="5645" y="4418"/>
                </a:moveTo>
                <a:lnTo>
                  <a:pt x="12027" y="4418"/>
                </a:lnTo>
                <a:cubicBezTo>
                  <a:pt x="12434" y="4418"/>
                  <a:pt x="12764" y="4088"/>
                  <a:pt x="12764" y="3682"/>
                </a:cubicBezTo>
                <a:cubicBezTo>
                  <a:pt x="12764" y="3275"/>
                  <a:pt x="12434" y="2945"/>
                  <a:pt x="12027" y="2945"/>
                </a:cubicBezTo>
                <a:lnTo>
                  <a:pt x="5645" y="2945"/>
                </a:lnTo>
                <a:cubicBezTo>
                  <a:pt x="5239" y="2945"/>
                  <a:pt x="4909" y="3275"/>
                  <a:pt x="4909" y="3682"/>
                </a:cubicBezTo>
                <a:cubicBezTo>
                  <a:pt x="4909" y="4088"/>
                  <a:pt x="5239" y="4418"/>
                  <a:pt x="5645" y="4418"/>
                </a:cubicBezTo>
                <a:moveTo>
                  <a:pt x="2455" y="1964"/>
                </a:moveTo>
                <a:cubicBezTo>
                  <a:pt x="2183" y="1964"/>
                  <a:pt x="1964" y="2184"/>
                  <a:pt x="1964" y="2455"/>
                </a:cubicBezTo>
                <a:cubicBezTo>
                  <a:pt x="1964" y="2726"/>
                  <a:pt x="2183" y="2945"/>
                  <a:pt x="2455" y="2945"/>
                </a:cubicBezTo>
                <a:cubicBezTo>
                  <a:pt x="2726" y="2945"/>
                  <a:pt x="2945" y="2726"/>
                  <a:pt x="2945" y="2455"/>
                </a:cubicBezTo>
                <a:cubicBezTo>
                  <a:pt x="2945" y="2184"/>
                  <a:pt x="2726" y="1964"/>
                  <a:pt x="2455" y="196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6" name="出自【趣你的PPT】(微信:qunideppt)：最优质的PPT资源库"/>
          <p:cNvSpPr/>
          <p:nvPr/>
        </p:nvSpPr>
        <p:spPr>
          <a:xfrm>
            <a:off x="7026535" y="2491426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  <a:moveTo>
                  <a:pt x="6873" y="2945"/>
                </a:moveTo>
                <a:lnTo>
                  <a:pt x="10800" y="2945"/>
                </a:lnTo>
                <a:lnTo>
                  <a:pt x="10800" y="1964"/>
                </a:lnTo>
                <a:lnTo>
                  <a:pt x="6873" y="1964"/>
                </a:lnTo>
                <a:cubicBezTo>
                  <a:pt x="6873" y="1964"/>
                  <a:pt x="6873" y="2945"/>
                  <a:pt x="6873" y="29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6873" y="4909"/>
                </a:moveTo>
                <a:lnTo>
                  <a:pt x="9818" y="4909"/>
                </a:lnTo>
                <a:lnTo>
                  <a:pt x="9818" y="3927"/>
                </a:lnTo>
                <a:lnTo>
                  <a:pt x="6873" y="3927"/>
                </a:lnTo>
                <a:cubicBezTo>
                  <a:pt x="6873" y="3927"/>
                  <a:pt x="6873" y="4909"/>
                  <a:pt x="6873" y="4909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7" name="出自【趣你的PPT】(微信:qunideppt)：最优质的PPT资源库"/>
          <p:cNvSpPr/>
          <p:nvPr/>
        </p:nvSpPr>
        <p:spPr>
          <a:xfrm>
            <a:off x="7436541" y="2491426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6691"/>
                </a:lnTo>
                <a:lnTo>
                  <a:pt x="15709" y="16691"/>
                </a:lnTo>
                <a:cubicBezTo>
                  <a:pt x="15709" y="16691"/>
                  <a:pt x="15709" y="15709"/>
                  <a:pt x="15709" y="15709"/>
                </a:cubicBezTo>
                <a:close/>
                <a:moveTo>
                  <a:pt x="15709" y="17673"/>
                </a:moveTo>
                <a:lnTo>
                  <a:pt x="5891" y="17673"/>
                </a:lnTo>
                <a:lnTo>
                  <a:pt x="5891" y="18655"/>
                </a:lnTo>
                <a:lnTo>
                  <a:pt x="15709" y="18655"/>
                </a:lnTo>
                <a:cubicBezTo>
                  <a:pt x="15709" y="18655"/>
                  <a:pt x="15709" y="17673"/>
                  <a:pt x="15709" y="17673"/>
                </a:cubicBezTo>
                <a:close/>
                <a:moveTo>
                  <a:pt x="11782" y="13745"/>
                </a:moveTo>
                <a:lnTo>
                  <a:pt x="5891" y="13745"/>
                </a:lnTo>
                <a:lnTo>
                  <a:pt x="5891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8" name="出自【趣你的PPT】(微信:qunideppt)：最优质的PPT资源库"/>
          <p:cNvSpPr/>
          <p:nvPr/>
        </p:nvSpPr>
        <p:spPr>
          <a:xfrm>
            <a:off x="7846546" y="2510951"/>
            <a:ext cx="214765" cy="175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400"/>
                </a:moveTo>
                <a:lnTo>
                  <a:pt x="16349" y="14400"/>
                </a:lnTo>
                <a:cubicBezTo>
                  <a:pt x="16227" y="14820"/>
                  <a:pt x="16076" y="15221"/>
                  <a:pt x="15897" y="15600"/>
                </a:cubicBezTo>
                <a:lnTo>
                  <a:pt x="20618" y="15600"/>
                </a:lnTo>
                <a:lnTo>
                  <a:pt x="20618" y="19200"/>
                </a:ln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lnTo>
                  <a:pt x="982" y="15600"/>
                </a:lnTo>
                <a:lnTo>
                  <a:pt x="5704" y="15600"/>
                </a:lnTo>
                <a:cubicBezTo>
                  <a:pt x="5524" y="15221"/>
                  <a:pt x="5373" y="14820"/>
                  <a:pt x="5251" y="14400"/>
                </a:cubicBezTo>
                <a:lnTo>
                  <a:pt x="982" y="14400"/>
                </a:lnTo>
                <a:lnTo>
                  <a:pt x="982" y="4800"/>
                </a:lnTo>
                <a:cubicBezTo>
                  <a:pt x="982" y="4138"/>
                  <a:pt x="1422" y="3600"/>
                  <a:pt x="1964" y="3600"/>
                </a:cubicBezTo>
                <a:lnTo>
                  <a:pt x="3927" y="3600"/>
                </a:lnTo>
                <a:cubicBezTo>
                  <a:pt x="5891" y="3600"/>
                  <a:pt x="5891" y="1200"/>
                  <a:pt x="7364" y="1200"/>
                </a:cubicBezTo>
                <a:lnTo>
                  <a:pt x="10800" y="1200"/>
                </a:lnTo>
                <a:lnTo>
                  <a:pt x="14236" y="1200"/>
                </a:lnTo>
                <a:cubicBezTo>
                  <a:pt x="15709" y="1200"/>
                  <a:pt x="15709" y="3600"/>
                  <a:pt x="17673" y="3600"/>
                </a:cubicBezTo>
                <a:lnTo>
                  <a:pt x="19636" y="3600"/>
                </a:lnTo>
                <a:cubicBezTo>
                  <a:pt x="20178" y="3600"/>
                  <a:pt x="20618" y="4138"/>
                  <a:pt x="20618" y="4800"/>
                </a:cubicBezTo>
                <a:cubicBezTo>
                  <a:pt x="20618" y="4800"/>
                  <a:pt x="20618" y="14400"/>
                  <a:pt x="20618" y="14400"/>
                </a:cubicBezTo>
                <a:close/>
                <a:moveTo>
                  <a:pt x="19636" y="2400"/>
                </a:moveTo>
                <a:lnTo>
                  <a:pt x="17673" y="2400"/>
                </a:lnTo>
                <a:cubicBezTo>
                  <a:pt x="16200" y="2400"/>
                  <a:pt x="16200" y="0"/>
                  <a:pt x="14236" y="0"/>
                </a:cubicBezTo>
                <a:lnTo>
                  <a:pt x="10800" y="0"/>
                </a:lnTo>
                <a:lnTo>
                  <a:pt x="7364" y="0"/>
                </a:lnTo>
                <a:cubicBezTo>
                  <a:pt x="5400" y="0"/>
                  <a:pt x="5400" y="2400"/>
                  <a:pt x="3927" y="2400"/>
                </a:cubicBezTo>
                <a:lnTo>
                  <a:pt x="1964" y="2400"/>
                </a:lnTo>
                <a:cubicBezTo>
                  <a:pt x="879" y="2400"/>
                  <a:pt x="0" y="3475"/>
                  <a:pt x="0" y="4800"/>
                </a:cubicBezTo>
                <a:lnTo>
                  <a:pt x="0" y="19200"/>
                </a:ln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lnTo>
                  <a:pt x="21600" y="4800"/>
                </a:lnTo>
                <a:cubicBezTo>
                  <a:pt x="21600" y="3475"/>
                  <a:pt x="20721" y="2400"/>
                  <a:pt x="19636" y="2400"/>
                </a:cubicBezTo>
                <a:moveTo>
                  <a:pt x="18164" y="7200"/>
                </a:moveTo>
                <a:cubicBezTo>
                  <a:pt x="17892" y="7200"/>
                  <a:pt x="17673" y="6932"/>
                  <a:pt x="17673" y="6600"/>
                </a:cubicBezTo>
                <a:cubicBezTo>
                  <a:pt x="17673" y="6269"/>
                  <a:pt x="17892" y="6000"/>
                  <a:pt x="18164" y="6000"/>
                </a:cubicBezTo>
                <a:cubicBezTo>
                  <a:pt x="18435" y="6000"/>
                  <a:pt x="18655" y="6269"/>
                  <a:pt x="18655" y="6600"/>
                </a:cubicBezTo>
                <a:cubicBezTo>
                  <a:pt x="18655" y="6932"/>
                  <a:pt x="18435" y="7200"/>
                  <a:pt x="18164" y="7200"/>
                </a:cubicBezTo>
                <a:moveTo>
                  <a:pt x="18164" y="4800"/>
                </a:moveTo>
                <a:cubicBezTo>
                  <a:pt x="17351" y="4800"/>
                  <a:pt x="16691" y="5607"/>
                  <a:pt x="16691" y="6600"/>
                </a:cubicBezTo>
                <a:cubicBezTo>
                  <a:pt x="16691" y="7594"/>
                  <a:pt x="17351" y="8400"/>
                  <a:pt x="18164" y="8400"/>
                </a:cubicBezTo>
                <a:cubicBezTo>
                  <a:pt x="18977" y="8400"/>
                  <a:pt x="19636" y="7594"/>
                  <a:pt x="19636" y="6600"/>
                </a:cubicBezTo>
                <a:cubicBezTo>
                  <a:pt x="19636" y="5607"/>
                  <a:pt x="18977" y="4800"/>
                  <a:pt x="18164" y="4800"/>
                </a:cubicBezTo>
                <a:moveTo>
                  <a:pt x="18164" y="9600"/>
                </a:moveTo>
                <a:cubicBezTo>
                  <a:pt x="17892" y="9600"/>
                  <a:pt x="17673" y="9869"/>
                  <a:pt x="17673" y="10200"/>
                </a:cubicBezTo>
                <a:cubicBezTo>
                  <a:pt x="17673" y="10532"/>
                  <a:pt x="17892" y="10800"/>
                  <a:pt x="18164" y="10800"/>
                </a:cubicBezTo>
                <a:cubicBezTo>
                  <a:pt x="18435" y="10800"/>
                  <a:pt x="18655" y="10532"/>
                  <a:pt x="18655" y="10200"/>
                </a:cubicBezTo>
                <a:cubicBezTo>
                  <a:pt x="18655" y="9869"/>
                  <a:pt x="18435" y="9600"/>
                  <a:pt x="18164" y="9600"/>
                </a:cubicBezTo>
                <a:moveTo>
                  <a:pt x="10800" y="16800"/>
                </a:moveTo>
                <a:cubicBezTo>
                  <a:pt x="8631" y="16800"/>
                  <a:pt x="6873" y="14651"/>
                  <a:pt x="6873" y="12000"/>
                </a:cubicBezTo>
                <a:cubicBezTo>
                  <a:pt x="6873" y="9349"/>
                  <a:pt x="8631" y="7200"/>
                  <a:pt x="10800" y="7200"/>
                </a:cubicBezTo>
                <a:cubicBezTo>
                  <a:pt x="12969" y="7200"/>
                  <a:pt x="14727" y="9349"/>
                  <a:pt x="14727" y="12000"/>
                </a:cubicBezTo>
                <a:cubicBezTo>
                  <a:pt x="14727" y="14651"/>
                  <a:pt x="12969" y="16800"/>
                  <a:pt x="10800" y="16800"/>
                </a:cubicBezTo>
                <a:moveTo>
                  <a:pt x="10800" y="6000"/>
                </a:moveTo>
                <a:cubicBezTo>
                  <a:pt x="8088" y="6000"/>
                  <a:pt x="5891" y="8687"/>
                  <a:pt x="5891" y="12000"/>
                </a:cubicBezTo>
                <a:cubicBezTo>
                  <a:pt x="5891" y="15314"/>
                  <a:pt x="8088" y="18000"/>
                  <a:pt x="10800" y="18000"/>
                </a:cubicBezTo>
                <a:cubicBezTo>
                  <a:pt x="13512" y="18000"/>
                  <a:pt x="15709" y="15314"/>
                  <a:pt x="15709" y="12000"/>
                </a:cubicBezTo>
                <a:cubicBezTo>
                  <a:pt x="15709" y="8687"/>
                  <a:pt x="13512" y="6000"/>
                  <a:pt x="10800" y="6000"/>
                </a:cubicBezTo>
                <a:moveTo>
                  <a:pt x="10800" y="14400"/>
                </a:moveTo>
                <a:cubicBezTo>
                  <a:pt x="9716" y="14400"/>
                  <a:pt x="8836" y="13325"/>
                  <a:pt x="8836" y="12000"/>
                </a:cubicBezTo>
                <a:cubicBezTo>
                  <a:pt x="8836" y="10675"/>
                  <a:pt x="9716" y="9600"/>
                  <a:pt x="10800" y="9600"/>
                </a:cubicBezTo>
                <a:cubicBezTo>
                  <a:pt x="11884" y="9600"/>
                  <a:pt x="12764" y="10675"/>
                  <a:pt x="12764" y="12000"/>
                </a:cubicBezTo>
                <a:cubicBezTo>
                  <a:pt x="12764" y="13325"/>
                  <a:pt x="11884" y="14400"/>
                  <a:pt x="10800" y="14400"/>
                </a:cubicBezTo>
                <a:moveTo>
                  <a:pt x="10800" y="8400"/>
                </a:moveTo>
                <a:cubicBezTo>
                  <a:pt x="9173" y="8400"/>
                  <a:pt x="7855" y="10012"/>
                  <a:pt x="7855" y="12000"/>
                </a:cubicBezTo>
                <a:cubicBezTo>
                  <a:pt x="7855" y="13988"/>
                  <a:pt x="9173" y="15600"/>
                  <a:pt x="10800" y="15600"/>
                </a:cubicBezTo>
                <a:cubicBezTo>
                  <a:pt x="12426" y="15600"/>
                  <a:pt x="13745" y="13988"/>
                  <a:pt x="13745" y="12000"/>
                </a:cubicBezTo>
                <a:cubicBezTo>
                  <a:pt x="13745" y="10012"/>
                  <a:pt x="12426" y="8400"/>
                  <a:pt x="10800" y="8400"/>
                </a:cubicBezTo>
                <a:moveTo>
                  <a:pt x="8345" y="3600"/>
                </a:moveTo>
                <a:lnTo>
                  <a:pt x="13255" y="3600"/>
                </a:lnTo>
                <a:cubicBezTo>
                  <a:pt x="13526" y="3600"/>
                  <a:pt x="13745" y="3332"/>
                  <a:pt x="13745" y="3000"/>
                </a:cubicBezTo>
                <a:cubicBezTo>
                  <a:pt x="13745" y="2669"/>
                  <a:pt x="13526" y="2400"/>
                  <a:pt x="13255" y="2400"/>
                </a:cubicBezTo>
                <a:lnTo>
                  <a:pt x="8345" y="2400"/>
                </a:lnTo>
                <a:cubicBezTo>
                  <a:pt x="8074" y="2400"/>
                  <a:pt x="7855" y="2669"/>
                  <a:pt x="7855" y="3000"/>
                </a:cubicBezTo>
                <a:cubicBezTo>
                  <a:pt x="7855" y="3332"/>
                  <a:pt x="8074" y="3600"/>
                  <a:pt x="8345" y="36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19" name="出自【趣你的PPT】(微信:qunideppt)：最优质的PPT资源库"/>
          <p:cNvSpPr/>
          <p:nvPr/>
        </p:nvSpPr>
        <p:spPr>
          <a:xfrm>
            <a:off x="8256552" y="2491426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0800"/>
                </a:moveTo>
                <a:cubicBezTo>
                  <a:pt x="14186" y="10800"/>
                  <a:pt x="13745" y="11240"/>
                  <a:pt x="13745" y="11782"/>
                </a:cubicBezTo>
                <a:cubicBezTo>
                  <a:pt x="13745" y="12324"/>
                  <a:pt x="14186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90" y="6382"/>
                  <a:pt x="4909" y="6162"/>
                  <a:pt x="4909" y="5891"/>
                </a:cubicBezTo>
                <a:lnTo>
                  <a:pt x="4909" y="982"/>
                </a:lnTo>
                <a:lnTo>
                  <a:pt x="20618" y="982"/>
                </a:lnTo>
                <a:lnTo>
                  <a:pt x="20618" y="12764"/>
                </a:lnTo>
                <a:lnTo>
                  <a:pt x="19145" y="12764"/>
                </a:lnTo>
                <a:cubicBezTo>
                  <a:pt x="18874" y="12764"/>
                  <a:pt x="18655" y="12984"/>
                  <a:pt x="18655" y="13255"/>
                </a:cubicBezTo>
                <a:cubicBezTo>
                  <a:pt x="18655" y="13526"/>
                  <a:pt x="18874" y="13745"/>
                  <a:pt x="19145" y="13745"/>
                </a:cubicBezTo>
                <a:lnTo>
                  <a:pt x="20618" y="13745"/>
                </a:lnTo>
                <a:lnTo>
                  <a:pt x="20618" y="16691"/>
                </a:ln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20618" y="17673"/>
                </a:lnTo>
                <a:cubicBezTo>
                  <a:pt x="21160" y="17673"/>
                  <a:pt x="21600" y="17234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9" y="14727"/>
                  <a:pt x="15218" y="14508"/>
                  <a:pt x="15218" y="14236"/>
                </a:cubicBezTo>
                <a:cubicBezTo>
                  <a:pt x="15218" y="13966"/>
                  <a:pt x="14999" y="13745"/>
                  <a:pt x="14727" y="13745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6"/>
                  <a:pt x="6668" y="18655"/>
                  <a:pt x="8836" y="18655"/>
                </a:cubicBezTo>
                <a:cubicBezTo>
                  <a:pt x="11005" y="18655"/>
                  <a:pt x="12764" y="16896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  <a:moveTo>
                  <a:pt x="8836" y="15709"/>
                </a:moveTo>
                <a:cubicBezTo>
                  <a:pt x="8295" y="15709"/>
                  <a:pt x="7855" y="15269"/>
                  <a:pt x="7855" y="14727"/>
                </a:cubicBezTo>
                <a:cubicBezTo>
                  <a:pt x="7855" y="14186"/>
                  <a:pt x="8295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0" name="出自【趣你的PPT】(微信:qunideppt)：最优质的PPT资源库"/>
          <p:cNvSpPr/>
          <p:nvPr/>
        </p:nvSpPr>
        <p:spPr>
          <a:xfrm>
            <a:off x="4566502" y="2901432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4909"/>
                </a:moveTo>
                <a:lnTo>
                  <a:pt x="6873" y="4909"/>
                </a:lnTo>
                <a:lnTo>
                  <a:pt x="6873" y="3927"/>
                </a:lnTo>
                <a:lnTo>
                  <a:pt x="5891" y="3927"/>
                </a:lnTo>
                <a:cubicBezTo>
                  <a:pt x="5891" y="3927"/>
                  <a:pt x="5891" y="4909"/>
                  <a:pt x="5891" y="4909"/>
                </a:cubicBezTo>
                <a:close/>
                <a:moveTo>
                  <a:pt x="18655" y="13745"/>
                </a:moveTo>
                <a:lnTo>
                  <a:pt x="19636" y="13745"/>
                </a:lnTo>
                <a:lnTo>
                  <a:pt x="19636" y="12764"/>
                </a:lnTo>
                <a:lnTo>
                  <a:pt x="18655" y="12764"/>
                </a:lnTo>
                <a:cubicBezTo>
                  <a:pt x="18655" y="12764"/>
                  <a:pt x="18655" y="13745"/>
                  <a:pt x="18655" y="13745"/>
                </a:cubicBezTo>
                <a:close/>
                <a:moveTo>
                  <a:pt x="6873" y="1964"/>
                </a:moveTo>
                <a:lnTo>
                  <a:pt x="5891" y="1964"/>
                </a:lnTo>
                <a:lnTo>
                  <a:pt x="5891" y="2945"/>
                </a:lnTo>
                <a:lnTo>
                  <a:pt x="6873" y="2945"/>
                </a:lnTo>
                <a:cubicBezTo>
                  <a:pt x="6873" y="2945"/>
                  <a:pt x="6873" y="1964"/>
                  <a:pt x="6873" y="1964"/>
                </a:cubicBezTo>
                <a:close/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89" y="6382"/>
                  <a:pt x="4909" y="6162"/>
                  <a:pt x="4909" y="5891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7855" y="982"/>
                </a:lnTo>
                <a:lnTo>
                  <a:pt x="7855" y="5400"/>
                </a:lnTo>
                <a:cubicBezTo>
                  <a:pt x="7855" y="5671"/>
                  <a:pt x="8075" y="5891"/>
                  <a:pt x="8345" y="5891"/>
                </a:cubicBezTo>
                <a:cubicBezTo>
                  <a:pt x="8616" y="5891"/>
                  <a:pt x="8836" y="5671"/>
                  <a:pt x="8836" y="5400"/>
                </a:cubicBezTo>
                <a:lnTo>
                  <a:pt x="8836" y="982"/>
                </a:lnTo>
                <a:lnTo>
                  <a:pt x="16691" y="982"/>
                </a:lnTo>
                <a:lnTo>
                  <a:pt x="16691" y="7364"/>
                </a:lnTo>
                <a:cubicBezTo>
                  <a:pt x="16691" y="7635"/>
                  <a:pt x="16911" y="7855"/>
                  <a:pt x="17182" y="7855"/>
                </a:cubicBezTo>
                <a:cubicBezTo>
                  <a:pt x="17453" y="7855"/>
                  <a:pt x="17673" y="7635"/>
                  <a:pt x="17673" y="7364"/>
                </a:cubicBez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8345"/>
                </a:lnTo>
                <a:lnTo>
                  <a:pt x="19145" y="8345"/>
                </a:lnTo>
                <a:cubicBezTo>
                  <a:pt x="18875" y="8345"/>
                  <a:pt x="18655" y="8566"/>
                  <a:pt x="18655" y="8836"/>
                </a:cubicBezTo>
                <a:cubicBezTo>
                  <a:pt x="18655" y="9108"/>
                  <a:pt x="18875" y="9327"/>
                  <a:pt x="19145" y="9327"/>
                </a:cubicBezTo>
                <a:lnTo>
                  <a:pt x="20618" y="9327"/>
                </a:lnTo>
                <a:lnTo>
                  <a:pt x="20618" y="15709"/>
                </a:lnTo>
                <a:cubicBezTo>
                  <a:pt x="20618" y="16252"/>
                  <a:pt x="20179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1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145" y="17673"/>
                </a:lnTo>
                <a:lnTo>
                  <a:pt x="19636" y="17673"/>
                </a:lnTo>
                <a:lnTo>
                  <a:pt x="19636" y="17673"/>
                </a:lnTo>
                <a:lnTo>
                  <a:pt x="20618" y="17673"/>
                </a:lnTo>
                <a:cubicBezTo>
                  <a:pt x="21160" y="17673"/>
                  <a:pt x="21600" y="17233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9636" y="10800"/>
                </a:moveTo>
                <a:lnTo>
                  <a:pt x="18655" y="10800"/>
                </a:lnTo>
                <a:lnTo>
                  <a:pt x="18655" y="11782"/>
                </a:lnTo>
                <a:lnTo>
                  <a:pt x="19636" y="11782"/>
                </a:lnTo>
                <a:cubicBezTo>
                  <a:pt x="19636" y="11782"/>
                  <a:pt x="19636" y="10800"/>
                  <a:pt x="19636" y="10800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15709"/>
                </a:moveTo>
                <a:lnTo>
                  <a:pt x="19636" y="15709"/>
                </a:lnTo>
                <a:lnTo>
                  <a:pt x="19636" y="14727"/>
                </a:lnTo>
                <a:lnTo>
                  <a:pt x="18655" y="14727"/>
                </a:lnTo>
                <a:cubicBezTo>
                  <a:pt x="18655" y="14727"/>
                  <a:pt x="18655" y="15709"/>
                  <a:pt x="18655" y="15709"/>
                </a:cubicBezTo>
                <a:close/>
                <a:moveTo>
                  <a:pt x="19636" y="1964"/>
                </a:moveTo>
                <a:lnTo>
                  <a:pt x="18655" y="1964"/>
                </a:lnTo>
                <a:lnTo>
                  <a:pt x="18655" y="2945"/>
                </a:lnTo>
                <a:lnTo>
                  <a:pt x="19636" y="2945"/>
                </a:lnTo>
                <a:cubicBezTo>
                  <a:pt x="19636" y="2945"/>
                  <a:pt x="19636" y="1964"/>
                  <a:pt x="19636" y="1964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7" y="10800"/>
                  <a:pt x="4909" y="12558"/>
                  <a:pt x="4909" y="14727"/>
                </a:cubicBezTo>
                <a:cubicBezTo>
                  <a:pt x="4909" y="16897"/>
                  <a:pt x="6667" y="18655"/>
                  <a:pt x="8836" y="18655"/>
                </a:cubicBezTo>
                <a:cubicBezTo>
                  <a:pt x="11006" y="18655"/>
                  <a:pt x="12764" y="16897"/>
                  <a:pt x="12764" y="14727"/>
                </a:cubicBezTo>
                <a:cubicBezTo>
                  <a:pt x="12764" y="12558"/>
                  <a:pt x="11006" y="10800"/>
                  <a:pt x="8836" y="10800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5"/>
                  <a:pt x="8294" y="13745"/>
                  <a:pt x="8836" y="13745"/>
                </a:cubicBezTo>
                <a:cubicBezTo>
                  <a:pt x="9378" y="13745"/>
                  <a:pt x="9818" y="14185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4"/>
                  <a:pt x="14185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1" name="出自【趣你的PPT】(微信:qunideppt)：最优质的PPT资源库"/>
          <p:cNvSpPr/>
          <p:nvPr/>
        </p:nvSpPr>
        <p:spPr>
          <a:xfrm>
            <a:off x="4976508" y="2901432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3745"/>
                </a:moveTo>
                <a:cubicBezTo>
                  <a:pt x="16420" y="13745"/>
                  <a:pt x="16200" y="13966"/>
                  <a:pt x="16200" y="14236"/>
                </a:cubicBezTo>
                <a:cubicBezTo>
                  <a:pt x="16200" y="14508"/>
                  <a:pt x="16420" y="14727"/>
                  <a:pt x="16691" y="14727"/>
                </a:cubicBezTo>
                <a:cubicBezTo>
                  <a:pt x="16962" y="14727"/>
                  <a:pt x="17182" y="14508"/>
                  <a:pt x="17182" y="14236"/>
                </a:cubicBezTo>
                <a:cubicBezTo>
                  <a:pt x="17182" y="13966"/>
                  <a:pt x="16962" y="13745"/>
                  <a:pt x="16691" y="13745"/>
                </a:cubicBezTo>
                <a:moveTo>
                  <a:pt x="16691" y="10800"/>
                </a:moveTo>
                <a:cubicBezTo>
                  <a:pt x="16149" y="10800"/>
                  <a:pt x="15709" y="11240"/>
                  <a:pt x="15709" y="11782"/>
                </a:cubicBezTo>
                <a:cubicBezTo>
                  <a:pt x="15709" y="12325"/>
                  <a:pt x="16149" y="12764"/>
                  <a:pt x="16691" y="12764"/>
                </a:cubicBezTo>
                <a:cubicBezTo>
                  <a:pt x="17233" y="12764"/>
                  <a:pt x="17673" y="12325"/>
                  <a:pt x="17673" y="11782"/>
                </a:cubicBezTo>
                <a:cubicBezTo>
                  <a:pt x="17673" y="11240"/>
                  <a:pt x="17233" y="10800"/>
                  <a:pt x="16691" y="10800"/>
                </a:cubicBezTo>
                <a:moveTo>
                  <a:pt x="14236" y="5891"/>
                </a:moveTo>
                <a:lnTo>
                  <a:pt x="17960" y="5891"/>
                </a:lnTo>
                <a:lnTo>
                  <a:pt x="16835" y="7017"/>
                </a:lnTo>
                <a:cubicBezTo>
                  <a:pt x="16746" y="7106"/>
                  <a:pt x="16691" y="7229"/>
                  <a:pt x="16691" y="7364"/>
                </a:cubicBezTo>
                <a:cubicBezTo>
                  <a:pt x="16691" y="7635"/>
                  <a:pt x="16911" y="7855"/>
                  <a:pt x="17182" y="7855"/>
                </a:cubicBezTo>
                <a:cubicBezTo>
                  <a:pt x="17317" y="7855"/>
                  <a:pt x="17440" y="7800"/>
                  <a:pt x="17529" y="7711"/>
                </a:cubicBezTo>
                <a:lnTo>
                  <a:pt x="19493" y="5748"/>
                </a:lnTo>
                <a:cubicBezTo>
                  <a:pt x="19581" y="5658"/>
                  <a:pt x="19636" y="5536"/>
                  <a:pt x="19636" y="5400"/>
                </a:cubicBezTo>
                <a:cubicBezTo>
                  <a:pt x="19636" y="5265"/>
                  <a:pt x="19581" y="5142"/>
                  <a:pt x="19493" y="5053"/>
                </a:cubicBezTo>
                <a:lnTo>
                  <a:pt x="17529" y="3089"/>
                </a:lnTo>
                <a:cubicBezTo>
                  <a:pt x="17440" y="3001"/>
                  <a:pt x="17317" y="2945"/>
                  <a:pt x="17182" y="2945"/>
                </a:cubicBezTo>
                <a:cubicBezTo>
                  <a:pt x="16911" y="2945"/>
                  <a:pt x="16691" y="3166"/>
                  <a:pt x="16691" y="3436"/>
                </a:cubicBezTo>
                <a:cubicBezTo>
                  <a:pt x="16691" y="3572"/>
                  <a:pt x="16746" y="3695"/>
                  <a:pt x="16835" y="3784"/>
                </a:cubicBezTo>
                <a:lnTo>
                  <a:pt x="17960" y="4909"/>
                </a:lnTo>
                <a:lnTo>
                  <a:pt x="14236" y="4909"/>
                </a:lnTo>
                <a:cubicBezTo>
                  <a:pt x="13966" y="4909"/>
                  <a:pt x="13745" y="5129"/>
                  <a:pt x="13745" y="5400"/>
                </a:cubicBezTo>
                <a:cubicBezTo>
                  <a:pt x="13745" y="5672"/>
                  <a:pt x="13966" y="5891"/>
                  <a:pt x="14236" y="5891"/>
                </a:cubicBezTo>
                <a:moveTo>
                  <a:pt x="10800" y="15709"/>
                </a:moveTo>
                <a:cubicBezTo>
                  <a:pt x="10258" y="15709"/>
                  <a:pt x="9818" y="15269"/>
                  <a:pt x="9818" y="14727"/>
                </a:cubicBezTo>
                <a:cubicBezTo>
                  <a:pt x="9818" y="14186"/>
                  <a:pt x="10258" y="13745"/>
                  <a:pt x="10800" y="13745"/>
                </a:cubicBezTo>
                <a:cubicBezTo>
                  <a:pt x="11342" y="13745"/>
                  <a:pt x="11782" y="14186"/>
                  <a:pt x="11782" y="14727"/>
                </a:cubicBezTo>
                <a:cubicBezTo>
                  <a:pt x="11782" y="15269"/>
                  <a:pt x="11342" y="15709"/>
                  <a:pt x="10800" y="15709"/>
                </a:cubicBezTo>
                <a:moveTo>
                  <a:pt x="10800" y="12764"/>
                </a:moveTo>
                <a:cubicBezTo>
                  <a:pt x="9716" y="12764"/>
                  <a:pt x="8836" y="13643"/>
                  <a:pt x="8836" y="14727"/>
                </a:cubicBezTo>
                <a:cubicBezTo>
                  <a:pt x="8836" y="15812"/>
                  <a:pt x="9716" y="16691"/>
                  <a:pt x="10800" y="16691"/>
                </a:cubicBezTo>
                <a:cubicBezTo>
                  <a:pt x="11884" y="16691"/>
                  <a:pt x="12764" y="15812"/>
                  <a:pt x="12764" y="14727"/>
                </a:cubicBezTo>
                <a:cubicBezTo>
                  <a:pt x="12764" y="13643"/>
                  <a:pt x="11884" y="12764"/>
                  <a:pt x="10800" y="12764"/>
                </a:cubicBezTo>
                <a:moveTo>
                  <a:pt x="4071" y="7711"/>
                </a:moveTo>
                <a:cubicBezTo>
                  <a:pt x="4160" y="7800"/>
                  <a:pt x="4283" y="7855"/>
                  <a:pt x="4418" y="7855"/>
                </a:cubicBezTo>
                <a:cubicBezTo>
                  <a:pt x="4689" y="7855"/>
                  <a:pt x="4909" y="7635"/>
                  <a:pt x="4909" y="7364"/>
                </a:cubicBezTo>
                <a:cubicBezTo>
                  <a:pt x="4909" y="7229"/>
                  <a:pt x="4854" y="7106"/>
                  <a:pt x="4765" y="7017"/>
                </a:cubicBezTo>
                <a:lnTo>
                  <a:pt x="3640" y="5891"/>
                </a:lnTo>
                <a:lnTo>
                  <a:pt x="7364" y="5891"/>
                </a:lnTo>
                <a:cubicBezTo>
                  <a:pt x="7634" y="5891"/>
                  <a:pt x="7855" y="5672"/>
                  <a:pt x="7855" y="5400"/>
                </a:cubicBezTo>
                <a:cubicBezTo>
                  <a:pt x="7855" y="5129"/>
                  <a:pt x="7634" y="4909"/>
                  <a:pt x="7364" y="4909"/>
                </a:cubicBezTo>
                <a:lnTo>
                  <a:pt x="3640" y="4909"/>
                </a:lnTo>
                <a:lnTo>
                  <a:pt x="4765" y="3784"/>
                </a:lnTo>
                <a:cubicBezTo>
                  <a:pt x="4854" y="3695"/>
                  <a:pt x="4909" y="3572"/>
                  <a:pt x="4909" y="3436"/>
                </a:cubicBezTo>
                <a:cubicBezTo>
                  <a:pt x="4909" y="3166"/>
                  <a:pt x="4689" y="2945"/>
                  <a:pt x="4418" y="2945"/>
                </a:cubicBezTo>
                <a:cubicBezTo>
                  <a:pt x="4283" y="2945"/>
                  <a:pt x="4160" y="3001"/>
                  <a:pt x="4071" y="3089"/>
                </a:cubicBezTo>
                <a:lnTo>
                  <a:pt x="2107" y="5053"/>
                </a:lnTo>
                <a:cubicBezTo>
                  <a:pt x="2019" y="5142"/>
                  <a:pt x="1964" y="5265"/>
                  <a:pt x="1964" y="5400"/>
                </a:cubicBezTo>
                <a:cubicBezTo>
                  <a:pt x="1964" y="5536"/>
                  <a:pt x="2019" y="5658"/>
                  <a:pt x="2107" y="5748"/>
                </a:cubicBezTo>
                <a:cubicBezTo>
                  <a:pt x="2107" y="5748"/>
                  <a:pt x="4071" y="7711"/>
                  <a:pt x="4071" y="7711"/>
                </a:cubicBezTo>
                <a:close/>
                <a:moveTo>
                  <a:pt x="20618" y="15709"/>
                </a:moveTo>
                <a:lnTo>
                  <a:pt x="19636" y="15709"/>
                </a:lnTo>
                <a:lnTo>
                  <a:pt x="19636" y="10800"/>
                </a:lnTo>
                <a:cubicBezTo>
                  <a:pt x="19636" y="9716"/>
                  <a:pt x="18757" y="8836"/>
                  <a:pt x="17673" y="8836"/>
                </a:cubicBezTo>
                <a:lnTo>
                  <a:pt x="15709" y="8836"/>
                </a:lnTo>
                <a:cubicBezTo>
                  <a:pt x="14236" y="8836"/>
                  <a:pt x="14236" y="6873"/>
                  <a:pt x="12273" y="6873"/>
                </a:cubicBezTo>
                <a:lnTo>
                  <a:pt x="9327" y="6873"/>
                </a:lnTo>
                <a:cubicBezTo>
                  <a:pt x="7364" y="6873"/>
                  <a:pt x="7364" y="8836"/>
                  <a:pt x="5891" y="8836"/>
                </a:cubicBezTo>
                <a:lnTo>
                  <a:pt x="3927" y="8836"/>
                </a:lnTo>
                <a:cubicBezTo>
                  <a:pt x="2843" y="8836"/>
                  <a:pt x="1964" y="9716"/>
                  <a:pt x="1964" y="10800"/>
                </a:cubicBezTo>
                <a:lnTo>
                  <a:pt x="1964" y="15709"/>
                </a:ln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15709"/>
                  <a:pt x="20618" y="15709"/>
                </a:cubicBezTo>
                <a:close/>
                <a:moveTo>
                  <a:pt x="18655" y="19636"/>
                </a:moveTo>
                <a:cubicBezTo>
                  <a:pt x="18655" y="20178"/>
                  <a:pt x="18215" y="20618"/>
                  <a:pt x="17673" y="20618"/>
                </a:cubicBezTo>
                <a:lnTo>
                  <a:pt x="3927" y="20618"/>
                </a:lnTo>
                <a:cubicBezTo>
                  <a:pt x="3385" y="20618"/>
                  <a:pt x="2945" y="20178"/>
                  <a:pt x="2945" y="19636"/>
                </a:cubicBezTo>
                <a:lnTo>
                  <a:pt x="2945" y="10800"/>
                </a:lnTo>
                <a:cubicBezTo>
                  <a:pt x="2945" y="10258"/>
                  <a:pt x="3385" y="9818"/>
                  <a:pt x="3927" y="9818"/>
                </a:cubicBezTo>
                <a:lnTo>
                  <a:pt x="5891" y="9818"/>
                </a:lnTo>
                <a:cubicBezTo>
                  <a:pt x="7855" y="9818"/>
                  <a:pt x="7855" y="7855"/>
                  <a:pt x="9327" y="7855"/>
                </a:cubicBezTo>
                <a:lnTo>
                  <a:pt x="10800" y="7855"/>
                </a:lnTo>
                <a:lnTo>
                  <a:pt x="12273" y="7855"/>
                </a:lnTo>
                <a:cubicBezTo>
                  <a:pt x="13745" y="7855"/>
                  <a:pt x="13745" y="9818"/>
                  <a:pt x="15709" y="9818"/>
                </a:cubicBezTo>
                <a:lnTo>
                  <a:pt x="17673" y="9818"/>
                </a:lnTo>
                <a:cubicBezTo>
                  <a:pt x="18215" y="9818"/>
                  <a:pt x="18655" y="10258"/>
                  <a:pt x="18655" y="10800"/>
                </a:cubicBezTo>
                <a:cubicBezTo>
                  <a:pt x="18655" y="10800"/>
                  <a:pt x="18655" y="19636"/>
                  <a:pt x="18655" y="19636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5709"/>
                </a:lnTo>
                <a:cubicBezTo>
                  <a:pt x="0" y="16252"/>
                  <a:pt x="440" y="16691"/>
                  <a:pt x="982" y="16691"/>
                </a:cubicBezTo>
                <a:lnTo>
                  <a:pt x="1964" y="16691"/>
                </a:lnTo>
                <a:lnTo>
                  <a:pt x="1964" y="19636"/>
                </a:lnTo>
                <a:cubicBezTo>
                  <a:pt x="1964" y="20721"/>
                  <a:pt x="2843" y="21600"/>
                  <a:pt x="3927" y="21600"/>
                </a:cubicBezTo>
                <a:lnTo>
                  <a:pt x="17673" y="21600"/>
                </a:lnTo>
                <a:cubicBezTo>
                  <a:pt x="18757" y="21600"/>
                  <a:pt x="19636" y="20721"/>
                  <a:pt x="19636" y="19636"/>
                </a:cubicBezTo>
                <a:lnTo>
                  <a:pt x="19636" y="16691"/>
                </a:lnTo>
                <a:lnTo>
                  <a:pt x="20618" y="16691"/>
                </a:lnTo>
                <a:cubicBezTo>
                  <a:pt x="21160" y="16691"/>
                  <a:pt x="21600" y="16252"/>
                  <a:pt x="21600" y="157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0800" y="17673"/>
                </a:moveTo>
                <a:cubicBezTo>
                  <a:pt x="9173" y="17673"/>
                  <a:pt x="7855" y="16354"/>
                  <a:pt x="7855" y="14727"/>
                </a:cubicBezTo>
                <a:cubicBezTo>
                  <a:pt x="7855" y="13101"/>
                  <a:pt x="9173" y="11782"/>
                  <a:pt x="10800" y="11782"/>
                </a:cubicBezTo>
                <a:cubicBezTo>
                  <a:pt x="12427" y="11782"/>
                  <a:pt x="13745" y="13101"/>
                  <a:pt x="13745" y="14727"/>
                </a:cubicBezTo>
                <a:cubicBezTo>
                  <a:pt x="13745" y="16354"/>
                  <a:pt x="12427" y="17673"/>
                  <a:pt x="10800" y="17673"/>
                </a:cubicBezTo>
                <a:moveTo>
                  <a:pt x="10800" y="10800"/>
                </a:moveTo>
                <a:cubicBezTo>
                  <a:pt x="8631" y="10800"/>
                  <a:pt x="6873" y="12558"/>
                  <a:pt x="6873" y="14727"/>
                </a:cubicBezTo>
                <a:cubicBezTo>
                  <a:pt x="6873" y="16897"/>
                  <a:pt x="8631" y="18655"/>
                  <a:pt x="10800" y="18655"/>
                </a:cubicBezTo>
                <a:cubicBezTo>
                  <a:pt x="12969" y="18655"/>
                  <a:pt x="14727" y="16897"/>
                  <a:pt x="14727" y="14727"/>
                </a:cubicBezTo>
                <a:cubicBezTo>
                  <a:pt x="14727" y="12558"/>
                  <a:pt x="12969" y="10800"/>
                  <a:pt x="10800" y="10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2" name="出自【趣你的PPT】(微信:qunideppt)：最优质的PPT资源库"/>
          <p:cNvSpPr/>
          <p:nvPr/>
        </p:nvSpPr>
        <p:spPr>
          <a:xfrm>
            <a:off x="5386513" y="2901432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7855"/>
                </a:moveTo>
                <a:cubicBezTo>
                  <a:pt x="16052" y="7855"/>
                  <a:pt x="16376" y="7925"/>
                  <a:pt x="16682" y="8033"/>
                </a:cubicBezTo>
                <a:cubicBezTo>
                  <a:pt x="16684" y="7973"/>
                  <a:pt x="16691" y="7915"/>
                  <a:pt x="16691" y="7855"/>
                </a:cubicBezTo>
                <a:cubicBezTo>
                  <a:pt x="16691" y="5686"/>
                  <a:pt x="14932" y="3927"/>
                  <a:pt x="12764" y="3927"/>
                </a:cubicBezTo>
                <a:cubicBezTo>
                  <a:pt x="11311" y="3927"/>
                  <a:pt x="10045" y="4718"/>
                  <a:pt x="9366" y="5891"/>
                </a:cubicBezTo>
                <a:lnTo>
                  <a:pt x="10309" y="5891"/>
                </a:lnTo>
                <a:cubicBezTo>
                  <a:pt x="10401" y="5891"/>
                  <a:pt x="10481" y="5904"/>
                  <a:pt x="10567" y="5910"/>
                </a:cubicBezTo>
                <a:cubicBezTo>
                  <a:pt x="11107" y="5301"/>
                  <a:pt x="11886" y="4909"/>
                  <a:pt x="12764" y="4909"/>
                </a:cubicBezTo>
                <a:cubicBezTo>
                  <a:pt x="14390" y="4909"/>
                  <a:pt x="15709" y="6228"/>
                  <a:pt x="15709" y="7855"/>
                </a:cubicBezTo>
                <a:moveTo>
                  <a:pt x="11716" y="6199"/>
                </a:moveTo>
                <a:cubicBezTo>
                  <a:pt x="12102" y="6387"/>
                  <a:pt x="12403" y="6637"/>
                  <a:pt x="12649" y="6884"/>
                </a:cubicBezTo>
                <a:cubicBezTo>
                  <a:pt x="12687" y="6880"/>
                  <a:pt x="12724" y="6873"/>
                  <a:pt x="12764" y="6873"/>
                </a:cubicBezTo>
                <a:cubicBezTo>
                  <a:pt x="13306" y="6873"/>
                  <a:pt x="13745" y="7313"/>
                  <a:pt x="13745" y="7855"/>
                </a:cubicBezTo>
                <a:lnTo>
                  <a:pt x="14727" y="7855"/>
                </a:lnTo>
                <a:cubicBezTo>
                  <a:pt x="14727" y="6770"/>
                  <a:pt x="13848" y="5891"/>
                  <a:pt x="12764" y="5891"/>
                </a:cubicBezTo>
                <a:cubicBezTo>
                  <a:pt x="12377" y="5891"/>
                  <a:pt x="12020" y="6006"/>
                  <a:pt x="11716" y="6199"/>
                </a:cubicBezTo>
                <a:moveTo>
                  <a:pt x="19636" y="1964"/>
                </a:moveTo>
                <a:lnTo>
                  <a:pt x="17673" y="1964"/>
                </a:lnTo>
                <a:cubicBezTo>
                  <a:pt x="16200" y="1964"/>
                  <a:pt x="16200" y="0"/>
                  <a:pt x="14236" y="0"/>
                </a:cubicBezTo>
                <a:lnTo>
                  <a:pt x="11291" y="0"/>
                </a:lnTo>
                <a:cubicBezTo>
                  <a:pt x="9327" y="0"/>
                  <a:pt x="9327" y="1964"/>
                  <a:pt x="7855" y="1964"/>
                </a:cubicBezTo>
                <a:lnTo>
                  <a:pt x="5891" y="1964"/>
                </a:lnTo>
                <a:cubicBezTo>
                  <a:pt x="4806" y="1964"/>
                  <a:pt x="3927" y="2843"/>
                  <a:pt x="3927" y="3927"/>
                </a:cubicBezTo>
                <a:lnTo>
                  <a:pt x="3927" y="7855"/>
                </a:lnTo>
                <a:cubicBezTo>
                  <a:pt x="4125" y="7855"/>
                  <a:pt x="4236" y="7769"/>
                  <a:pt x="4627" y="7318"/>
                </a:cubicBezTo>
                <a:cubicBezTo>
                  <a:pt x="4712" y="7220"/>
                  <a:pt x="4807" y="7113"/>
                  <a:pt x="4909" y="7005"/>
                </a:cubicBezTo>
                <a:lnTo>
                  <a:pt x="4909" y="3927"/>
                </a:lnTo>
                <a:cubicBezTo>
                  <a:pt x="4909" y="3386"/>
                  <a:pt x="5349" y="2945"/>
                  <a:pt x="5891" y="2945"/>
                </a:cubicBezTo>
                <a:lnTo>
                  <a:pt x="7855" y="2945"/>
                </a:lnTo>
                <a:cubicBezTo>
                  <a:pt x="9818" y="2945"/>
                  <a:pt x="9818" y="982"/>
                  <a:pt x="11291" y="982"/>
                </a:cubicBezTo>
                <a:lnTo>
                  <a:pt x="12764" y="982"/>
                </a:lnTo>
                <a:lnTo>
                  <a:pt x="14236" y="982"/>
                </a:lnTo>
                <a:cubicBezTo>
                  <a:pt x="15709" y="982"/>
                  <a:pt x="15709" y="2945"/>
                  <a:pt x="17673" y="2945"/>
                </a:cubicBezTo>
                <a:lnTo>
                  <a:pt x="19636" y="2945"/>
                </a:lnTo>
                <a:cubicBezTo>
                  <a:pt x="20178" y="2945"/>
                  <a:pt x="20618" y="3386"/>
                  <a:pt x="20618" y="3927"/>
                </a:cubicBezTo>
                <a:lnTo>
                  <a:pt x="20618" y="12764"/>
                </a:lnTo>
                <a:cubicBezTo>
                  <a:pt x="20618" y="13306"/>
                  <a:pt x="20178" y="13745"/>
                  <a:pt x="19636" y="13745"/>
                </a:cubicBezTo>
                <a:lnTo>
                  <a:pt x="18655" y="13745"/>
                </a:lnTo>
                <a:lnTo>
                  <a:pt x="18655" y="14727"/>
                </a:lnTo>
                <a:lnTo>
                  <a:pt x="19636" y="14727"/>
                </a:lnTo>
                <a:cubicBezTo>
                  <a:pt x="20721" y="14727"/>
                  <a:pt x="21600" y="13849"/>
                  <a:pt x="21600" y="12764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9636" y="4909"/>
                </a:moveTo>
                <a:cubicBezTo>
                  <a:pt x="19636" y="4367"/>
                  <a:pt x="19197" y="3927"/>
                  <a:pt x="18655" y="3927"/>
                </a:cubicBezTo>
                <a:cubicBezTo>
                  <a:pt x="18113" y="3927"/>
                  <a:pt x="17673" y="4367"/>
                  <a:pt x="17673" y="4909"/>
                </a:cubicBezTo>
                <a:cubicBezTo>
                  <a:pt x="17673" y="5451"/>
                  <a:pt x="18113" y="5891"/>
                  <a:pt x="18655" y="5891"/>
                </a:cubicBezTo>
                <a:cubicBezTo>
                  <a:pt x="19197" y="5891"/>
                  <a:pt x="19636" y="5451"/>
                  <a:pt x="19636" y="4909"/>
                </a:cubicBezTo>
                <a:moveTo>
                  <a:pt x="19145" y="7364"/>
                </a:moveTo>
                <a:cubicBezTo>
                  <a:pt x="19145" y="7093"/>
                  <a:pt x="18925" y="6873"/>
                  <a:pt x="18655" y="6873"/>
                </a:cubicBezTo>
                <a:cubicBezTo>
                  <a:pt x="18384" y="6873"/>
                  <a:pt x="18164" y="7093"/>
                  <a:pt x="18164" y="7364"/>
                </a:cubicBezTo>
                <a:cubicBezTo>
                  <a:pt x="18164" y="7635"/>
                  <a:pt x="18384" y="7855"/>
                  <a:pt x="18655" y="7855"/>
                </a:cubicBezTo>
                <a:cubicBezTo>
                  <a:pt x="18925" y="7855"/>
                  <a:pt x="19145" y="7635"/>
                  <a:pt x="19145" y="7364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6"/>
                  <a:pt x="8294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5"/>
                  <a:pt x="14185" y="12764"/>
                  <a:pt x="14727" y="12764"/>
                </a:cubicBezTo>
                <a:cubicBezTo>
                  <a:pt x="15269" y="12764"/>
                  <a:pt x="15709" y="12325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7"/>
                  <a:pt x="6668" y="18655"/>
                  <a:pt x="8836" y="18655"/>
                </a:cubicBezTo>
                <a:cubicBezTo>
                  <a:pt x="11005" y="18655"/>
                  <a:pt x="12764" y="16897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3" name="出自【趣你的PPT】(微信:qunideppt)：最优质的PPT资源库"/>
          <p:cNvSpPr/>
          <p:nvPr/>
        </p:nvSpPr>
        <p:spPr>
          <a:xfrm>
            <a:off x="5796519" y="2901432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4" name="出自【趣你的PPT】(微信:qunideppt)：最优质的PPT资源库"/>
          <p:cNvSpPr/>
          <p:nvPr/>
        </p:nvSpPr>
        <p:spPr>
          <a:xfrm>
            <a:off x="6206524" y="2901432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7855"/>
                </a:moveTo>
                <a:lnTo>
                  <a:pt x="7855" y="7855"/>
                </a:lnTo>
                <a:lnTo>
                  <a:pt x="7855" y="9818"/>
                </a:lnTo>
                <a:lnTo>
                  <a:pt x="9818" y="9818"/>
                </a:lnTo>
                <a:cubicBezTo>
                  <a:pt x="9818" y="9818"/>
                  <a:pt x="9818" y="7855"/>
                  <a:pt x="9818" y="7855"/>
                </a:cubicBezTo>
                <a:close/>
                <a:moveTo>
                  <a:pt x="5891" y="7855"/>
                </a:moveTo>
                <a:lnTo>
                  <a:pt x="3927" y="7855"/>
                </a:lnTo>
                <a:lnTo>
                  <a:pt x="3927" y="9818"/>
                </a:lnTo>
                <a:lnTo>
                  <a:pt x="5891" y="9818"/>
                </a:lnTo>
                <a:cubicBezTo>
                  <a:pt x="5891" y="9818"/>
                  <a:pt x="5891" y="7855"/>
                  <a:pt x="5891" y="7855"/>
                </a:cubicBezTo>
                <a:close/>
                <a:moveTo>
                  <a:pt x="13745" y="7855"/>
                </a:moveTo>
                <a:lnTo>
                  <a:pt x="11782" y="7855"/>
                </a:lnTo>
                <a:lnTo>
                  <a:pt x="11782" y="9818"/>
                </a:lnTo>
                <a:lnTo>
                  <a:pt x="13745" y="9818"/>
                </a:lnTo>
                <a:cubicBezTo>
                  <a:pt x="13745" y="9818"/>
                  <a:pt x="13745" y="7855"/>
                  <a:pt x="13745" y="7855"/>
                </a:cubicBezTo>
                <a:close/>
                <a:moveTo>
                  <a:pt x="7855" y="13745"/>
                </a:moveTo>
                <a:lnTo>
                  <a:pt x="9818" y="13745"/>
                </a:lnTo>
                <a:lnTo>
                  <a:pt x="9818" y="11782"/>
                </a:lnTo>
                <a:lnTo>
                  <a:pt x="7855" y="11782"/>
                </a:lnTo>
                <a:cubicBezTo>
                  <a:pt x="7855" y="11782"/>
                  <a:pt x="7855" y="13745"/>
                  <a:pt x="7855" y="13745"/>
                </a:cubicBezTo>
                <a:close/>
                <a:moveTo>
                  <a:pt x="13745" y="11782"/>
                </a:moveTo>
                <a:lnTo>
                  <a:pt x="15709" y="11782"/>
                </a:lnTo>
                <a:lnTo>
                  <a:pt x="15709" y="9818"/>
                </a:lnTo>
                <a:lnTo>
                  <a:pt x="13745" y="9818"/>
                </a:lnTo>
                <a:cubicBezTo>
                  <a:pt x="13745" y="9818"/>
                  <a:pt x="13745" y="11782"/>
                  <a:pt x="13745" y="11782"/>
                </a:cubicBezTo>
                <a:close/>
                <a:moveTo>
                  <a:pt x="5891" y="11782"/>
                </a:moveTo>
                <a:lnTo>
                  <a:pt x="3927" y="11782"/>
                </a:lnTo>
                <a:lnTo>
                  <a:pt x="3927" y="13745"/>
                </a:lnTo>
                <a:lnTo>
                  <a:pt x="5891" y="13745"/>
                </a:lnTo>
                <a:cubicBezTo>
                  <a:pt x="5891" y="13745"/>
                  <a:pt x="5891" y="11782"/>
                  <a:pt x="5891" y="11782"/>
                </a:cubicBezTo>
                <a:close/>
                <a:moveTo>
                  <a:pt x="11782" y="13745"/>
                </a:moveTo>
                <a:lnTo>
                  <a:pt x="13745" y="13745"/>
                </a:lnTo>
                <a:lnTo>
                  <a:pt x="13745" y="11782"/>
                </a:lnTo>
                <a:lnTo>
                  <a:pt x="11782" y="11782"/>
                </a:lnTo>
                <a:cubicBezTo>
                  <a:pt x="11782" y="11782"/>
                  <a:pt x="11782" y="13745"/>
                  <a:pt x="11782" y="13745"/>
                </a:cubicBezTo>
                <a:close/>
                <a:moveTo>
                  <a:pt x="13745" y="15709"/>
                </a:moveTo>
                <a:lnTo>
                  <a:pt x="15709" y="15709"/>
                </a:lnTo>
                <a:lnTo>
                  <a:pt x="15709" y="13745"/>
                </a:lnTo>
                <a:lnTo>
                  <a:pt x="13745" y="13745"/>
                </a:lnTo>
                <a:cubicBezTo>
                  <a:pt x="13745" y="13745"/>
                  <a:pt x="13745" y="15709"/>
                  <a:pt x="13745" y="15709"/>
                </a:cubicBezTo>
                <a:close/>
                <a:moveTo>
                  <a:pt x="17673" y="7855"/>
                </a:moveTo>
                <a:lnTo>
                  <a:pt x="19636" y="7855"/>
                </a:lnTo>
                <a:lnTo>
                  <a:pt x="19636" y="5891"/>
                </a:lnTo>
                <a:lnTo>
                  <a:pt x="17673" y="5891"/>
                </a:lnTo>
                <a:cubicBezTo>
                  <a:pt x="17673" y="5891"/>
                  <a:pt x="17673" y="7855"/>
                  <a:pt x="17673" y="7855"/>
                </a:cubicBezTo>
                <a:close/>
                <a:moveTo>
                  <a:pt x="15709" y="9818"/>
                </a:moveTo>
                <a:lnTo>
                  <a:pt x="17673" y="9818"/>
                </a:lnTo>
                <a:lnTo>
                  <a:pt x="17673" y="7855"/>
                </a:lnTo>
                <a:lnTo>
                  <a:pt x="15709" y="7855"/>
                </a:lnTo>
                <a:cubicBezTo>
                  <a:pt x="15709" y="7855"/>
                  <a:pt x="15709" y="9818"/>
                  <a:pt x="15709" y="9818"/>
                </a:cubicBezTo>
                <a:close/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2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2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0"/>
                  <a:pt x="4147" y="21600"/>
                  <a:pt x="4418" y="21600"/>
                </a:cubicBezTo>
                <a:cubicBezTo>
                  <a:pt x="4689" y="21600"/>
                  <a:pt x="4909" y="21380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0"/>
                  <a:pt x="16911" y="21600"/>
                  <a:pt x="17182" y="21600"/>
                </a:cubicBezTo>
                <a:cubicBezTo>
                  <a:pt x="17453" y="21600"/>
                  <a:pt x="17673" y="21380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  <a:moveTo>
                  <a:pt x="5891" y="15709"/>
                </a:moveTo>
                <a:lnTo>
                  <a:pt x="7855" y="15709"/>
                </a:lnTo>
                <a:lnTo>
                  <a:pt x="7855" y="13745"/>
                </a:lnTo>
                <a:lnTo>
                  <a:pt x="5891" y="13745"/>
                </a:lnTo>
                <a:cubicBezTo>
                  <a:pt x="5891" y="13745"/>
                  <a:pt x="5891" y="15709"/>
                  <a:pt x="5891" y="15709"/>
                </a:cubicBezTo>
                <a:close/>
                <a:moveTo>
                  <a:pt x="9818" y="15709"/>
                </a:moveTo>
                <a:lnTo>
                  <a:pt x="11782" y="15709"/>
                </a:lnTo>
                <a:lnTo>
                  <a:pt x="11782" y="13745"/>
                </a:lnTo>
                <a:lnTo>
                  <a:pt x="9818" y="13745"/>
                </a:lnTo>
                <a:cubicBezTo>
                  <a:pt x="9818" y="13745"/>
                  <a:pt x="9818" y="15709"/>
                  <a:pt x="9818" y="15709"/>
                </a:cubicBezTo>
                <a:close/>
                <a:moveTo>
                  <a:pt x="7855" y="9818"/>
                </a:moveTo>
                <a:lnTo>
                  <a:pt x="5891" y="9818"/>
                </a:lnTo>
                <a:lnTo>
                  <a:pt x="5891" y="11782"/>
                </a:lnTo>
                <a:lnTo>
                  <a:pt x="7855" y="11782"/>
                </a:lnTo>
                <a:cubicBezTo>
                  <a:pt x="7855" y="11782"/>
                  <a:pt x="7855" y="9818"/>
                  <a:pt x="7855" y="9818"/>
                </a:cubicBezTo>
                <a:close/>
                <a:moveTo>
                  <a:pt x="15709" y="13745"/>
                </a:moveTo>
                <a:lnTo>
                  <a:pt x="17673" y="13745"/>
                </a:lnTo>
                <a:lnTo>
                  <a:pt x="17673" y="11782"/>
                </a:lnTo>
                <a:lnTo>
                  <a:pt x="15709" y="11782"/>
                </a:lnTo>
                <a:cubicBezTo>
                  <a:pt x="15709" y="11782"/>
                  <a:pt x="15709" y="13745"/>
                  <a:pt x="15709" y="13745"/>
                </a:cubicBezTo>
                <a:close/>
                <a:moveTo>
                  <a:pt x="1964" y="7855"/>
                </a:moveTo>
                <a:lnTo>
                  <a:pt x="3927" y="7855"/>
                </a:lnTo>
                <a:lnTo>
                  <a:pt x="3927" y="5891"/>
                </a:lnTo>
                <a:lnTo>
                  <a:pt x="1964" y="5891"/>
                </a:lnTo>
                <a:cubicBezTo>
                  <a:pt x="1964" y="5891"/>
                  <a:pt x="1964" y="7855"/>
                  <a:pt x="1964" y="7855"/>
                </a:cubicBezTo>
                <a:close/>
                <a:moveTo>
                  <a:pt x="3927" y="17673"/>
                </a:moveTo>
                <a:lnTo>
                  <a:pt x="5891" y="17673"/>
                </a:lnTo>
                <a:lnTo>
                  <a:pt x="5891" y="15709"/>
                </a:lnTo>
                <a:lnTo>
                  <a:pt x="3927" y="15709"/>
                </a:lnTo>
                <a:cubicBezTo>
                  <a:pt x="3927" y="15709"/>
                  <a:pt x="3927" y="17673"/>
                  <a:pt x="3927" y="17673"/>
                </a:cubicBezTo>
                <a:close/>
                <a:moveTo>
                  <a:pt x="11782" y="5891"/>
                </a:moveTo>
                <a:lnTo>
                  <a:pt x="9818" y="5891"/>
                </a:lnTo>
                <a:lnTo>
                  <a:pt x="9818" y="7855"/>
                </a:lnTo>
                <a:lnTo>
                  <a:pt x="11782" y="7855"/>
                </a:lnTo>
                <a:cubicBezTo>
                  <a:pt x="11782" y="7855"/>
                  <a:pt x="11782" y="5891"/>
                  <a:pt x="11782" y="5891"/>
                </a:cubicBezTo>
                <a:close/>
                <a:moveTo>
                  <a:pt x="7855" y="5891"/>
                </a:moveTo>
                <a:lnTo>
                  <a:pt x="5891" y="5891"/>
                </a:lnTo>
                <a:lnTo>
                  <a:pt x="5891" y="7855"/>
                </a:lnTo>
                <a:lnTo>
                  <a:pt x="7855" y="7855"/>
                </a:lnTo>
                <a:cubicBezTo>
                  <a:pt x="7855" y="7855"/>
                  <a:pt x="7855" y="5891"/>
                  <a:pt x="7855" y="5891"/>
                </a:cubicBezTo>
                <a:close/>
                <a:moveTo>
                  <a:pt x="1964" y="15709"/>
                </a:moveTo>
                <a:lnTo>
                  <a:pt x="3927" y="15709"/>
                </a:lnTo>
                <a:lnTo>
                  <a:pt x="3927" y="13745"/>
                </a:lnTo>
                <a:lnTo>
                  <a:pt x="1964" y="13745"/>
                </a:lnTo>
                <a:cubicBezTo>
                  <a:pt x="1964" y="13745"/>
                  <a:pt x="1964" y="15709"/>
                  <a:pt x="1964" y="15709"/>
                </a:cubicBezTo>
                <a:close/>
                <a:moveTo>
                  <a:pt x="1964" y="11782"/>
                </a:moveTo>
                <a:lnTo>
                  <a:pt x="3927" y="11782"/>
                </a:lnTo>
                <a:lnTo>
                  <a:pt x="3927" y="9818"/>
                </a:lnTo>
                <a:lnTo>
                  <a:pt x="1964" y="9818"/>
                </a:lnTo>
                <a:cubicBezTo>
                  <a:pt x="1964" y="9818"/>
                  <a:pt x="1964" y="11782"/>
                  <a:pt x="1964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5709"/>
                </a:lnTo>
                <a:lnTo>
                  <a:pt x="7855" y="15709"/>
                </a:lnTo>
                <a:cubicBezTo>
                  <a:pt x="7855" y="15709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1782" y="15709"/>
                </a:lnTo>
                <a:cubicBezTo>
                  <a:pt x="11782" y="15709"/>
                  <a:pt x="11782" y="17673"/>
                  <a:pt x="11782" y="17673"/>
                </a:cubicBezTo>
                <a:close/>
                <a:moveTo>
                  <a:pt x="15709" y="17673"/>
                </a:moveTo>
                <a:lnTo>
                  <a:pt x="17673" y="17673"/>
                </a:lnTo>
                <a:lnTo>
                  <a:pt x="17673" y="15709"/>
                </a:lnTo>
                <a:lnTo>
                  <a:pt x="15709" y="15709"/>
                </a:lnTo>
                <a:cubicBezTo>
                  <a:pt x="15709" y="15709"/>
                  <a:pt x="15709" y="17673"/>
                  <a:pt x="15709" y="17673"/>
                </a:cubicBezTo>
                <a:close/>
                <a:moveTo>
                  <a:pt x="11782" y="9818"/>
                </a:moveTo>
                <a:lnTo>
                  <a:pt x="9818" y="9818"/>
                </a:lnTo>
                <a:lnTo>
                  <a:pt x="9818" y="11782"/>
                </a:lnTo>
                <a:lnTo>
                  <a:pt x="11782" y="11782"/>
                </a:lnTo>
                <a:cubicBezTo>
                  <a:pt x="11782" y="11782"/>
                  <a:pt x="11782" y="9818"/>
                  <a:pt x="11782" y="9818"/>
                </a:cubicBezTo>
                <a:close/>
                <a:moveTo>
                  <a:pt x="19636" y="9818"/>
                </a:moveTo>
                <a:lnTo>
                  <a:pt x="17673" y="9818"/>
                </a:lnTo>
                <a:lnTo>
                  <a:pt x="17673" y="11782"/>
                </a:lnTo>
                <a:lnTo>
                  <a:pt x="19636" y="11782"/>
                </a:lnTo>
                <a:cubicBezTo>
                  <a:pt x="19636" y="11782"/>
                  <a:pt x="19636" y="9818"/>
                  <a:pt x="19636" y="9818"/>
                </a:cubicBezTo>
                <a:close/>
                <a:moveTo>
                  <a:pt x="19636" y="13745"/>
                </a:moveTo>
                <a:lnTo>
                  <a:pt x="17673" y="13745"/>
                </a:lnTo>
                <a:lnTo>
                  <a:pt x="17673" y="15709"/>
                </a:lnTo>
                <a:lnTo>
                  <a:pt x="19636" y="15709"/>
                </a:lnTo>
                <a:cubicBezTo>
                  <a:pt x="19636" y="15709"/>
                  <a:pt x="19636" y="13745"/>
                  <a:pt x="19636" y="13745"/>
                </a:cubicBezTo>
                <a:close/>
                <a:moveTo>
                  <a:pt x="15709" y="5891"/>
                </a:moveTo>
                <a:lnTo>
                  <a:pt x="13745" y="5891"/>
                </a:lnTo>
                <a:lnTo>
                  <a:pt x="13745" y="7855"/>
                </a:lnTo>
                <a:lnTo>
                  <a:pt x="15709" y="7855"/>
                </a:lnTo>
                <a:cubicBezTo>
                  <a:pt x="15709" y="7855"/>
                  <a:pt x="15709" y="5891"/>
                  <a:pt x="15709" y="589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5" name="出自【趣你的PPT】(微信:qunideppt)：最优质的PPT资源库"/>
          <p:cNvSpPr/>
          <p:nvPr/>
        </p:nvSpPr>
        <p:spPr>
          <a:xfrm>
            <a:off x="6616530" y="2901432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782"/>
                </a:moveTo>
                <a:cubicBezTo>
                  <a:pt x="18383" y="11782"/>
                  <a:pt x="18164" y="12002"/>
                  <a:pt x="18164" y="12273"/>
                </a:cubicBezTo>
                <a:cubicBezTo>
                  <a:pt x="18164" y="12544"/>
                  <a:pt x="18383" y="12764"/>
                  <a:pt x="18655" y="12764"/>
                </a:cubicBezTo>
                <a:cubicBezTo>
                  <a:pt x="18926" y="12764"/>
                  <a:pt x="19145" y="12544"/>
                  <a:pt x="19145" y="12273"/>
                </a:cubicBezTo>
                <a:cubicBezTo>
                  <a:pt x="19145" y="12002"/>
                  <a:pt x="18926" y="11782"/>
                  <a:pt x="18655" y="11782"/>
                </a:cubicBezTo>
                <a:moveTo>
                  <a:pt x="18655" y="13745"/>
                </a:moveTo>
                <a:cubicBezTo>
                  <a:pt x="18383" y="13745"/>
                  <a:pt x="18164" y="13966"/>
                  <a:pt x="18164" y="14236"/>
                </a:cubicBezTo>
                <a:cubicBezTo>
                  <a:pt x="18164" y="14508"/>
                  <a:pt x="18383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cubicBezTo>
                  <a:pt x="19145" y="13966"/>
                  <a:pt x="18926" y="13745"/>
                  <a:pt x="18655" y="13745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6691" y="20618"/>
                </a:lnTo>
                <a:lnTo>
                  <a:pt x="16691" y="6873"/>
                </a:ln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cubicBezTo>
                  <a:pt x="982" y="7313"/>
                  <a:pt x="1422" y="6873"/>
                  <a:pt x="1964" y="6873"/>
                </a:cubicBezTo>
                <a:lnTo>
                  <a:pt x="15709" y="6873"/>
                </a:lnTo>
                <a:cubicBezTo>
                  <a:pt x="15709" y="6873"/>
                  <a:pt x="15709" y="20618"/>
                  <a:pt x="15709" y="20618"/>
                </a:cubicBezTo>
                <a:close/>
                <a:moveTo>
                  <a:pt x="19636" y="5891"/>
                </a:moveTo>
                <a:lnTo>
                  <a:pt x="13205" y="5891"/>
                </a:lnTo>
                <a:cubicBezTo>
                  <a:pt x="13069" y="5222"/>
                  <a:pt x="12657" y="4657"/>
                  <a:pt x="12097" y="4306"/>
                </a:cubicBez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6" y="0"/>
                  <a:pt x="13745" y="440"/>
                  <a:pt x="13745" y="982"/>
                </a:cubicBezTo>
                <a:cubicBezTo>
                  <a:pt x="13745" y="1070"/>
                  <a:pt x="13761" y="1153"/>
                  <a:pt x="13782" y="1233"/>
                </a:cubicBezTo>
                <a:lnTo>
                  <a:pt x="11061" y="3954"/>
                </a:lnTo>
                <a:cubicBezTo>
                  <a:pt x="10975" y="3945"/>
                  <a:pt x="10889" y="3927"/>
                  <a:pt x="10800" y="3927"/>
                </a:cubicBezTo>
                <a:cubicBezTo>
                  <a:pt x="10711" y="3927"/>
                  <a:pt x="10625" y="3945"/>
                  <a:pt x="10539" y="3954"/>
                </a:cubicBezTo>
                <a:lnTo>
                  <a:pt x="7818" y="1233"/>
                </a:lnTo>
                <a:cubicBezTo>
                  <a:pt x="7839" y="1153"/>
                  <a:pt x="7855" y="1070"/>
                  <a:pt x="7855" y="982"/>
                </a:cubicBezTo>
                <a:cubicBezTo>
                  <a:pt x="7855" y="440"/>
                  <a:pt x="7414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503" y="4306"/>
                </a:lnTo>
                <a:cubicBezTo>
                  <a:pt x="8943" y="4657"/>
                  <a:pt x="8531" y="5222"/>
                  <a:pt x="8395" y="5891"/>
                </a:cubicBez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2764" y="17673"/>
                </a:moveTo>
                <a:lnTo>
                  <a:pt x="3927" y="17673"/>
                </a:lnTo>
                <a:lnTo>
                  <a:pt x="3927" y="9818"/>
                </a:lnTo>
                <a:lnTo>
                  <a:pt x="12764" y="9818"/>
                </a:lnTo>
                <a:cubicBezTo>
                  <a:pt x="12764" y="9818"/>
                  <a:pt x="12764" y="17673"/>
                  <a:pt x="12764" y="17673"/>
                </a:cubicBezTo>
                <a:close/>
                <a:moveTo>
                  <a:pt x="13745" y="8836"/>
                </a:moveTo>
                <a:lnTo>
                  <a:pt x="2945" y="8836"/>
                </a:lnTo>
                <a:lnTo>
                  <a:pt x="2945" y="18655"/>
                </a:lnTo>
                <a:lnTo>
                  <a:pt x="13745" y="18655"/>
                </a:lnTo>
                <a:cubicBezTo>
                  <a:pt x="13745" y="18655"/>
                  <a:pt x="13745" y="8836"/>
                  <a:pt x="13745" y="8836"/>
                </a:cubicBezTo>
                <a:close/>
                <a:moveTo>
                  <a:pt x="18655" y="8836"/>
                </a:moveTo>
                <a:cubicBezTo>
                  <a:pt x="18113" y="8836"/>
                  <a:pt x="17673" y="9276"/>
                  <a:pt x="17673" y="9818"/>
                </a:cubicBezTo>
                <a:cubicBezTo>
                  <a:pt x="17673" y="10360"/>
                  <a:pt x="18113" y="10800"/>
                  <a:pt x="18655" y="10800"/>
                </a:cubicBezTo>
                <a:cubicBezTo>
                  <a:pt x="19196" y="10800"/>
                  <a:pt x="19636" y="10360"/>
                  <a:pt x="19636" y="9818"/>
                </a:cubicBezTo>
                <a:cubicBezTo>
                  <a:pt x="19636" y="9276"/>
                  <a:pt x="19196" y="8836"/>
                  <a:pt x="1865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6" name="出自【趣你的PPT】(微信:qunideppt)：最优质的PPT资源库"/>
          <p:cNvSpPr/>
          <p:nvPr/>
        </p:nvSpPr>
        <p:spPr>
          <a:xfrm>
            <a:off x="7026535" y="2950242"/>
            <a:ext cx="214765" cy="117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0800" y="5400"/>
                </a:moveTo>
                <a:lnTo>
                  <a:pt x="3927" y="10800"/>
                </a:lnTo>
                <a:lnTo>
                  <a:pt x="8836" y="10800"/>
                </a:lnTo>
                <a:lnTo>
                  <a:pt x="9818" y="16200"/>
                </a:lnTo>
                <a:lnTo>
                  <a:pt x="16691" y="10800"/>
                </a:lnTo>
                <a:lnTo>
                  <a:pt x="11782" y="10800"/>
                </a:lnTo>
                <a:cubicBezTo>
                  <a:pt x="11782" y="10800"/>
                  <a:pt x="10800" y="5400"/>
                  <a:pt x="10800" y="54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7" name="出自【趣你的PPT】(微信:qunideppt)：最优质的PPT资源库"/>
          <p:cNvSpPr/>
          <p:nvPr/>
        </p:nvSpPr>
        <p:spPr>
          <a:xfrm>
            <a:off x="7436541" y="2950242"/>
            <a:ext cx="214765" cy="117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8" name="出自【趣你的PPT】(微信:qunideppt)：最优质的PPT资源库"/>
          <p:cNvSpPr/>
          <p:nvPr/>
        </p:nvSpPr>
        <p:spPr>
          <a:xfrm>
            <a:off x="7846546" y="2950242"/>
            <a:ext cx="214765" cy="117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6873" y="18000"/>
                </a:lnTo>
                <a:lnTo>
                  <a:pt x="6873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29" name="出自【趣你的PPT】(微信:qunideppt)：最优质的PPT资源库"/>
          <p:cNvSpPr/>
          <p:nvPr/>
        </p:nvSpPr>
        <p:spPr>
          <a:xfrm>
            <a:off x="8256552" y="2950242"/>
            <a:ext cx="214765" cy="117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10800" y="18000"/>
                </a:lnTo>
                <a:lnTo>
                  <a:pt x="10800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0" name="出自【趣你的PPT】(微信:qunideppt)：最优质的PPT资源库"/>
          <p:cNvSpPr/>
          <p:nvPr/>
        </p:nvSpPr>
        <p:spPr>
          <a:xfrm>
            <a:off x="4566502" y="3360248"/>
            <a:ext cx="214765" cy="117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4727" y="18000"/>
                </a:lnTo>
                <a:lnTo>
                  <a:pt x="14727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1" name="出自【趣你的PPT】(微信:qunideppt)：最优质的PPT资源库"/>
          <p:cNvSpPr/>
          <p:nvPr/>
        </p:nvSpPr>
        <p:spPr>
          <a:xfrm>
            <a:off x="4976508" y="3360248"/>
            <a:ext cx="214765" cy="117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8655" y="18000"/>
                </a:lnTo>
                <a:lnTo>
                  <a:pt x="18655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2" name="出自【趣你的PPT】(微信:qunideppt)：最优质的PPT资源库"/>
          <p:cNvSpPr/>
          <p:nvPr/>
        </p:nvSpPr>
        <p:spPr>
          <a:xfrm>
            <a:off x="5396275" y="3311437"/>
            <a:ext cx="195242" cy="214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1"/>
                </a:moveTo>
                <a:lnTo>
                  <a:pt x="12960" y="2178"/>
                </a:lnTo>
                <a:cubicBezTo>
                  <a:pt x="12662" y="2178"/>
                  <a:pt x="12420" y="2398"/>
                  <a:pt x="12420" y="2669"/>
                </a:cubicBezTo>
                <a:cubicBezTo>
                  <a:pt x="12420" y="2940"/>
                  <a:pt x="12662" y="3160"/>
                  <a:pt x="12960" y="3160"/>
                </a:cubicBezTo>
                <a:lnTo>
                  <a:pt x="12960" y="3172"/>
                </a:lnTo>
                <a:cubicBezTo>
                  <a:pt x="17287" y="4066"/>
                  <a:pt x="20520" y="7577"/>
                  <a:pt x="20520" y="11782"/>
                </a:cubicBezTo>
                <a:cubicBezTo>
                  <a:pt x="20520" y="16662"/>
                  <a:pt x="16168" y="20618"/>
                  <a:pt x="10800" y="20618"/>
                </a:cubicBezTo>
                <a:cubicBezTo>
                  <a:pt x="5432" y="20618"/>
                  <a:pt x="1080" y="16662"/>
                  <a:pt x="1080" y="11782"/>
                </a:cubicBezTo>
                <a:cubicBezTo>
                  <a:pt x="1080" y="7577"/>
                  <a:pt x="4313" y="4066"/>
                  <a:pt x="8640" y="3172"/>
                </a:cubicBezTo>
                <a:lnTo>
                  <a:pt x="8640" y="3160"/>
                </a:lnTo>
                <a:cubicBezTo>
                  <a:pt x="8938" y="3160"/>
                  <a:pt x="9180" y="2940"/>
                  <a:pt x="9180" y="2669"/>
                </a:cubicBezTo>
                <a:cubicBezTo>
                  <a:pt x="9180" y="2398"/>
                  <a:pt x="8938" y="2178"/>
                  <a:pt x="8640" y="2178"/>
                </a:cubicBezTo>
                <a:lnTo>
                  <a:pt x="8640" y="2161"/>
                </a:lnTo>
                <a:cubicBezTo>
                  <a:pt x="3710" y="3071"/>
                  <a:pt x="0" y="7031"/>
                  <a:pt x="0" y="11782"/>
                </a:cubicBezTo>
                <a:cubicBezTo>
                  <a:pt x="0" y="17204"/>
                  <a:pt x="4835" y="21600"/>
                  <a:pt x="10800" y="21600"/>
                </a:cubicBezTo>
                <a:cubicBezTo>
                  <a:pt x="16765" y="21600"/>
                  <a:pt x="21600" y="17204"/>
                  <a:pt x="21600" y="11782"/>
                </a:cubicBezTo>
                <a:cubicBezTo>
                  <a:pt x="21600" y="7031"/>
                  <a:pt x="17890" y="3071"/>
                  <a:pt x="12960" y="2161"/>
                </a:cubicBezTo>
                <a:moveTo>
                  <a:pt x="10800" y="12763"/>
                </a:moveTo>
                <a:cubicBezTo>
                  <a:pt x="11098" y="12763"/>
                  <a:pt x="11340" y="12544"/>
                  <a:pt x="11340" y="12272"/>
                </a:cubicBezTo>
                <a:lnTo>
                  <a:pt x="11340" y="491"/>
                </a:lnTo>
                <a:cubicBezTo>
                  <a:pt x="11340" y="220"/>
                  <a:pt x="11098" y="0"/>
                  <a:pt x="10800" y="0"/>
                </a:cubicBezTo>
                <a:cubicBezTo>
                  <a:pt x="10502" y="0"/>
                  <a:pt x="10260" y="220"/>
                  <a:pt x="10260" y="491"/>
                </a:cubicBezTo>
                <a:lnTo>
                  <a:pt x="10260" y="12272"/>
                </a:lnTo>
                <a:cubicBezTo>
                  <a:pt x="10260" y="12544"/>
                  <a:pt x="10502" y="12763"/>
                  <a:pt x="10800" y="1276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3" name="出自【趣你的PPT】(微信:qunideppt)：最优质的PPT资源库"/>
          <p:cNvSpPr/>
          <p:nvPr/>
        </p:nvSpPr>
        <p:spPr>
          <a:xfrm>
            <a:off x="5796519" y="3340724"/>
            <a:ext cx="214765" cy="156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1600"/>
                </a:moveTo>
                <a:lnTo>
                  <a:pt x="13255" y="21600"/>
                </a:lnTo>
                <a:lnTo>
                  <a:pt x="13255" y="0"/>
                </a:lnTo>
                <a:lnTo>
                  <a:pt x="12273" y="0"/>
                </a:lnTo>
                <a:cubicBezTo>
                  <a:pt x="12273" y="0"/>
                  <a:pt x="12273" y="21600"/>
                  <a:pt x="12273" y="21600"/>
                </a:cubicBezTo>
                <a:close/>
                <a:moveTo>
                  <a:pt x="14236" y="21600"/>
                </a:moveTo>
                <a:lnTo>
                  <a:pt x="16691" y="21600"/>
                </a:lnTo>
                <a:lnTo>
                  <a:pt x="16691" y="0"/>
                </a:lnTo>
                <a:lnTo>
                  <a:pt x="14236" y="0"/>
                </a:lnTo>
                <a:cubicBezTo>
                  <a:pt x="14236" y="0"/>
                  <a:pt x="14236" y="21600"/>
                  <a:pt x="14236" y="21600"/>
                </a:cubicBezTo>
                <a:close/>
                <a:moveTo>
                  <a:pt x="17673" y="21600"/>
                </a:moveTo>
                <a:lnTo>
                  <a:pt x="18655" y="21600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21600"/>
                  <a:pt x="17673" y="21600"/>
                </a:cubicBezTo>
                <a:close/>
                <a:moveTo>
                  <a:pt x="20618" y="0"/>
                </a:moveTo>
                <a:lnTo>
                  <a:pt x="19636" y="0"/>
                </a:lnTo>
                <a:lnTo>
                  <a:pt x="19636" y="21600"/>
                </a:ln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4909" y="21600"/>
                </a:moveTo>
                <a:lnTo>
                  <a:pt x="5891" y="21600"/>
                </a:lnTo>
                <a:lnTo>
                  <a:pt x="5891" y="0"/>
                </a:lnTo>
                <a:lnTo>
                  <a:pt x="4909" y="0"/>
                </a:lnTo>
                <a:cubicBezTo>
                  <a:pt x="4909" y="0"/>
                  <a:pt x="4909" y="21600"/>
                  <a:pt x="4909" y="21600"/>
                </a:cubicBezTo>
                <a:close/>
                <a:moveTo>
                  <a:pt x="0" y="1350"/>
                </a:move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moveTo>
                  <a:pt x="1964" y="21600"/>
                </a:moveTo>
                <a:lnTo>
                  <a:pt x="3927" y="21600"/>
                </a:lnTo>
                <a:lnTo>
                  <a:pt x="3927" y="0"/>
                </a:lnTo>
                <a:lnTo>
                  <a:pt x="1964" y="0"/>
                </a:lnTo>
                <a:cubicBezTo>
                  <a:pt x="1964" y="0"/>
                  <a:pt x="1964" y="21600"/>
                  <a:pt x="1964" y="21600"/>
                </a:cubicBezTo>
                <a:close/>
                <a:moveTo>
                  <a:pt x="6873" y="21600"/>
                </a:moveTo>
                <a:lnTo>
                  <a:pt x="9327" y="21600"/>
                </a:lnTo>
                <a:lnTo>
                  <a:pt x="9327" y="0"/>
                </a:lnTo>
                <a:lnTo>
                  <a:pt x="6873" y="0"/>
                </a:lnTo>
                <a:cubicBezTo>
                  <a:pt x="6873" y="0"/>
                  <a:pt x="6873" y="21600"/>
                  <a:pt x="6873" y="21600"/>
                </a:cubicBezTo>
                <a:close/>
                <a:moveTo>
                  <a:pt x="10309" y="21600"/>
                </a:moveTo>
                <a:lnTo>
                  <a:pt x="11291" y="21600"/>
                </a:lnTo>
                <a:lnTo>
                  <a:pt x="11291" y="0"/>
                </a:lnTo>
                <a:lnTo>
                  <a:pt x="10309" y="0"/>
                </a:lnTo>
                <a:cubicBezTo>
                  <a:pt x="10309" y="0"/>
                  <a:pt x="10309" y="21600"/>
                  <a:pt x="10309" y="216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4" name="出自【趣你的PPT】(微信:qunideppt)：最优质的PPT资源库"/>
          <p:cNvSpPr/>
          <p:nvPr/>
        </p:nvSpPr>
        <p:spPr>
          <a:xfrm>
            <a:off x="6206524" y="3311437"/>
            <a:ext cx="214765" cy="214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5421"/>
                </a:moveTo>
                <a:cubicBezTo>
                  <a:pt x="10666" y="15276"/>
                  <a:pt x="10995" y="15082"/>
                  <a:pt x="11291" y="14845"/>
                </a:cubicBezTo>
                <a:lnTo>
                  <a:pt x="11291" y="8719"/>
                </a:lnTo>
                <a:cubicBezTo>
                  <a:pt x="10995" y="8482"/>
                  <a:pt x="10666" y="8287"/>
                  <a:pt x="10309" y="8143"/>
                </a:cubicBezTo>
                <a:cubicBezTo>
                  <a:pt x="10309" y="8143"/>
                  <a:pt x="10309" y="15421"/>
                  <a:pt x="10309" y="15421"/>
                </a:cubicBezTo>
                <a:close/>
                <a:moveTo>
                  <a:pt x="12273" y="13681"/>
                </a:moveTo>
                <a:cubicBezTo>
                  <a:pt x="12585" y="13118"/>
                  <a:pt x="12764" y="12471"/>
                  <a:pt x="12764" y="11782"/>
                </a:cubicBezTo>
                <a:cubicBezTo>
                  <a:pt x="12764" y="11092"/>
                  <a:pt x="12585" y="10445"/>
                  <a:pt x="12273" y="9882"/>
                </a:cubicBezTo>
                <a:cubicBezTo>
                  <a:pt x="12273" y="9882"/>
                  <a:pt x="12273" y="13681"/>
                  <a:pt x="12273" y="13681"/>
                </a:cubicBezTo>
                <a:close/>
                <a:moveTo>
                  <a:pt x="5891" y="14373"/>
                </a:moveTo>
                <a:lnTo>
                  <a:pt x="5891" y="9190"/>
                </a:lnTo>
                <a:cubicBezTo>
                  <a:pt x="5282" y="9882"/>
                  <a:pt x="4909" y="10788"/>
                  <a:pt x="4909" y="11782"/>
                </a:cubicBezTo>
                <a:cubicBezTo>
                  <a:pt x="4909" y="12776"/>
                  <a:pt x="5282" y="13681"/>
                  <a:pt x="5891" y="14373"/>
                </a:cubicBezTo>
                <a:moveTo>
                  <a:pt x="6873" y="8384"/>
                </a:moveTo>
                <a:lnTo>
                  <a:pt x="6873" y="15179"/>
                </a:lnTo>
                <a:cubicBezTo>
                  <a:pt x="7451" y="15514"/>
                  <a:pt x="8120" y="15709"/>
                  <a:pt x="8836" y="15709"/>
                </a:cubicBezTo>
                <a:cubicBezTo>
                  <a:pt x="9003" y="15709"/>
                  <a:pt x="9166" y="15696"/>
                  <a:pt x="9327" y="15675"/>
                </a:cubicBezTo>
                <a:lnTo>
                  <a:pt x="9327" y="7888"/>
                </a:lnTo>
                <a:cubicBezTo>
                  <a:pt x="9166" y="7868"/>
                  <a:pt x="9003" y="7854"/>
                  <a:pt x="8836" y="7854"/>
                </a:cubicBezTo>
                <a:cubicBezTo>
                  <a:pt x="8120" y="7854"/>
                  <a:pt x="7451" y="8049"/>
                  <a:pt x="6873" y="8384"/>
                </a:cubicBezTo>
                <a:moveTo>
                  <a:pt x="20618" y="0"/>
                </a:moveTo>
                <a:lnTo>
                  <a:pt x="19636" y="0"/>
                </a:lnTo>
                <a:lnTo>
                  <a:pt x="19636" y="15709"/>
                </a:ln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8836" y="17672"/>
                </a:moveTo>
                <a:cubicBezTo>
                  <a:pt x="5583" y="17672"/>
                  <a:pt x="2945" y="15035"/>
                  <a:pt x="2945" y="11782"/>
                </a:cubicBezTo>
                <a:cubicBezTo>
                  <a:pt x="2945" y="8528"/>
                  <a:pt x="5583" y="5891"/>
                  <a:pt x="8836" y="5891"/>
                </a:cubicBezTo>
                <a:cubicBezTo>
                  <a:pt x="12090" y="5891"/>
                  <a:pt x="14727" y="8528"/>
                  <a:pt x="14727" y="11782"/>
                </a:cubicBezTo>
                <a:cubicBezTo>
                  <a:pt x="14727" y="15035"/>
                  <a:pt x="12090" y="17672"/>
                  <a:pt x="8836" y="17672"/>
                </a:cubicBezTo>
                <a:moveTo>
                  <a:pt x="14027" y="16277"/>
                </a:moveTo>
                <a:cubicBezTo>
                  <a:pt x="15072" y="15072"/>
                  <a:pt x="15709" y="13503"/>
                  <a:pt x="15709" y="11782"/>
                </a:cubicBezTo>
                <a:cubicBezTo>
                  <a:pt x="15709" y="7986"/>
                  <a:pt x="12632" y="4909"/>
                  <a:pt x="8836" y="4909"/>
                </a:cubicBezTo>
                <a:cubicBezTo>
                  <a:pt x="5041" y="4909"/>
                  <a:pt x="1964" y="7986"/>
                  <a:pt x="1964" y="11782"/>
                </a:cubicBezTo>
                <a:cubicBezTo>
                  <a:pt x="1964" y="15577"/>
                  <a:pt x="5041" y="18654"/>
                  <a:pt x="8836" y="18654"/>
                </a:cubicBezTo>
                <a:cubicBezTo>
                  <a:pt x="10557" y="18654"/>
                  <a:pt x="12127" y="18017"/>
                  <a:pt x="13333" y="16972"/>
                </a:cubicBezTo>
                <a:lnTo>
                  <a:pt x="17817" y="21456"/>
                </a:lnTo>
                <a:cubicBezTo>
                  <a:pt x="17905" y="21545"/>
                  <a:pt x="18028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cubicBezTo>
                  <a:pt x="18655" y="20974"/>
                  <a:pt x="18600" y="20851"/>
                  <a:pt x="18511" y="20762"/>
                </a:cubicBezTo>
                <a:cubicBezTo>
                  <a:pt x="18511" y="20762"/>
                  <a:pt x="14027" y="16277"/>
                  <a:pt x="14027" y="16277"/>
                </a:cubicBezTo>
                <a:close/>
                <a:moveTo>
                  <a:pt x="17673" y="15709"/>
                </a:moveTo>
                <a:lnTo>
                  <a:pt x="18655" y="15709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15709"/>
                  <a:pt x="17673" y="15709"/>
                </a:cubicBezTo>
                <a:close/>
                <a:moveTo>
                  <a:pt x="16691" y="15709"/>
                </a:moveTo>
                <a:lnTo>
                  <a:pt x="16691" y="11783"/>
                </a:lnTo>
                <a:cubicBezTo>
                  <a:pt x="16691" y="13214"/>
                  <a:pt x="16301" y="14553"/>
                  <a:pt x="15631" y="15709"/>
                </a:cubicBezTo>
                <a:cubicBezTo>
                  <a:pt x="15631" y="15709"/>
                  <a:pt x="16691" y="15709"/>
                  <a:pt x="16691" y="15709"/>
                </a:cubicBezTo>
                <a:close/>
                <a:moveTo>
                  <a:pt x="16691" y="0"/>
                </a:moveTo>
                <a:lnTo>
                  <a:pt x="14236" y="0"/>
                </a:lnTo>
                <a:lnTo>
                  <a:pt x="14236" y="6088"/>
                </a:lnTo>
                <a:cubicBezTo>
                  <a:pt x="15745" y="7519"/>
                  <a:pt x="16691" y="9538"/>
                  <a:pt x="16691" y="11781"/>
                </a:cubicBezTo>
                <a:cubicBezTo>
                  <a:pt x="16691" y="11781"/>
                  <a:pt x="16691" y="0"/>
                  <a:pt x="16691" y="0"/>
                </a:cubicBezTo>
                <a:close/>
                <a:moveTo>
                  <a:pt x="11291" y="0"/>
                </a:moveTo>
                <a:lnTo>
                  <a:pt x="10309" y="0"/>
                </a:lnTo>
                <a:lnTo>
                  <a:pt x="10309" y="4070"/>
                </a:lnTo>
                <a:cubicBezTo>
                  <a:pt x="10645" y="4134"/>
                  <a:pt x="10972" y="4219"/>
                  <a:pt x="11291" y="4324"/>
                </a:cubicBezTo>
                <a:cubicBezTo>
                  <a:pt x="11291" y="4324"/>
                  <a:pt x="11291" y="0"/>
                  <a:pt x="11291" y="0"/>
                </a:cubicBezTo>
                <a:close/>
                <a:moveTo>
                  <a:pt x="1964" y="15709"/>
                </a:moveTo>
                <a:lnTo>
                  <a:pt x="2041" y="15709"/>
                </a:lnTo>
                <a:cubicBezTo>
                  <a:pt x="2016" y="15666"/>
                  <a:pt x="1988" y="15625"/>
                  <a:pt x="1964" y="15581"/>
                </a:cubicBezTo>
                <a:cubicBezTo>
                  <a:pt x="1964" y="15581"/>
                  <a:pt x="1964" y="15709"/>
                  <a:pt x="1964" y="15709"/>
                </a:cubicBezTo>
                <a:close/>
                <a:moveTo>
                  <a:pt x="13255" y="0"/>
                </a:moveTo>
                <a:lnTo>
                  <a:pt x="12273" y="0"/>
                </a:lnTo>
                <a:lnTo>
                  <a:pt x="12273" y="4727"/>
                </a:lnTo>
                <a:cubicBezTo>
                  <a:pt x="12613" y="4894"/>
                  <a:pt x="12944" y="5077"/>
                  <a:pt x="13255" y="5289"/>
                </a:cubicBezTo>
                <a:cubicBezTo>
                  <a:pt x="13255" y="5289"/>
                  <a:pt x="13255" y="0"/>
                  <a:pt x="13255" y="0"/>
                </a:cubicBezTo>
                <a:close/>
                <a:moveTo>
                  <a:pt x="9327" y="3952"/>
                </a:moveTo>
                <a:lnTo>
                  <a:pt x="9327" y="0"/>
                </a:lnTo>
                <a:lnTo>
                  <a:pt x="6873" y="0"/>
                </a:lnTo>
                <a:lnTo>
                  <a:pt x="6873" y="4185"/>
                </a:lnTo>
                <a:cubicBezTo>
                  <a:pt x="7501" y="4023"/>
                  <a:pt x="8157" y="3927"/>
                  <a:pt x="8836" y="3927"/>
                </a:cubicBezTo>
                <a:cubicBezTo>
                  <a:pt x="9002" y="3927"/>
                  <a:pt x="9164" y="3942"/>
                  <a:pt x="9327" y="3952"/>
                </a:cubicBezTo>
                <a:moveTo>
                  <a:pt x="5891" y="0"/>
                </a:moveTo>
                <a:lnTo>
                  <a:pt x="4909" y="0"/>
                </a:lnTo>
                <a:lnTo>
                  <a:pt x="4909" y="4987"/>
                </a:lnTo>
                <a:cubicBezTo>
                  <a:pt x="5224" y="4804"/>
                  <a:pt x="5551" y="4641"/>
                  <a:pt x="5891" y="4504"/>
                </a:cubicBezTo>
                <a:cubicBezTo>
                  <a:pt x="5891" y="4504"/>
                  <a:pt x="5891" y="0"/>
                  <a:pt x="5891" y="0"/>
                </a:cubicBezTo>
                <a:close/>
                <a:moveTo>
                  <a:pt x="0" y="982"/>
                </a:move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moveTo>
                  <a:pt x="3927" y="5656"/>
                </a:moveTo>
                <a:lnTo>
                  <a:pt x="3927" y="0"/>
                </a:lnTo>
                <a:lnTo>
                  <a:pt x="1964" y="0"/>
                </a:lnTo>
                <a:lnTo>
                  <a:pt x="1964" y="7982"/>
                </a:lnTo>
                <a:cubicBezTo>
                  <a:pt x="2462" y="7084"/>
                  <a:pt x="3131" y="6294"/>
                  <a:pt x="3927" y="565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5" name="出自【趣你的PPT】(微信:qunideppt)：最优质的PPT资源库"/>
          <p:cNvSpPr/>
          <p:nvPr/>
        </p:nvSpPr>
        <p:spPr>
          <a:xfrm>
            <a:off x="6616530" y="3340724"/>
            <a:ext cx="214765" cy="156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21600"/>
                </a:moveTo>
                <a:lnTo>
                  <a:pt x="11782" y="21600"/>
                </a:lnTo>
                <a:lnTo>
                  <a:pt x="11782" y="17550"/>
                </a:lnTo>
                <a:lnTo>
                  <a:pt x="9818" y="17550"/>
                </a:lnTo>
                <a:cubicBezTo>
                  <a:pt x="9818" y="17550"/>
                  <a:pt x="9818" y="21600"/>
                  <a:pt x="9818" y="21600"/>
                </a:cubicBezTo>
                <a:close/>
                <a:moveTo>
                  <a:pt x="7855" y="21600"/>
                </a:moveTo>
                <a:lnTo>
                  <a:pt x="8836" y="21600"/>
                </a:lnTo>
                <a:lnTo>
                  <a:pt x="8836" y="17550"/>
                </a:lnTo>
                <a:lnTo>
                  <a:pt x="7855" y="17550"/>
                </a:lnTo>
                <a:cubicBezTo>
                  <a:pt x="7855" y="17550"/>
                  <a:pt x="7855" y="21600"/>
                  <a:pt x="7855" y="21600"/>
                </a:cubicBezTo>
                <a:close/>
                <a:moveTo>
                  <a:pt x="2945" y="21600"/>
                </a:moveTo>
                <a:lnTo>
                  <a:pt x="3927" y="21600"/>
                </a:lnTo>
                <a:lnTo>
                  <a:pt x="3927" y="17550"/>
                </a:lnTo>
                <a:lnTo>
                  <a:pt x="2945" y="17550"/>
                </a:lnTo>
                <a:cubicBezTo>
                  <a:pt x="2945" y="17550"/>
                  <a:pt x="2945" y="21600"/>
                  <a:pt x="2945" y="21600"/>
                </a:cubicBezTo>
                <a:close/>
                <a:moveTo>
                  <a:pt x="4909" y="21600"/>
                </a:moveTo>
                <a:lnTo>
                  <a:pt x="6873" y="21600"/>
                </a:lnTo>
                <a:lnTo>
                  <a:pt x="6873" y="17550"/>
                </a:lnTo>
                <a:lnTo>
                  <a:pt x="4909" y="17550"/>
                </a:lnTo>
                <a:cubicBezTo>
                  <a:pt x="4909" y="17550"/>
                  <a:pt x="4909" y="21600"/>
                  <a:pt x="4909" y="21600"/>
                </a:cubicBezTo>
                <a:close/>
                <a:moveTo>
                  <a:pt x="12764" y="21600"/>
                </a:moveTo>
                <a:lnTo>
                  <a:pt x="13745" y="21600"/>
                </a:lnTo>
                <a:lnTo>
                  <a:pt x="13745" y="17550"/>
                </a:lnTo>
                <a:lnTo>
                  <a:pt x="12764" y="17550"/>
                </a:lnTo>
                <a:cubicBezTo>
                  <a:pt x="12764" y="17550"/>
                  <a:pt x="12764" y="21600"/>
                  <a:pt x="12764" y="21600"/>
                </a:cubicBezTo>
                <a:close/>
                <a:moveTo>
                  <a:pt x="20618" y="14850"/>
                </a:moveTo>
                <a:lnTo>
                  <a:pt x="982" y="14850"/>
                </a:lnTo>
                <a:lnTo>
                  <a:pt x="982" y="13500"/>
                </a:lnTo>
                <a:lnTo>
                  <a:pt x="20618" y="13500"/>
                </a:lnTo>
                <a:cubicBezTo>
                  <a:pt x="20618" y="13500"/>
                  <a:pt x="20618" y="14850"/>
                  <a:pt x="20618" y="14850"/>
                </a:cubicBezTo>
                <a:close/>
                <a:moveTo>
                  <a:pt x="20618" y="12150"/>
                </a:moveTo>
                <a:lnTo>
                  <a:pt x="982" y="12150"/>
                </a:lnTo>
                <a:cubicBezTo>
                  <a:pt x="440" y="12150"/>
                  <a:pt x="0" y="12755"/>
                  <a:pt x="0" y="13500"/>
                </a:cubicBezTo>
                <a:lnTo>
                  <a:pt x="0" y="14850"/>
                </a:lnTo>
                <a:cubicBezTo>
                  <a:pt x="0" y="15595"/>
                  <a:pt x="440" y="16200"/>
                  <a:pt x="982" y="16200"/>
                </a:cubicBezTo>
                <a:lnTo>
                  <a:pt x="20618" y="16200"/>
                </a:lnTo>
                <a:cubicBezTo>
                  <a:pt x="21160" y="16200"/>
                  <a:pt x="21600" y="15595"/>
                  <a:pt x="21600" y="14850"/>
                </a:cubicBezTo>
                <a:lnTo>
                  <a:pt x="21600" y="13500"/>
                </a:lnTo>
                <a:cubicBezTo>
                  <a:pt x="21600" y="12755"/>
                  <a:pt x="21160" y="12150"/>
                  <a:pt x="20618" y="12150"/>
                </a:cubicBezTo>
                <a:moveTo>
                  <a:pt x="982" y="20250"/>
                </a:moveTo>
                <a:cubicBezTo>
                  <a:pt x="982" y="20996"/>
                  <a:pt x="1422" y="21600"/>
                  <a:pt x="1964" y="21600"/>
                </a:cubicBezTo>
                <a:lnTo>
                  <a:pt x="1964" y="17550"/>
                </a:lnTo>
                <a:lnTo>
                  <a:pt x="982" y="17550"/>
                </a:lnTo>
                <a:cubicBezTo>
                  <a:pt x="982" y="17550"/>
                  <a:pt x="982" y="20250"/>
                  <a:pt x="982" y="20250"/>
                </a:cubicBezTo>
                <a:close/>
                <a:moveTo>
                  <a:pt x="16691" y="21600"/>
                </a:moveTo>
                <a:lnTo>
                  <a:pt x="17673" y="21600"/>
                </a:lnTo>
                <a:lnTo>
                  <a:pt x="17673" y="17550"/>
                </a:lnTo>
                <a:lnTo>
                  <a:pt x="16691" y="17550"/>
                </a:lnTo>
                <a:cubicBezTo>
                  <a:pt x="16691" y="17550"/>
                  <a:pt x="16691" y="21600"/>
                  <a:pt x="16691" y="21600"/>
                </a:cubicBezTo>
                <a:close/>
                <a:moveTo>
                  <a:pt x="14727" y="21600"/>
                </a:moveTo>
                <a:lnTo>
                  <a:pt x="15709" y="21600"/>
                </a:lnTo>
                <a:lnTo>
                  <a:pt x="15709" y="17550"/>
                </a:lnTo>
                <a:lnTo>
                  <a:pt x="14727" y="17550"/>
                </a:lnTo>
                <a:cubicBezTo>
                  <a:pt x="14727" y="17550"/>
                  <a:pt x="14727" y="21600"/>
                  <a:pt x="14727" y="21600"/>
                </a:cubicBezTo>
                <a:close/>
                <a:moveTo>
                  <a:pt x="18655" y="21600"/>
                </a:moveTo>
                <a:lnTo>
                  <a:pt x="19636" y="21600"/>
                </a:lnTo>
                <a:cubicBezTo>
                  <a:pt x="20178" y="21600"/>
                  <a:pt x="20618" y="20996"/>
                  <a:pt x="20618" y="20250"/>
                </a:cubicBezTo>
                <a:lnTo>
                  <a:pt x="20618" y="17550"/>
                </a:lnTo>
                <a:lnTo>
                  <a:pt x="18655" y="17550"/>
                </a:lnTo>
                <a:cubicBezTo>
                  <a:pt x="18655" y="17550"/>
                  <a:pt x="18655" y="21600"/>
                  <a:pt x="18655" y="21600"/>
                </a:cubicBezTo>
                <a:close/>
                <a:moveTo>
                  <a:pt x="15709" y="0"/>
                </a:moveTo>
                <a:lnTo>
                  <a:pt x="14727" y="0"/>
                </a:lnTo>
                <a:lnTo>
                  <a:pt x="14727" y="10800"/>
                </a:lnTo>
                <a:lnTo>
                  <a:pt x="15709" y="10800"/>
                </a:lnTo>
                <a:cubicBezTo>
                  <a:pt x="15709" y="10800"/>
                  <a:pt x="15709" y="0"/>
                  <a:pt x="15709" y="0"/>
                </a:cubicBezTo>
                <a:close/>
                <a:moveTo>
                  <a:pt x="20618" y="1350"/>
                </a:moveTo>
                <a:cubicBezTo>
                  <a:pt x="20618" y="605"/>
                  <a:pt x="20178" y="0"/>
                  <a:pt x="19636" y="0"/>
                </a:cubicBezTo>
                <a:lnTo>
                  <a:pt x="18655" y="0"/>
                </a:lnTo>
                <a:lnTo>
                  <a:pt x="18655" y="10800"/>
                </a:lnTo>
                <a:lnTo>
                  <a:pt x="20618" y="10800"/>
                </a:lnTo>
                <a:cubicBezTo>
                  <a:pt x="20618" y="10800"/>
                  <a:pt x="20618" y="1350"/>
                  <a:pt x="20618" y="1350"/>
                </a:cubicBezTo>
                <a:close/>
                <a:moveTo>
                  <a:pt x="13745" y="0"/>
                </a:moveTo>
                <a:lnTo>
                  <a:pt x="12764" y="0"/>
                </a:lnTo>
                <a:lnTo>
                  <a:pt x="12764" y="10800"/>
                </a:lnTo>
                <a:lnTo>
                  <a:pt x="13745" y="10800"/>
                </a:lnTo>
                <a:cubicBezTo>
                  <a:pt x="13745" y="10800"/>
                  <a:pt x="13745" y="0"/>
                  <a:pt x="13745" y="0"/>
                </a:cubicBezTo>
                <a:close/>
                <a:moveTo>
                  <a:pt x="17673" y="0"/>
                </a:moveTo>
                <a:lnTo>
                  <a:pt x="16691" y="0"/>
                </a:lnTo>
                <a:lnTo>
                  <a:pt x="16691" y="10800"/>
                </a:lnTo>
                <a:lnTo>
                  <a:pt x="17673" y="10800"/>
                </a:lnTo>
                <a:cubicBezTo>
                  <a:pt x="17673" y="10800"/>
                  <a:pt x="17673" y="0"/>
                  <a:pt x="17673" y="0"/>
                </a:cubicBezTo>
                <a:close/>
                <a:moveTo>
                  <a:pt x="1964" y="0"/>
                </a:moveTo>
                <a:cubicBezTo>
                  <a:pt x="1422" y="0"/>
                  <a:pt x="982" y="605"/>
                  <a:pt x="982" y="1350"/>
                </a:cubicBezTo>
                <a:lnTo>
                  <a:pt x="982" y="10800"/>
                </a:lnTo>
                <a:lnTo>
                  <a:pt x="1964" y="10800"/>
                </a:lnTo>
                <a:cubicBezTo>
                  <a:pt x="1964" y="10800"/>
                  <a:pt x="1964" y="0"/>
                  <a:pt x="1964" y="0"/>
                </a:cubicBezTo>
                <a:close/>
                <a:moveTo>
                  <a:pt x="3927" y="0"/>
                </a:moveTo>
                <a:lnTo>
                  <a:pt x="2945" y="0"/>
                </a:lnTo>
                <a:lnTo>
                  <a:pt x="2945" y="10800"/>
                </a:lnTo>
                <a:lnTo>
                  <a:pt x="3927" y="10800"/>
                </a:lnTo>
                <a:cubicBezTo>
                  <a:pt x="3927" y="10800"/>
                  <a:pt x="3927" y="0"/>
                  <a:pt x="3927" y="0"/>
                </a:cubicBezTo>
                <a:close/>
                <a:moveTo>
                  <a:pt x="6873" y="0"/>
                </a:moveTo>
                <a:lnTo>
                  <a:pt x="4909" y="0"/>
                </a:lnTo>
                <a:lnTo>
                  <a:pt x="4909" y="10800"/>
                </a:lnTo>
                <a:lnTo>
                  <a:pt x="6873" y="10800"/>
                </a:lnTo>
                <a:cubicBezTo>
                  <a:pt x="6873" y="10800"/>
                  <a:pt x="6873" y="0"/>
                  <a:pt x="6873" y="0"/>
                </a:cubicBezTo>
                <a:close/>
                <a:moveTo>
                  <a:pt x="8836" y="0"/>
                </a:moveTo>
                <a:lnTo>
                  <a:pt x="7855" y="0"/>
                </a:lnTo>
                <a:lnTo>
                  <a:pt x="7855" y="10800"/>
                </a:lnTo>
                <a:lnTo>
                  <a:pt x="8836" y="10800"/>
                </a:lnTo>
                <a:cubicBezTo>
                  <a:pt x="8836" y="10800"/>
                  <a:pt x="8836" y="0"/>
                  <a:pt x="8836" y="0"/>
                </a:cubicBezTo>
                <a:close/>
                <a:moveTo>
                  <a:pt x="11782" y="0"/>
                </a:moveTo>
                <a:lnTo>
                  <a:pt x="9818" y="0"/>
                </a:lnTo>
                <a:lnTo>
                  <a:pt x="9818" y="10800"/>
                </a:lnTo>
                <a:lnTo>
                  <a:pt x="11782" y="10800"/>
                </a:lnTo>
                <a:cubicBezTo>
                  <a:pt x="11782" y="10800"/>
                  <a:pt x="11782" y="0"/>
                  <a:pt x="11782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6" name="出自【趣你的PPT】(微信:qunideppt)：最优质的PPT资源库"/>
          <p:cNvSpPr/>
          <p:nvPr/>
        </p:nvSpPr>
        <p:spPr>
          <a:xfrm>
            <a:off x="7026535" y="3311438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0309"/>
                </a:moveTo>
                <a:cubicBezTo>
                  <a:pt x="2726" y="10309"/>
                  <a:pt x="2945" y="10090"/>
                  <a:pt x="2945" y="9818"/>
                </a:cubicBezTo>
                <a:cubicBezTo>
                  <a:pt x="2945" y="9547"/>
                  <a:pt x="2726" y="9327"/>
                  <a:pt x="2455" y="9327"/>
                </a:cubicBezTo>
                <a:cubicBezTo>
                  <a:pt x="2183" y="9327"/>
                  <a:pt x="1964" y="9547"/>
                  <a:pt x="1964" y="9818"/>
                </a:cubicBezTo>
                <a:cubicBezTo>
                  <a:pt x="1964" y="10090"/>
                  <a:pt x="2183" y="10309"/>
                  <a:pt x="2455" y="10309"/>
                </a:cubicBezTo>
                <a:moveTo>
                  <a:pt x="20618" y="11782"/>
                </a:moveTo>
                <a:lnTo>
                  <a:pt x="982" y="11782"/>
                </a:ln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1782"/>
                  <a:pt x="20618" y="11782"/>
                </a:cubicBezTo>
                <a:close/>
                <a:moveTo>
                  <a:pt x="2945" y="982"/>
                </a:moveTo>
                <a:lnTo>
                  <a:pt x="14727" y="982"/>
                </a:lnTo>
                <a:lnTo>
                  <a:pt x="14727" y="4418"/>
                </a:lnTo>
                <a:cubicBezTo>
                  <a:pt x="14727" y="4690"/>
                  <a:pt x="14947" y="4909"/>
                  <a:pt x="15218" y="4909"/>
                </a:cubicBezTo>
                <a:lnTo>
                  <a:pt x="18655" y="4909"/>
                </a:lnTo>
                <a:lnTo>
                  <a:pt x="18655" y="6873"/>
                </a:lnTo>
                <a:lnTo>
                  <a:pt x="2945" y="6873"/>
                </a:lnTo>
                <a:cubicBezTo>
                  <a:pt x="2945" y="6873"/>
                  <a:pt x="2945" y="982"/>
                  <a:pt x="2945" y="982"/>
                </a:cubicBezTo>
                <a:close/>
                <a:moveTo>
                  <a:pt x="15709" y="1473"/>
                </a:moveTo>
                <a:lnTo>
                  <a:pt x="18164" y="3927"/>
                </a:lnTo>
                <a:lnTo>
                  <a:pt x="15709" y="3927"/>
                </a:lnTo>
                <a:cubicBezTo>
                  <a:pt x="15709" y="3927"/>
                  <a:pt x="15709" y="1473"/>
                  <a:pt x="15709" y="1473"/>
                </a:cubicBezTo>
                <a:close/>
                <a:moveTo>
                  <a:pt x="20618" y="6873"/>
                </a:moveTo>
                <a:lnTo>
                  <a:pt x="19636" y="6873"/>
                </a:lnTo>
                <a:lnTo>
                  <a:pt x="19636" y="3927"/>
                </a:lnTo>
                <a:lnTo>
                  <a:pt x="15709" y="0"/>
                </a:lnTo>
                <a:lnTo>
                  <a:pt x="2945" y="0"/>
                </a:lnTo>
                <a:cubicBezTo>
                  <a:pt x="2403" y="0"/>
                  <a:pt x="1964" y="440"/>
                  <a:pt x="1964" y="982"/>
                </a:cubicBezTo>
                <a:lnTo>
                  <a:pt x="1964" y="6873"/>
                </a:lnTo>
                <a:lnTo>
                  <a:pt x="982" y="6873"/>
                </a:lnTo>
                <a:cubicBezTo>
                  <a:pt x="439" y="6873"/>
                  <a:pt x="0" y="7313"/>
                  <a:pt x="0" y="7855"/>
                </a:cubicBezTo>
                <a:lnTo>
                  <a:pt x="0" y="11782"/>
                </a:lnTo>
                <a:cubicBezTo>
                  <a:pt x="0" y="12324"/>
                  <a:pt x="439" y="12764"/>
                  <a:pt x="982" y="12764"/>
                </a:cubicBezTo>
                <a:lnTo>
                  <a:pt x="1964" y="12764"/>
                </a:lnTo>
                <a:lnTo>
                  <a:pt x="1964" y="21109"/>
                </a:lnTo>
                <a:cubicBezTo>
                  <a:pt x="1964" y="21381"/>
                  <a:pt x="2183" y="21600"/>
                  <a:pt x="2455" y="21600"/>
                </a:cubicBezTo>
                <a:cubicBezTo>
                  <a:pt x="2726" y="21600"/>
                  <a:pt x="2945" y="21381"/>
                  <a:pt x="2945" y="21109"/>
                </a:cubicBezTo>
                <a:lnTo>
                  <a:pt x="2945" y="12764"/>
                </a:lnTo>
                <a:lnTo>
                  <a:pt x="3927" y="12764"/>
                </a:ln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cubicBezTo>
                  <a:pt x="4690" y="18655"/>
                  <a:pt x="4909" y="18435"/>
                  <a:pt x="4909" y="18164"/>
                </a:cubicBezTo>
                <a:lnTo>
                  <a:pt x="4909" y="12764"/>
                </a:lnTo>
                <a:lnTo>
                  <a:pt x="5891" y="12764"/>
                </a:lnTo>
                <a:lnTo>
                  <a:pt x="5891" y="15218"/>
                </a:lnTo>
                <a:cubicBezTo>
                  <a:pt x="5891" y="15490"/>
                  <a:pt x="6110" y="15709"/>
                  <a:pt x="6382" y="15709"/>
                </a:cubicBezTo>
                <a:cubicBezTo>
                  <a:pt x="6653" y="15709"/>
                  <a:pt x="6873" y="15490"/>
                  <a:pt x="6873" y="15218"/>
                </a:cubicBezTo>
                <a:lnTo>
                  <a:pt x="6873" y="12764"/>
                </a:lnTo>
                <a:lnTo>
                  <a:pt x="7855" y="12764"/>
                </a:lnTo>
                <a:lnTo>
                  <a:pt x="7855" y="20127"/>
                </a:lnTo>
                <a:cubicBezTo>
                  <a:pt x="7855" y="20399"/>
                  <a:pt x="8074" y="20618"/>
                  <a:pt x="8345" y="20618"/>
                </a:cubicBezTo>
                <a:cubicBezTo>
                  <a:pt x="8617" y="20618"/>
                  <a:pt x="8836" y="20399"/>
                  <a:pt x="8836" y="20127"/>
                </a:cubicBezTo>
                <a:lnTo>
                  <a:pt x="8836" y="12764"/>
                </a:lnTo>
                <a:lnTo>
                  <a:pt x="10309" y="12764"/>
                </a:lnTo>
                <a:lnTo>
                  <a:pt x="10309" y="19145"/>
                </a:lnTo>
                <a:cubicBezTo>
                  <a:pt x="10309" y="19417"/>
                  <a:pt x="10529" y="19636"/>
                  <a:pt x="10800" y="19636"/>
                </a:cubicBezTo>
                <a:cubicBezTo>
                  <a:pt x="11071" y="19636"/>
                  <a:pt x="11291" y="19417"/>
                  <a:pt x="11291" y="19145"/>
                </a:cubicBezTo>
                <a:lnTo>
                  <a:pt x="11291" y="12764"/>
                </a:lnTo>
                <a:lnTo>
                  <a:pt x="12764" y="12764"/>
                </a:lnTo>
                <a:lnTo>
                  <a:pt x="12764" y="16200"/>
                </a:lnTo>
                <a:cubicBezTo>
                  <a:pt x="12764" y="16472"/>
                  <a:pt x="12983" y="16691"/>
                  <a:pt x="13255" y="16691"/>
                </a:cubicBezTo>
                <a:cubicBezTo>
                  <a:pt x="13526" y="16691"/>
                  <a:pt x="13745" y="16472"/>
                  <a:pt x="13745" y="16200"/>
                </a:cubicBezTo>
                <a:lnTo>
                  <a:pt x="13745" y="12764"/>
                </a:lnTo>
                <a:lnTo>
                  <a:pt x="14727" y="12764"/>
                </a:lnTo>
                <a:lnTo>
                  <a:pt x="14727" y="17182"/>
                </a:lnTo>
                <a:cubicBezTo>
                  <a:pt x="14727" y="17453"/>
                  <a:pt x="14947" y="17673"/>
                  <a:pt x="15218" y="17673"/>
                </a:cubicBezTo>
                <a:cubicBezTo>
                  <a:pt x="15490" y="17673"/>
                  <a:pt x="15709" y="17453"/>
                  <a:pt x="15709" y="17182"/>
                </a:cubicBezTo>
                <a:lnTo>
                  <a:pt x="15709" y="12764"/>
                </a:lnTo>
                <a:lnTo>
                  <a:pt x="16691" y="12764"/>
                </a:lnTo>
                <a:lnTo>
                  <a:pt x="16691" y="20127"/>
                </a:lnTo>
                <a:cubicBezTo>
                  <a:pt x="16691" y="20399"/>
                  <a:pt x="16910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2764"/>
                </a:lnTo>
                <a:lnTo>
                  <a:pt x="18655" y="12764"/>
                </a:lnTo>
                <a:lnTo>
                  <a:pt x="18655" y="19145"/>
                </a:lnTo>
                <a:cubicBezTo>
                  <a:pt x="18655" y="19417"/>
                  <a:pt x="18874" y="19636"/>
                  <a:pt x="19145" y="19636"/>
                </a:cubicBezTo>
                <a:cubicBezTo>
                  <a:pt x="19417" y="19636"/>
                  <a:pt x="19636" y="19417"/>
                  <a:pt x="19636" y="19145"/>
                </a:cubicBezTo>
                <a:lnTo>
                  <a:pt x="19636" y="12764"/>
                </a:lnTo>
                <a:lnTo>
                  <a:pt x="20618" y="12764"/>
                </a:lnTo>
                <a:cubicBezTo>
                  <a:pt x="21160" y="12764"/>
                  <a:pt x="21600" y="12324"/>
                  <a:pt x="21600" y="11782"/>
                </a:cubicBezTo>
                <a:lnTo>
                  <a:pt x="21600" y="7855"/>
                </a:lnTo>
                <a:cubicBezTo>
                  <a:pt x="21600" y="7313"/>
                  <a:pt x="21160" y="6873"/>
                  <a:pt x="20618" y="6873"/>
                </a:cubicBezTo>
                <a:moveTo>
                  <a:pt x="4418" y="10309"/>
                </a:moveTo>
                <a:cubicBezTo>
                  <a:pt x="4690" y="10309"/>
                  <a:pt x="4909" y="10090"/>
                  <a:pt x="4909" y="9818"/>
                </a:cubicBezTo>
                <a:cubicBezTo>
                  <a:pt x="4909" y="9547"/>
                  <a:pt x="4690" y="9327"/>
                  <a:pt x="4418" y="9327"/>
                </a:cubicBezTo>
                <a:cubicBezTo>
                  <a:pt x="4147" y="9327"/>
                  <a:pt x="3927" y="9547"/>
                  <a:pt x="3927" y="9818"/>
                </a:cubicBezTo>
                <a:cubicBezTo>
                  <a:pt x="3927" y="10090"/>
                  <a:pt x="4147" y="10309"/>
                  <a:pt x="4418" y="10309"/>
                </a:cubicBezTo>
                <a:moveTo>
                  <a:pt x="12273" y="3927"/>
                </a:moveTo>
                <a:lnTo>
                  <a:pt x="5400" y="3927"/>
                </a:lnTo>
                <a:cubicBezTo>
                  <a:pt x="5129" y="3927"/>
                  <a:pt x="4909" y="4147"/>
                  <a:pt x="4909" y="4418"/>
                </a:cubicBezTo>
                <a:cubicBezTo>
                  <a:pt x="4909" y="4690"/>
                  <a:pt x="5129" y="4909"/>
                  <a:pt x="5400" y="4909"/>
                </a:cubicBezTo>
                <a:lnTo>
                  <a:pt x="12273" y="4909"/>
                </a:lnTo>
                <a:cubicBezTo>
                  <a:pt x="12544" y="4909"/>
                  <a:pt x="12764" y="4690"/>
                  <a:pt x="12764" y="4418"/>
                </a:cubicBezTo>
                <a:cubicBezTo>
                  <a:pt x="12764" y="4147"/>
                  <a:pt x="12544" y="3927"/>
                  <a:pt x="12273" y="39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7" name="出自【趣你的PPT】(微信:qunideppt)：最优质的PPT资源库"/>
          <p:cNvSpPr/>
          <p:nvPr/>
        </p:nvSpPr>
        <p:spPr>
          <a:xfrm>
            <a:off x="7446302" y="3311438"/>
            <a:ext cx="195242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1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7" y="1042"/>
                  <a:pt x="11190" y="987"/>
                  <a:pt x="11337" y="987"/>
                </a:cubicBezTo>
                <a:cubicBezTo>
                  <a:pt x="11637" y="987"/>
                  <a:pt x="11880" y="1208"/>
                  <a:pt x="11880" y="1479"/>
                </a:cubicBezTo>
                <a:cubicBezTo>
                  <a:pt x="11880" y="1479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6"/>
                </a:lnTo>
                <a:lnTo>
                  <a:pt x="4562" y="6407"/>
                </a:lnTo>
                <a:lnTo>
                  <a:pt x="4559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5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8"/>
                  <a:pt x="12238" y="0"/>
                  <a:pt x="11339" y="0"/>
                </a:cubicBezTo>
                <a:cubicBezTo>
                  <a:pt x="10880" y="0"/>
                  <a:pt x="10467" y="174"/>
                  <a:pt x="10170" y="451"/>
                </a:cubicBezTo>
                <a:lnTo>
                  <a:pt x="3565" y="5905"/>
                </a:lnTo>
                <a:cubicBezTo>
                  <a:pt x="1578" y="6050"/>
                  <a:pt x="0" y="8183"/>
                  <a:pt x="0" y="10800"/>
                </a:cubicBezTo>
                <a:cubicBezTo>
                  <a:pt x="0" y="13425"/>
                  <a:pt x="1588" y="15563"/>
                  <a:pt x="3585" y="15696"/>
                </a:cubicBezTo>
                <a:lnTo>
                  <a:pt x="10170" y="21149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2"/>
                  <a:pt x="12960" y="20073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  <a:moveTo>
                  <a:pt x="19124" y="10800"/>
                </a:moveTo>
                <a:lnTo>
                  <a:pt x="21442" y="8693"/>
                </a:lnTo>
                <a:cubicBezTo>
                  <a:pt x="21540" y="8604"/>
                  <a:pt x="21600" y="8481"/>
                  <a:pt x="21600" y="8345"/>
                </a:cubicBezTo>
                <a:cubicBezTo>
                  <a:pt x="21600" y="8074"/>
                  <a:pt x="21358" y="7855"/>
                  <a:pt x="21060" y="7855"/>
                </a:cubicBezTo>
                <a:cubicBezTo>
                  <a:pt x="20911" y="7855"/>
                  <a:pt x="20776" y="7909"/>
                  <a:pt x="20678" y="7998"/>
                </a:cubicBezTo>
                <a:lnTo>
                  <a:pt x="18360" y="10106"/>
                </a:lnTo>
                <a:lnTo>
                  <a:pt x="16042" y="7998"/>
                </a:lnTo>
                <a:cubicBezTo>
                  <a:pt x="15944" y="7909"/>
                  <a:pt x="15809" y="7855"/>
                  <a:pt x="15660" y="7855"/>
                </a:cubicBezTo>
                <a:cubicBezTo>
                  <a:pt x="15362" y="7855"/>
                  <a:pt x="15120" y="8074"/>
                  <a:pt x="15120" y="8345"/>
                </a:cubicBezTo>
                <a:cubicBezTo>
                  <a:pt x="15120" y="8481"/>
                  <a:pt x="15180" y="8604"/>
                  <a:pt x="15278" y="8693"/>
                </a:cubicBezTo>
                <a:lnTo>
                  <a:pt x="17596" y="10800"/>
                </a:lnTo>
                <a:lnTo>
                  <a:pt x="15278" y="12907"/>
                </a:lnTo>
                <a:cubicBezTo>
                  <a:pt x="15180" y="12996"/>
                  <a:pt x="15120" y="13119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5809" y="13745"/>
                  <a:pt x="15944" y="13691"/>
                  <a:pt x="16042" y="13602"/>
                </a:cubicBezTo>
                <a:lnTo>
                  <a:pt x="18360" y="11494"/>
                </a:lnTo>
                <a:lnTo>
                  <a:pt x="20678" y="13602"/>
                </a:lnTo>
                <a:cubicBezTo>
                  <a:pt x="20776" y="13691"/>
                  <a:pt x="20911" y="13745"/>
                  <a:pt x="21060" y="13745"/>
                </a:cubicBezTo>
                <a:cubicBezTo>
                  <a:pt x="21358" y="13745"/>
                  <a:pt x="21600" y="13526"/>
                  <a:pt x="21600" y="13255"/>
                </a:cubicBezTo>
                <a:cubicBezTo>
                  <a:pt x="21600" y="13119"/>
                  <a:pt x="21540" y="12996"/>
                  <a:pt x="21442" y="12907"/>
                </a:cubicBezTo>
                <a:cubicBezTo>
                  <a:pt x="21442" y="12907"/>
                  <a:pt x="19124" y="10800"/>
                  <a:pt x="19124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8" name="出自【趣你的PPT】(微信:qunideppt)：最优质的PPT资源库"/>
          <p:cNvSpPr/>
          <p:nvPr/>
        </p:nvSpPr>
        <p:spPr>
          <a:xfrm>
            <a:off x="7895356" y="3311438"/>
            <a:ext cx="117203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90" y="20121"/>
                </a:moveTo>
                <a:cubicBezTo>
                  <a:pt x="19790" y="20393"/>
                  <a:pt x="19385" y="20612"/>
                  <a:pt x="18886" y="20612"/>
                </a:cubicBezTo>
                <a:cubicBezTo>
                  <a:pt x="18626" y="20612"/>
                  <a:pt x="18396" y="20552"/>
                  <a:pt x="18231" y="20457"/>
                </a:cubicBezTo>
                <a:lnTo>
                  <a:pt x="18227" y="20459"/>
                </a:lnTo>
                <a:lnTo>
                  <a:pt x="17991" y="20342"/>
                </a:lnTo>
                <a:lnTo>
                  <a:pt x="17991" y="1256"/>
                </a:lnTo>
                <a:lnTo>
                  <a:pt x="18255" y="1126"/>
                </a:lnTo>
                <a:lnTo>
                  <a:pt x="18258" y="1127"/>
                </a:lnTo>
                <a:cubicBezTo>
                  <a:pt x="18421" y="1042"/>
                  <a:pt x="18641" y="987"/>
                  <a:pt x="18886" y="987"/>
                </a:cubicBezTo>
                <a:cubicBezTo>
                  <a:pt x="19385" y="987"/>
                  <a:pt x="19790" y="1208"/>
                  <a:pt x="19790" y="1479"/>
                </a:cubicBezTo>
                <a:cubicBezTo>
                  <a:pt x="19790" y="1479"/>
                  <a:pt x="19790" y="20121"/>
                  <a:pt x="19790" y="20121"/>
                </a:cubicBezTo>
                <a:close/>
                <a:moveTo>
                  <a:pt x="16192" y="19448"/>
                </a:moveTo>
                <a:lnTo>
                  <a:pt x="7196" y="14978"/>
                </a:lnTo>
                <a:lnTo>
                  <a:pt x="7196" y="6607"/>
                </a:lnTo>
                <a:lnTo>
                  <a:pt x="7599" y="6407"/>
                </a:lnTo>
                <a:lnTo>
                  <a:pt x="7595" y="6406"/>
                </a:lnTo>
                <a:lnTo>
                  <a:pt x="16192" y="2147"/>
                </a:lnTo>
                <a:cubicBezTo>
                  <a:pt x="16192" y="2147"/>
                  <a:pt x="16192" y="19448"/>
                  <a:pt x="16192" y="19448"/>
                </a:cubicBezTo>
                <a:close/>
                <a:moveTo>
                  <a:pt x="5397" y="14648"/>
                </a:moveTo>
                <a:cubicBezTo>
                  <a:pt x="3344" y="14284"/>
                  <a:pt x="1799" y="12700"/>
                  <a:pt x="1799" y="10800"/>
                </a:cubicBezTo>
                <a:cubicBezTo>
                  <a:pt x="1799" y="8900"/>
                  <a:pt x="3344" y="7315"/>
                  <a:pt x="5397" y="6952"/>
                </a:cubicBezTo>
                <a:cubicBezTo>
                  <a:pt x="5397" y="6952"/>
                  <a:pt x="5397" y="14648"/>
                  <a:pt x="5397" y="14648"/>
                </a:cubicBezTo>
                <a:close/>
                <a:moveTo>
                  <a:pt x="21589" y="1527"/>
                </a:moveTo>
                <a:cubicBezTo>
                  <a:pt x="21591" y="1508"/>
                  <a:pt x="21600" y="1490"/>
                  <a:pt x="21600" y="1472"/>
                </a:cubicBezTo>
                <a:cubicBezTo>
                  <a:pt x="21600" y="658"/>
                  <a:pt x="20386" y="0"/>
                  <a:pt x="18889" y="0"/>
                </a:cubicBezTo>
                <a:cubicBezTo>
                  <a:pt x="18123" y="0"/>
                  <a:pt x="17435" y="174"/>
                  <a:pt x="16942" y="451"/>
                </a:cubicBezTo>
                <a:lnTo>
                  <a:pt x="5939" y="5905"/>
                </a:lnTo>
                <a:cubicBezTo>
                  <a:pt x="2628" y="6050"/>
                  <a:pt x="0" y="8183"/>
                  <a:pt x="0" y="10800"/>
                </a:cubicBezTo>
                <a:cubicBezTo>
                  <a:pt x="0" y="13425"/>
                  <a:pt x="2646" y="15563"/>
                  <a:pt x="5972" y="15696"/>
                </a:cubicBezTo>
                <a:lnTo>
                  <a:pt x="16942" y="21148"/>
                </a:lnTo>
                <a:cubicBezTo>
                  <a:pt x="17434" y="21426"/>
                  <a:pt x="18123" y="21600"/>
                  <a:pt x="18889" y="21600"/>
                </a:cubicBezTo>
                <a:cubicBezTo>
                  <a:pt x="20386" y="21600"/>
                  <a:pt x="21600" y="20941"/>
                  <a:pt x="21600" y="20129"/>
                </a:cubicBezTo>
                <a:cubicBezTo>
                  <a:pt x="21600" y="20110"/>
                  <a:pt x="21591" y="20092"/>
                  <a:pt x="21589" y="20073"/>
                </a:cubicBezTo>
                <a:cubicBezTo>
                  <a:pt x="21589" y="20073"/>
                  <a:pt x="21589" y="1527"/>
                  <a:pt x="21589" y="1527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39" name="出自【趣你的PPT】(微信:qunideppt)：最优质的PPT资源库"/>
          <p:cNvSpPr/>
          <p:nvPr/>
        </p:nvSpPr>
        <p:spPr>
          <a:xfrm>
            <a:off x="8285838" y="3311438"/>
            <a:ext cx="156193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50" y="20121"/>
                </a:moveTo>
                <a:cubicBezTo>
                  <a:pt x="14850" y="20393"/>
                  <a:pt x="14546" y="20612"/>
                  <a:pt x="14171" y="20612"/>
                </a:cubicBezTo>
                <a:cubicBezTo>
                  <a:pt x="13977" y="20612"/>
                  <a:pt x="13804" y="20552"/>
                  <a:pt x="13680" y="20457"/>
                </a:cubicBezTo>
                <a:lnTo>
                  <a:pt x="13677" y="20459"/>
                </a:lnTo>
                <a:lnTo>
                  <a:pt x="13500" y="20342"/>
                </a:lnTo>
                <a:lnTo>
                  <a:pt x="13500" y="1256"/>
                </a:lnTo>
                <a:lnTo>
                  <a:pt x="13698" y="1126"/>
                </a:lnTo>
                <a:lnTo>
                  <a:pt x="13700" y="1127"/>
                </a:lnTo>
                <a:cubicBezTo>
                  <a:pt x="13822" y="1042"/>
                  <a:pt x="13988" y="987"/>
                  <a:pt x="14171" y="987"/>
                </a:cubicBezTo>
                <a:cubicBezTo>
                  <a:pt x="14546" y="987"/>
                  <a:pt x="14850" y="1208"/>
                  <a:pt x="14850" y="1479"/>
                </a:cubicBezTo>
                <a:cubicBezTo>
                  <a:pt x="14850" y="1479"/>
                  <a:pt x="14850" y="20121"/>
                  <a:pt x="14850" y="20121"/>
                </a:cubicBezTo>
                <a:close/>
                <a:moveTo>
                  <a:pt x="12150" y="19448"/>
                </a:moveTo>
                <a:lnTo>
                  <a:pt x="5400" y="14978"/>
                </a:lnTo>
                <a:lnTo>
                  <a:pt x="5400" y="6607"/>
                </a:lnTo>
                <a:lnTo>
                  <a:pt x="5702" y="6407"/>
                </a:lnTo>
                <a:lnTo>
                  <a:pt x="5699" y="6406"/>
                </a:lnTo>
                <a:lnTo>
                  <a:pt x="12150" y="2147"/>
                </a:lnTo>
                <a:cubicBezTo>
                  <a:pt x="12150" y="2147"/>
                  <a:pt x="12150" y="19448"/>
                  <a:pt x="12150" y="19448"/>
                </a:cubicBezTo>
                <a:close/>
                <a:moveTo>
                  <a:pt x="4050" y="14648"/>
                </a:moveTo>
                <a:cubicBezTo>
                  <a:pt x="2509" y="14284"/>
                  <a:pt x="1350" y="12700"/>
                  <a:pt x="1350" y="10800"/>
                </a:cubicBezTo>
                <a:cubicBezTo>
                  <a:pt x="1350" y="8900"/>
                  <a:pt x="2509" y="7315"/>
                  <a:pt x="4050" y="6952"/>
                </a:cubicBezTo>
                <a:cubicBezTo>
                  <a:pt x="4050" y="6952"/>
                  <a:pt x="4050" y="14648"/>
                  <a:pt x="4050" y="14648"/>
                </a:cubicBezTo>
                <a:close/>
                <a:moveTo>
                  <a:pt x="16208" y="1472"/>
                </a:moveTo>
                <a:cubicBezTo>
                  <a:pt x="16208" y="658"/>
                  <a:pt x="15297" y="0"/>
                  <a:pt x="14174" y="0"/>
                </a:cubicBezTo>
                <a:cubicBezTo>
                  <a:pt x="13599" y="0"/>
                  <a:pt x="13083" y="174"/>
                  <a:pt x="12713" y="451"/>
                </a:cubicBezTo>
                <a:lnTo>
                  <a:pt x="4456" y="5905"/>
                </a:lnTo>
                <a:cubicBezTo>
                  <a:pt x="1972" y="6050"/>
                  <a:pt x="0" y="8183"/>
                  <a:pt x="0" y="10800"/>
                </a:cubicBezTo>
                <a:cubicBezTo>
                  <a:pt x="0" y="13425"/>
                  <a:pt x="1985" y="15563"/>
                  <a:pt x="4481" y="15696"/>
                </a:cubicBezTo>
                <a:lnTo>
                  <a:pt x="12713" y="21148"/>
                </a:lnTo>
                <a:cubicBezTo>
                  <a:pt x="13083" y="21426"/>
                  <a:pt x="13599" y="21600"/>
                  <a:pt x="14174" y="21600"/>
                </a:cubicBezTo>
                <a:cubicBezTo>
                  <a:pt x="15297" y="21600"/>
                  <a:pt x="16208" y="20941"/>
                  <a:pt x="16208" y="20129"/>
                </a:cubicBezTo>
                <a:cubicBezTo>
                  <a:pt x="16208" y="20110"/>
                  <a:pt x="16201" y="20092"/>
                  <a:pt x="16200" y="20073"/>
                </a:cubicBezTo>
                <a:lnTo>
                  <a:pt x="16200" y="1527"/>
                </a:lnTo>
                <a:cubicBezTo>
                  <a:pt x="16201" y="1508"/>
                  <a:pt x="16208" y="1490"/>
                  <a:pt x="16208" y="1472"/>
                </a:cubicBezTo>
                <a:moveTo>
                  <a:pt x="18225" y="7855"/>
                </a:moveTo>
                <a:cubicBezTo>
                  <a:pt x="17852" y="7855"/>
                  <a:pt x="17550" y="8074"/>
                  <a:pt x="17550" y="8345"/>
                </a:cubicBezTo>
                <a:cubicBezTo>
                  <a:pt x="17550" y="8617"/>
                  <a:pt x="17852" y="8836"/>
                  <a:pt x="18225" y="8836"/>
                </a:cubicBezTo>
                <a:cubicBezTo>
                  <a:pt x="19344" y="8836"/>
                  <a:pt x="20250" y="9716"/>
                  <a:pt x="20250" y="10800"/>
                </a:cubicBezTo>
                <a:cubicBezTo>
                  <a:pt x="20250" y="11884"/>
                  <a:pt x="19344" y="12764"/>
                  <a:pt x="18225" y="12764"/>
                </a:cubicBezTo>
                <a:cubicBezTo>
                  <a:pt x="17852" y="12764"/>
                  <a:pt x="17550" y="12983"/>
                  <a:pt x="17550" y="13255"/>
                </a:cubicBezTo>
                <a:cubicBezTo>
                  <a:pt x="17550" y="13526"/>
                  <a:pt x="17852" y="13745"/>
                  <a:pt x="18225" y="13745"/>
                </a:cubicBezTo>
                <a:cubicBezTo>
                  <a:pt x="20089" y="13745"/>
                  <a:pt x="21600" y="12426"/>
                  <a:pt x="21600" y="10800"/>
                </a:cubicBezTo>
                <a:cubicBezTo>
                  <a:pt x="21600" y="9173"/>
                  <a:pt x="20089" y="7855"/>
                  <a:pt x="18225" y="785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1" name="出自【趣你的PPT】(微信:qunideppt)：最优质的PPT资源库"/>
          <p:cNvSpPr/>
          <p:nvPr/>
        </p:nvSpPr>
        <p:spPr>
          <a:xfrm>
            <a:off x="4576264" y="3692158"/>
            <a:ext cx="195242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7855"/>
                </a:moveTo>
                <a:cubicBezTo>
                  <a:pt x="15362" y="7855"/>
                  <a:pt x="15120" y="8075"/>
                  <a:pt x="15120" y="8345"/>
                </a:cubicBezTo>
                <a:cubicBezTo>
                  <a:pt x="15120" y="8617"/>
                  <a:pt x="15362" y="8836"/>
                  <a:pt x="15660" y="8836"/>
                </a:cubicBezTo>
                <a:cubicBezTo>
                  <a:pt x="16555" y="8836"/>
                  <a:pt x="17280" y="9716"/>
                  <a:pt x="17280" y="10800"/>
                </a:cubicBezTo>
                <a:cubicBezTo>
                  <a:pt x="17280" y="11884"/>
                  <a:pt x="16555" y="12764"/>
                  <a:pt x="15660" y="12764"/>
                </a:cubicBezTo>
                <a:cubicBezTo>
                  <a:pt x="15362" y="12764"/>
                  <a:pt x="15120" y="12984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7151" y="13745"/>
                  <a:pt x="18360" y="12427"/>
                  <a:pt x="18360" y="10800"/>
                </a:cubicBezTo>
                <a:cubicBezTo>
                  <a:pt x="18360" y="9174"/>
                  <a:pt x="17151" y="7855"/>
                  <a:pt x="15660" y="7855"/>
                </a:cubicBezTo>
                <a:moveTo>
                  <a:pt x="18472" y="5611"/>
                </a:moveTo>
                <a:lnTo>
                  <a:pt x="18463" y="5625"/>
                </a:lnTo>
                <a:cubicBezTo>
                  <a:pt x="18383" y="5584"/>
                  <a:pt x="18296" y="5554"/>
                  <a:pt x="18198" y="5554"/>
                </a:cubicBezTo>
                <a:cubicBezTo>
                  <a:pt x="17900" y="5554"/>
                  <a:pt x="17660" y="5774"/>
                  <a:pt x="17660" y="6044"/>
                </a:cubicBezTo>
                <a:cubicBezTo>
                  <a:pt x="17660" y="6216"/>
                  <a:pt x="17763" y="6361"/>
                  <a:pt x="17910" y="6449"/>
                </a:cubicBezTo>
                <a:lnTo>
                  <a:pt x="17909" y="6451"/>
                </a:lnTo>
                <a:cubicBezTo>
                  <a:pt x="19460" y="7271"/>
                  <a:pt x="20520" y="8909"/>
                  <a:pt x="20520" y="10800"/>
                </a:cubicBezTo>
                <a:cubicBezTo>
                  <a:pt x="20520" y="12689"/>
                  <a:pt x="19463" y="14325"/>
                  <a:pt x="17915" y="15147"/>
                </a:cubicBezTo>
                <a:lnTo>
                  <a:pt x="17919" y="15152"/>
                </a:lnTo>
                <a:cubicBezTo>
                  <a:pt x="17771" y="15239"/>
                  <a:pt x="17668" y="15384"/>
                  <a:pt x="17668" y="15556"/>
                </a:cubicBezTo>
                <a:cubicBezTo>
                  <a:pt x="17668" y="15827"/>
                  <a:pt x="17910" y="16046"/>
                  <a:pt x="18208" y="16046"/>
                </a:cubicBezTo>
                <a:cubicBezTo>
                  <a:pt x="18306" y="16046"/>
                  <a:pt x="18393" y="16016"/>
                  <a:pt x="18473" y="15975"/>
                </a:cubicBezTo>
                <a:lnTo>
                  <a:pt x="18480" y="15985"/>
                </a:lnTo>
                <a:cubicBezTo>
                  <a:pt x="20338" y="14990"/>
                  <a:pt x="21600" y="13041"/>
                  <a:pt x="21600" y="10800"/>
                </a:cubicBezTo>
                <a:cubicBezTo>
                  <a:pt x="21600" y="8556"/>
                  <a:pt x="20334" y="6606"/>
                  <a:pt x="18472" y="5611"/>
                </a:cubicBezTo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2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8" y="1042"/>
                  <a:pt x="11190" y="988"/>
                  <a:pt x="11337" y="988"/>
                </a:cubicBezTo>
                <a:cubicBezTo>
                  <a:pt x="11637" y="988"/>
                  <a:pt x="11880" y="1208"/>
                  <a:pt x="11880" y="1480"/>
                </a:cubicBezTo>
                <a:cubicBezTo>
                  <a:pt x="11880" y="1480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7"/>
                </a:lnTo>
                <a:lnTo>
                  <a:pt x="4561" y="6407"/>
                </a:lnTo>
                <a:lnTo>
                  <a:pt x="4560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6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9"/>
                  <a:pt x="12238" y="0"/>
                  <a:pt x="11339" y="0"/>
                </a:cubicBezTo>
                <a:cubicBezTo>
                  <a:pt x="10879" y="0"/>
                  <a:pt x="10466" y="175"/>
                  <a:pt x="10170" y="451"/>
                </a:cubicBezTo>
                <a:lnTo>
                  <a:pt x="3565" y="5905"/>
                </a:lnTo>
                <a:cubicBezTo>
                  <a:pt x="1578" y="6051"/>
                  <a:pt x="0" y="8183"/>
                  <a:pt x="0" y="10800"/>
                </a:cubicBezTo>
                <a:cubicBezTo>
                  <a:pt x="0" y="13426"/>
                  <a:pt x="1588" y="15564"/>
                  <a:pt x="3585" y="15697"/>
                </a:cubicBezTo>
                <a:lnTo>
                  <a:pt x="10170" y="21148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3"/>
                  <a:pt x="12960" y="20074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2" name="出自【趣你的PPT】(微信:qunideppt)：最优质的PPT资源库"/>
          <p:cNvSpPr/>
          <p:nvPr/>
        </p:nvSpPr>
        <p:spPr>
          <a:xfrm>
            <a:off x="4976508" y="3692158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121"/>
                </a:moveTo>
                <a:cubicBezTo>
                  <a:pt x="10800" y="20393"/>
                  <a:pt x="10579" y="20612"/>
                  <a:pt x="10306" y="20612"/>
                </a:cubicBezTo>
                <a:cubicBezTo>
                  <a:pt x="10165" y="20612"/>
                  <a:pt x="10039" y="20552"/>
                  <a:pt x="9949" y="20457"/>
                </a:cubicBezTo>
                <a:lnTo>
                  <a:pt x="9947" y="20459"/>
                </a:lnTo>
                <a:lnTo>
                  <a:pt x="9818" y="20342"/>
                </a:lnTo>
                <a:lnTo>
                  <a:pt x="9818" y="1256"/>
                </a:lnTo>
                <a:lnTo>
                  <a:pt x="9962" y="1126"/>
                </a:lnTo>
                <a:lnTo>
                  <a:pt x="9963" y="1127"/>
                </a:lnTo>
                <a:cubicBezTo>
                  <a:pt x="10052" y="1042"/>
                  <a:pt x="10173" y="987"/>
                  <a:pt x="10306" y="987"/>
                </a:cubicBezTo>
                <a:cubicBezTo>
                  <a:pt x="10579" y="987"/>
                  <a:pt x="10800" y="1208"/>
                  <a:pt x="10800" y="1479"/>
                </a:cubicBezTo>
                <a:cubicBezTo>
                  <a:pt x="10800" y="1479"/>
                  <a:pt x="10800" y="20121"/>
                  <a:pt x="10800" y="20121"/>
                </a:cubicBezTo>
                <a:close/>
                <a:moveTo>
                  <a:pt x="8836" y="19448"/>
                </a:moveTo>
                <a:lnTo>
                  <a:pt x="3927" y="14979"/>
                </a:lnTo>
                <a:lnTo>
                  <a:pt x="3927" y="6607"/>
                </a:lnTo>
                <a:lnTo>
                  <a:pt x="4147" y="6407"/>
                </a:lnTo>
                <a:lnTo>
                  <a:pt x="4145" y="6406"/>
                </a:lnTo>
                <a:lnTo>
                  <a:pt x="8836" y="2147"/>
                </a:lnTo>
                <a:cubicBezTo>
                  <a:pt x="8836" y="2147"/>
                  <a:pt x="8836" y="19448"/>
                  <a:pt x="8836" y="19448"/>
                </a:cubicBezTo>
                <a:close/>
                <a:moveTo>
                  <a:pt x="2945" y="14649"/>
                </a:moveTo>
                <a:cubicBezTo>
                  <a:pt x="1825" y="14285"/>
                  <a:pt x="982" y="12700"/>
                  <a:pt x="982" y="10800"/>
                </a:cubicBezTo>
                <a:cubicBezTo>
                  <a:pt x="982" y="8900"/>
                  <a:pt x="1825" y="7315"/>
                  <a:pt x="2945" y="6952"/>
                </a:cubicBezTo>
                <a:cubicBezTo>
                  <a:pt x="2945" y="6952"/>
                  <a:pt x="2945" y="14649"/>
                  <a:pt x="2945" y="14649"/>
                </a:cubicBezTo>
                <a:close/>
                <a:moveTo>
                  <a:pt x="11787" y="1472"/>
                </a:moveTo>
                <a:cubicBezTo>
                  <a:pt x="11787" y="658"/>
                  <a:pt x="11126" y="0"/>
                  <a:pt x="10308" y="0"/>
                </a:cubicBezTo>
                <a:cubicBezTo>
                  <a:pt x="9890" y="0"/>
                  <a:pt x="9515" y="174"/>
                  <a:pt x="9246" y="451"/>
                </a:cubicBezTo>
                <a:lnTo>
                  <a:pt x="3241" y="5905"/>
                </a:lnTo>
                <a:cubicBezTo>
                  <a:pt x="1434" y="6051"/>
                  <a:pt x="0" y="8183"/>
                  <a:pt x="0" y="10800"/>
                </a:cubicBezTo>
                <a:cubicBezTo>
                  <a:pt x="0" y="13425"/>
                  <a:pt x="1444" y="15563"/>
                  <a:pt x="3259" y="15696"/>
                </a:cubicBezTo>
                <a:lnTo>
                  <a:pt x="9245" y="21148"/>
                </a:lnTo>
                <a:cubicBezTo>
                  <a:pt x="9514" y="21426"/>
                  <a:pt x="9890" y="21600"/>
                  <a:pt x="10308" y="21600"/>
                </a:cubicBezTo>
                <a:cubicBezTo>
                  <a:pt x="11126" y="21600"/>
                  <a:pt x="11787" y="20941"/>
                  <a:pt x="11787" y="20129"/>
                </a:cubicBezTo>
                <a:cubicBezTo>
                  <a:pt x="11787" y="20110"/>
                  <a:pt x="11782" y="20092"/>
                  <a:pt x="11782" y="20073"/>
                </a:cubicBezTo>
                <a:lnTo>
                  <a:pt x="11782" y="1527"/>
                </a:lnTo>
                <a:cubicBezTo>
                  <a:pt x="11782" y="1508"/>
                  <a:pt x="11787" y="1490"/>
                  <a:pt x="11787" y="1472"/>
                </a:cubicBezTo>
                <a:moveTo>
                  <a:pt x="13255" y="7855"/>
                </a:moveTo>
                <a:cubicBezTo>
                  <a:pt x="12984" y="7855"/>
                  <a:pt x="12764" y="8074"/>
                  <a:pt x="12764" y="8345"/>
                </a:cubicBezTo>
                <a:cubicBezTo>
                  <a:pt x="12764" y="8617"/>
                  <a:pt x="12984" y="8836"/>
                  <a:pt x="13255" y="8836"/>
                </a:cubicBezTo>
                <a:cubicBezTo>
                  <a:pt x="14068" y="8836"/>
                  <a:pt x="14727" y="9716"/>
                  <a:pt x="14727" y="10800"/>
                </a:cubicBezTo>
                <a:cubicBezTo>
                  <a:pt x="14727" y="11884"/>
                  <a:pt x="14068" y="12764"/>
                  <a:pt x="13255" y="12764"/>
                </a:cubicBezTo>
                <a:cubicBezTo>
                  <a:pt x="12984" y="12764"/>
                  <a:pt x="12764" y="12983"/>
                  <a:pt x="12764" y="13255"/>
                </a:cubicBezTo>
                <a:cubicBezTo>
                  <a:pt x="12764" y="13526"/>
                  <a:pt x="12984" y="13745"/>
                  <a:pt x="13255" y="13745"/>
                </a:cubicBezTo>
                <a:cubicBezTo>
                  <a:pt x="14610" y="13745"/>
                  <a:pt x="15709" y="12427"/>
                  <a:pt x="15709" y="10800"/>
                </a:cubicBezTo>
                <a:cubicBezTo>
                  <a:pt x="15709" y="9173"/>
                  <a:pt x="14610" y="7855"/>
                  <a:pt x="13255" y="7855"/>
                </a:cubicBezTo>
                <a:moveTo>
                  <a:pt x="17948" y="3495"/>
                </a:moveTo>
                <a:lnTo>
                  <a:pt x="17938" y="3509"/>
                </a:lnTo>
                <a:cubicBezTo>
                  <a:pt x="17860" y="3458"/>
                  <a:pt x="17773" y="3421"/>
                  <a:pt x="17674" y="3421"/>
                </a:cubicBezTo>
                <a:cubicBezTo>
                  <a:pt x="17403" y="3421"/>
                  <a:pt x="17184" y="3641"/>
                  <a:pt x="17184" y="3912"/>
                </a:cubicBezTo>
                <a:cubicBezTo>
                  <a:pt x="17184" y="4073"/>
                  <a:pt x="17266" y="4209"/>
                  <a:pt x="17386" y="4298"/>
                </a:cubicBezTo>
                <a:cubicBezTo>
                  <a:pt x="19336" y="5711"/>
                  <a:pt x="20618" y="8095"/>
                  <a:pt x="20618" y="10800"/>
                </a:cubicBezTo>
                <a:cubicBezTo>
                  <a:pt x="20618" y="13505"/>
                  <a:pt x="19336" y="15889"/>
                  <a:pt x="17385" y="17302"/>
                </a:cubicBezTo>
                <a:lnTo>
                  <a:pt x="17389" y="17309"/>
                </a:lnTo>
                <a:cubicBezTo>
                  <a:pt x="17275" y="17398"/>
                  <a:pt x="17197" y="17531"/>
                  <a:pt x="17197" y="17688"/>
                </a:cubicBezTo>
                <a:cubicBezTo>
                  <a:pt x="17197" y="17959"/>
                  <a:pt x="17417" y="18179"/>
                  <a:pt x="17688" y="18179"/>
                </a:cubicBezTo>
                <a:cubicBezTo>
                  <a:pt x="17788" y="18179"/>
                  <a:pt x="17875" y="18142"/>
                  <a:pt x="17952" y="18091"/>
                </a:cubicBezTo>
                <a:lnTo>
                  <a:pt x="17957" y="18098"/>
                </a:lnTo>
                <a:cubicBezTo>
                  <a:pt x="17982" y="18080"/>
                  <a:pt x="18004" y="18057"/>
                  <a:pt x="18029" y="18039"/>
                </a:cubicBezTo>
                <a:cubicBezTo>
                  <a:pt x="18031" y="18037"/>
                  <a:pt x="18034" y="18035"/>
                  <a:pt x="18037" y="18033"/>
                </a:cubicBezTo>
                <a:cubicBezTo>
                  <a:pt x="20189" y="16435"/>
                  <a:pt x="21600" y="13794"/>
                  <a:pt x="21600" y="10800"/>
                </a:cubicBezTo>
                <a:cubicBezTo>
                  <a:pt x="21600" y="7763"/>
                  <a:pt x="20152" y="5085"/>
                  <a:pt x="17948" y="3495"/>
                </a:cubicBezTo>
                <a:moveTo>
                  <a:pt x="15811" y="5611"/>
                </a:moveTo>
                <a:lnTo>
                  <a:pt x="15802" y="5625"/>
                </a:lnTo>
                <a:cubicBezTo>
                  <a:pt x="15730" y="5584"/>
                  <a:pt x="15651" y="5553"/>
                  <a:pt x="15562" y="5553"/>
                </a:cubicBezTo>
                <a:cubicBezTo>
                  <a:pt x="15291" y="5553"/>
                  <a:pt x="15072" y="5773"/>
                  <a:pt x="15072" y="6044"/>
                </a:cubicBezTo>
                <a:cubicBezTo>
                  <a:pt x="15072" y="6216"/>
                  <a:pt x="15166" y="6361"/>
                  <a:pt x="15300" y="6448"/>
                </a:cubicBezTo>
                <a:lnTo>
                  <a:pt x="15299" y="6450"/>
                </a:lnTo>
                <a:cubicBezTo>
                  <a:pt x="16709" y="7270"/>
                  <a:pt x="17673" y="8909"/>
                  <a:pt x="17673" y="10800"/>
                </a:cubicBezTo>
                <a:cubicBezTo>
                  <a:pt x="17673" y="12688"/>
                  <a:pt x="16712" y="14325"/>
                  <a:pt x="15305" y="15146"/>
                </a:cubicBezTo>
                <a:lnTo>
                  <a:pt x="15309" y="15151"/>
                </a:lnTo>
                <a:cubicBezTo>
                  <a:pt x="15174" y="15239"/>
                  <a:pt x="15080" y="15384"/>
                  <a:pt x="15080" y="15555"/>
                </a:cubicBezTo>
                <a:cubicBezTo>
                  <a:pt x="15080" y="15827"/>
                  <a:pt x="15300" y="16046"/>
                  <a:pt x="15571" y="16046"/>
                </a:cubicBezTo>
                <a:cubicBezTo>
                  <a:pt x="15660" y="16046"/>
                  <a:pt x="15740" y="16016"/>
                  <a:pt x="15812" y="15975"/>
                </a:cubicBezTo>
                <a:lnTo>
                  <a:pt x="15819" y="15985"/>
                </a:lnTo>
                <a:cubicBezTo>
                  <a:pt x="17507" y="14989"/>
                  <a:pt x="18655" y="13041"/>
                  <a:pt x="18655" y="10800"/>
                </a:cubicBezTo>
                <a:cubicBezTo>
                  <a:pt x="18655" y="8556"/>
                  <a:pt x="17504" y="6606"/>
                  <a:pt x="15811" y="561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3" name="出自【趣你的PPT】(微信:qunideppt)：最优质的PPT资源库"/>
          <p:cNvSpPr/>
          <p:nvPr/>
        </p:nvSpPr>
        <p:spPr>
          <a:xfrm>
            <a:off x="5386514" y="3701919"/>
            <a:ext cx="214765" cy="1952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4" name="出自【趣你的PPT】(微信:qunideppt)：最优质的PPT资源库"/>
          <p:cNvSpPr/>
          <p:nvPr/>
        </p:nvSpPr>
        <p:spPr>
          <a:xfrm>
            <a:off x="5796519" y="3692158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15709"/>
                </a:moveTo>
                <a:lnTo>
                  <a:pt x="10309" y="15709"/>
                </a:lnTo>
                <a:cubicBezTo>
                  <a:pt x="10038" y="15709"/>
                  <a:pt x="9818" y="15929"/>
                  <a:pt x="9818" y="16200"/>
                </a:cubicBezTo>
                <a:cubicBezTo>
                  <a:pt x="9818" y="16472"/>
                  <a:pt x="10038" y="16691"/>
                  <a:pt x="10309" y="16691"/>
                </a:cubicBezTo>
                <a:lnTo>
                  <a:pt x="13255" y="16691"/>
                </a:lnTo>
                <a:cubicBezTo>
                  <a:pt x="13525" y="16691"/>
                  <a:pt x="13745" y="16472"/>
                  <a:pt x="13745" y="16200"/>
                </a:cubicBezTo>
                <a:cubicBezTo>
                  <a:pt x="13745" y="15929"/>
                  <a:pt x="13525" y="15709"/>
                  <a:pt x="13255" y="15709"/>
                </a:cubicBezTo>
                <a:moveTo>
                  <a:pt x="9818" y="12273"/>
                </a:moveTo>
                <a:cubicBezTo>
                  <a:pt x="9818" y="12112"/>
                  <a:pt x="9736" y="11976"/>
                  <a:pt x="9617" y="11887"/>
                </a:cubicBezTo>
                <a:lnTo>
                  <a:pt x="9622" y="11880"/>
                </a:lnTo>
                <a:lnTo>
                  <a:pt x="5695" y="8935"/>
                </a:lnTo>
                <a:lnTo>
                  <a:pt x="5690" y="8941"/>
                </a:lnTo>
                <a:cubicBezTo>
                  <a:pt x="5608" y="8880"/>
                  <a:pt x="5511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88"/>
                  <a:pt x="4991" y="9624"/>
                  <a:pt x="5110" y="9713"/>
                </a:cubicBezTo>
                <a:lnTo>
                  <a:pt x="5105" y="9720"/>
                </a:lnTo>
                <a:lnTo>
                  <a:pt x="8509" y="12273"/>
                </a:lnTo>
                <a:lnTo>
                  <a:pt x="5105" y="14826"/>
                </a:lnTo>
                <a:lnTo>
                  <a:pt x="5110" y="14832"/>
                </a:lnTo>
                <a:cubicBezTo>
                  <a:pt x="4991" y="14922"/>
                  <a:pt x="4909" y="15058"/>
                  <a:pt x="4909" y="15218"/>
                </a:cubicBezTo>
                <a:cubicBezTo>
                  <a:pt x="4909" y="15490"/>
                  <a:pt x="5129" y="15709"/>
                  <a:pt x="5400" y="15709"/>
                </a:cubicBezTo>
                <a:cubicBezTo>
                  <a:pt x="5511" y="15709"/>
                  <a:pt x="5607" y="15666"/>
                  <a:pt x="5690" y="15604"/>
                </a:cubicBezTo>
                <a:lnTo>
                  <a:pt x="5695" y="15611"/>
                </a:lnTo>
                <a:lnTo>
                  <a:pt x="9622" y="12666"/>
                </a:lnTo>
                <a:lnTo>
                  <a:pt x="9617" y="12659"/>
                </a:lnTo>
                <a:cubicBezTo>
                  <a:pt x="9736" y="12569"/>
                  <a:pt x="9818" y="12433"/>
                  <a:pt x="9818" y="12273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5" name="出自【趣你的PPT】(微信:qunideppt)：最优质的PPT资源库"/>
          <p:cNvSpPr/>
          <p:nvPr/>
        </p:nvSpPr>
        <p:spPr>
          <a:xfrm>
            <a:off x="6206525" y="3692158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36"/>
                </a:moveTo>
                <a:lnTo>
                  <a:pt x="11291" y="19636"/>
                </a:lnTo>
                <a:cubicBezTo>
                  <a:pt x="11562" y="19636"/>
                  <a:pt x="11782" y="19416"/>
                  <a:pt x="11782" y="19146"/>
                </a:cubicBezTo>
                <a:cubicBezTo>
                  <a:pt x="11782" y="18874"/>
                  <a:pt x="11562" y="18655"/>
                  <a:pt x="11291" y="18655"/>
                </a:cubicBezTo>
                <a:lnTo>
                  <a:pt x="6382" y="18655"/>
                </a:lnTo>
                <a:cubicBezTo>
                  <a:pt x="6111" y="18655"/>
                  <a:pt x="5891" y="18874"/>
                  <a:pt x="5891" y="19146"/>
                </a:cubicBezTo>
                <a:cubicBezTo>
                  <a:pt x="5891" y="19416"/>
                  <a:pt x="6111" y="19636"/>
                  <a:pt x="6382" y="196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lnTo>
                  <a:pt x="20618" y="17673"/>
                </a:ln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2822" y="10800"/>
                </a:moveTo>
                <a:lnTo>
                  <a:pt x="18778" y="10800"/>
                </a:lnTo>
                <a:lnTo>
                  <a:pt x="20461" y="16691"/>
                </a:lnTo>
                <a:lnTo>
                  <a:pt x="1139" y="16691"/>
                </a:lnTo>
                <a:cubicBezTo>
                  <a:pt x="1139" y="16691"/>
                  <a:pt x="2822" y="10800"/>
                  <a:pt x="2822" y="10800"/>
                </a:cubicBezTo>
                <a:close/>
                <a:moveTo>
                  <a:pt x="21600" y="17182"/>
                </a:moveTo>
                <a:cubicBezTo>
                  <a:pt x="21600" y="17118"/>
                  <a:pt x="21586" y="17057"/>
                  <a:pt x="21563" y="17000"/>
                </a:cubicBezTo>
                <a:lnTo>
                  <a:pt x="21565" y="17000"/>
                </a:lnTo>
                <a:lnTo>
                  <a:pt x="19602" y="10127"/>
                </a:lnTo>
                <a:lnTo>
                  <a:pt x="19599" y="10128"/>
                </a:lnTo>
                <a:cubicBezTo>
                  <a:pt x="19527" y="9947"/>
                  <a:pt x="19352" y="9818"/>
                  <a:pt x="19145" y="9818"/>
                </a:cubicBezTo>
                <a:lnTo>
                  <a:pt x="18164" y="9818"/>
                </a:lnTo>
                <a:lnTo>
                  <a:pt x="18164" y="3927"/>
                </a:lnTo>
                <a:cubicBezTo>
                  <a:pt x="18164" y="3656"/>
                  <a:pt x="17944" y="3436"/>
                  <a:pt x="17673" y="3436"/>
                </a:cubicBezTo>
                <a:cubicBezTo>
                  <a:pt x="17402" y="3436"/>
                  <a:pt x="17182" y="3656"/>
                  <a:pt x="17182" y="3927"/>
                </a:cubicBezTo>
                <a:lnTo>
                  <a:pt x="17182" y="9818"/>
                </a:lnTo>
                <a:lnTo>
                  <a:pt x="4418" y="9818"/>
                </a:lnTo>
                <a:lnTo>
                  <a:pt x="4418" y="3927"/>
                </a:lnTo>
                <a:cubicBezTo>
                  <a:pt x="4418" y="3656"/>
                  <a:pt x="4198" y="3436"/>
                  <a:pt x="3927" y="3436"/>
                </a:cubicBezTo>
                <a:cubicBezTo>
                  <a:pt x="3656" y="3436"/>
                  <a:pt x="3436" y="3656"/>
                  <a:pt x="3436" y="3927"/>
                </a:cubicBezTo>
                <a:lnTo>
                  <a:pt x="3436" y="9818"/>
                </a:lnTo>
                <a:lnTo>
                  <a:pt x="2455" y="9818"/>
                </a:lnTo>
                <a:cubicBezTo>
                  <a:pt x="2248" y="9818"/>
                  <a:pt x="2073" y="9947"/>
                  <a:pt x="2001" y="10128"/>
                </a:cubicBezTo>
                <a:lnTo>
                  <a:pt x="1998" y="10127"/>
                </a:lnTo>
                <a:lnTo>
                  <a:pt x="35" y="17000"/>
                </a:lnTo>
                <a:lnTo>
                  <a:pt x="37" y="17001"/>
                </a:lnTo>
                <a:cubicBezTo>
                  <a:pt x="14" y="17057"/>
                  <a:pt x="0" y="17118"/>
                  <a:pt x="0" y="17182"/>
                </a:cubicBezTo>
                <a:lnTo>
                  <a:pt x="0" y="18164"/>
                </a:lnTo>
                <a:lnTo>
                  <a:pt x="68" y="18164"/>
                </a:lnTo>
                <a:cubicBezTo>
                  <a:pt x="25" y="18320"/>
                  <a:pt x="0" y="18484"/>
                  <a:pt x="0" y="186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8655"/>
                </a:lnTo>
                <a:cubicBezTo>
                  <a:pt x="21600" y="18484"/>
                  <a:pt x="21575" y="18320"/>
                  <a:pt x="21532" y="18164"/>
                </a:cubicBezTo>
                <a:lnTo>
                  <a:pt x="21600" y="18164"/>
                </a:lnTo>
                <a:cubicBezTo>
                  <a:pt x="21600" y="18164"/>
                  <a:pt x="21600" y="17182"/>
                  <a:pt x="21600" y="17182"/>
                </a:cubicBezTo>
                <a:close/>
                <a:moveTo>
                  <a:pt x="4418" y="19636"/>
                </a:moveTo>
                <a:cubicBezTo>
                  <a:pt x="4689" y="19636"/>
                  <a:pt x="4909" y="19416"/>
                  <a:pt x="4909" y="19146"/>
                </a:cubicBezTo>
                <a:cubicBezTo>
                  <a:pt x="4909" y="18874"/>
                  <a:pt x="4689" y="18655"/>
                  <a:pt x="4418" y="18655"/>
                </a:cubicBezTo>
                <a:cubicBezTo>
                  <a:pt x="4147" y="18655"/>
                  <a:pt x="3927" y="18874"/>
                  <a:pt x="3927" y="19146"/>
                </a:cubicBezTo>
                <a:cubicBezTo>
                  <a:pt x="3927" y="19416"/>
                  <a:pt x="4147" y="19636"/>
                  <a:pt x="4418" y="19636"/>
                </a:cubicBezTo>
                <a:moveTo>
                  <a:pt x="2455" y="19636"/>
                </a:moveTo>
                <a:cubicBezTo>
                  <a:pt x="2725" y="19636"/>
                  <a:pt x="2945" y="19416"/>
                  <a:pt x="2945" y="19146"/>
                </a:cubicBezTo>
                <a:cubicBezTo>
                  <a:pt x="2945" y="18874"/>
                  <a:pt x="2725" y="18655"/>
                  <a:pt x="2455" y="18655"/>
                </a:cubicBezTo>
                <a:cubicBezTo>
                  <a:pt x="2184" y="18655"/>
                  <a:pt x="1964" y="18874"/>
                  <a:pt x="1964" y="19146"/>
                </a:cubicBezTo>
                <a:cubicBezTo>
                  <a:pt x="1964" y="19416"/>
                  <a:pt x="2184" y="19636"/>
                  <a:pt x="2455" y="19636"/>
                </a:cubicBezTo>
                <a:moveTo>
                  <a:pt x="12003" y="3573"/>
                </a:moveTo>
                <a:lnTo>
                  <a:pt x="12664" y="2838"/>
                </a:lnTo>
                <a:cubicBezTo>
                  <a:pt x="12214" y="2308"/>
                  <a:pt x="11550" y="1964"/>
                  <a:pt x="10800" y="1964"/>
                </a:cubicBezTo>
                <a:cubicBezTo>
                  <a:pt x="9997" y="1964"/>
                  <a:pt x="9290" y="2355"/>
                  <a:pt x="8842" y="2952"/>
                </a:cubicBezTo>
                <a:lnTo>
                  <a:pt x="9546" y="3655"/>
                </a:lnTo>
                <a:cubicBezTo>
                  <a:pt x="9805" y="3231"/>
                  <a:pt x="10267" y="2945"/>
                  <a:pt x="10800" y="2945"/>
                </a:cubicBezTo>
                <a:cubicBezTo>
                  <a:pt x="11298" y="2945"/>
                  <a:pt x="11736" y="3194"/>
                  <a:pt x="12003" y="3573"/>
                </a:cubicBezTo>
                <a:moveTo>
                  <a:pt x="10309" y="4418"/>
                </a:move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moveTo>
                  <a:pt x="10800" y="982"/>
                </a:moveTo>
                <a:cubicBezTo>
                  <a:pt x="11802" y="982"/>
                  <a:pt x="12701" y="1414"/>
                  <a:pt x="13330" y="2098"/>
                </a:cubicBezTo>
                <a:lnTo>
                  <a:pt x="13989" y="1366"/>
                </a:lnTo>
                <a:cubicBezTo>
                  <a:pt x="13185" y="525"/>
                  <a:pt x="12055" y="0"/>
                  <a:pt x="10800" y="0"/>
                </a:cubicBezTo>
                <a:cubicBezTo>
                  <a:pt x="9455" y="0"/>
                  <a:pt x="8252" y="603"/>
                  <a:pt x="7442" y="1551"/>
                </a:cubicBezTo>
                <a:lnTo>
                  <a:pt x="8138" y="2246"/>
                </a:lnTo>
                <a:cubicBezTo>
                  <a:pt x="8768" y="1475"/>
                  <a:pt x="9726" y="982"/>
                  <a:pt x="10800" y="9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6" name="出自【趣你的PPT】(微信:qunideppt)：最优质的PPT资源库"/>
          <p:cNvSpPr/>
          <p:nvPr/>
        </p:nvSpPr>
        <p:spPr>
          <a:xfrm>
            <a:off x="6616530" y="3692158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91"/>
                </a:moveTo>
                <a:cubicBezTo>
                  <a:pt x="20618" y="17775"/>
                  <a:pt x="19739" y="18655"/>
                  <a:pt x="18655" y="18655"/>
                </a:cubicBezTo>
                <a:lnTo>
                  <a:pt x="17673" y="18655"/>
                </a:lnTo>
                <a:lnTo>
                  <a:pt x="17673" y="14727"/>
                </a:lnTo>
                <a:cubicBezTo>
                  <a:pt x="17673" y="14186"/>
                  <a:pt x="17233" y="13745"/>
                  <a:pt x="16691" y="13745"/>
                </a:cubicBezTo>
                <a:lnTo>
                  <a:pt x="4909" y="13745"/>
                </a:lnTo>
                <a:cubicBezTo>
                  <a:pt x="4367" y="13745"/>
                  <a:pt x="3927" y="14186"/>
                  <a:pt x="3927" y="14727"/>
                </a:cubicBezTo>
                <a:lnTo>
                  <a:pt x="3927" y="18655"/>
                </a:lnTo>
                <a:lnTo>
                  <a:pt x="2945" y="18655"/>
                </a:lnTo>
                <a:cubicBezTo>
                  <a:pt x="1861" y="18655"/>
                  <a:pt x="982" y="17775"/>
                  <a:pt x="982" y="16691"/>
                </a:cubicBezTo>
                <a:lnTo>
                  <a:pt x="982" y="8836"/>
                </a:lnTo>
                <a:cubicBezTo>
                  <a:pt x="982" y="7752"/>
                  <a:pt x="1861" y="6873"/>
                  <a:pt x="2945" y="6873"/>
                </a:cubicBezTo>
                <a:lnTo>
                  <a:pt x="18655" y="6873"/>
                </a:lnTo>
                <a:cubicBezTo>
                  <a:pt x="19739" y="6873"/>
                  <a:pt x="20618" y="7752"/>
                  <a:pt x="20618" y="8836"/>
                </a:cubicBezTo>
                <a:cubicBezTo>
                  <a:pt x="20618" y="8836"/>
                  <a:pt x="20618" y="16691"/>
                  <a:pt x="20618" y="16691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4727"/>
                </a:lnTo>
                <a:lnTo>
                  <a:pt x="16691" y="14727"/>
                </a:lnTo>
                <a:cubicBezTo>
                  <a:pt x="16691" y="14727"/>
                  <a:pt x="16691" y="20618"/>
                  <a:pt x="16691" y="20618"/>
                </a:cubicBezTo>
                <a:close/>
                <a:moveTo>
                  <a:pt x="4909" y="982"/>
                </a:moveTo>
                <a:lnTo>
                  <a:pt x="16691" y="982"/>
                </a:lnTo>
                <a:lnTo>
                  <a:pt x="16691" y="5891"/>
                </a:lnTo>
                <a:lnTo>
                  <a:pt x="4909" y="5891"/>
                </a:lnTo>
                <a:cubicBezTo>
                  <a:pt x="4909" y="5891"/>
                  <a:pt x="4909" y="982"/>
                  <a:pt x="4909" y="982"/>
                </a:cubicBezTo>
                <a:close/>
                <a:moveTo>
                  <a:pt x="18655" y="5891"/>
                </a:moveTo>
                <a:lnTo>
                  <a:pt x="17673" y="5891"/>
                </a:ln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lnTo>
                  <a:pt x="2945" y="5891"/>
                </a:lnTo>
                <a:cubicBezTo>
                  <a:pt x="1318" y="5891"/>
                  <a:pt x="0" y="7210"/>
                  <a:pt x="0" y="8836"/>
                </a:cubicBezTo>
                <a:lnTo>
                  <a:pt x="0" y="16691"/>
                </a:lnTo>
                <a:cubicBezTo>
                  <a:pt x="0" y="18318"/>
                  <a:pt x="1318" y="19636"/>
                  <a:pt x="2945" y="19636"/>
                </a:cubicBezTo>
                <a:lnTo>
                  <a:pt x="3927" y="19636"/>
                </a:lnTo>
                <a:lnTo>
                  <a:pt x="3927" y="20618"/>
                </a:lnTo>
                <a:cubicBezTo>
                  <a:pt x="3927" y="21161"/>
                  <a:pt x="4367" y="21600"/>
                  <a:pt x="4909" y="21600"/>
                </a:cubicBezTo>
                <a:lnTo>
                  <a:pt x="16691" y="21600"/>
                </a:lnTo>
                <a:cubicBezTo>
                  <a:pt x="17233" y="21600"/>
                  <a:pt x="17673" y="21161"/>
                  <a:pt x="17673" y="20618"/>
                </a:cubicBezTo>
                <a:lnTo>
                  <a:pt x="17673" y="19636"/>
                </a:lnTo>
                <a:lnTo>
                  <a:pt x="18655" y="19636"/>
                </a:lnTo>
                <a:cubicBezTo>
                  <a:pt x="20282" y="19636"/>
                  <a:pt x="21600" y="18318"/>
                  <a:pt x="21600" y="16691"/>
                </a:cubicBezTo>
                <a:lnTo>
                  <a:pt x="21600" y="8836"/>
                </a:lnTo>
                <a:cubicBezTo>
                  <a:pt x="21600" y="7210"/>
                  <a:pt x="20282" y="5891"/>
                  <a:pt x="18655" y="5891"/>
                </a:cubicBezTo>
                <a:moveTo>
                  <a:pt x="17673" y="8836"/>
                </a:moveTo>
                <a:cubicBezTo>
                  <a:pt x="17131" y="8836"/>
                  <a:pt x="16691" y="9276"/>
                  <a:pt x="16691" y="9818"/>
                </a:cubicBezTo>
                <a:cubicBezTo>
                  <a:pt x="16691" y="10360"/>
                  <a:pt x="17131" y="10800"/>
                  <a:pt x="17673" y="10800"/>
                </a:cubicBezTo>
                <a:cubicBezTo>
                  <a:pt x="18214" y="10800"/>
                  <a:pt x="18655" y="10360"/>
                  <a:pt x="18655" y="9818"/>
                </a:cubicBezTo>
                <a:cubicBezTo>
                  <a:pt x="18655" y="9276"/>
                  <a:pt x="18214" y="8836"/>
                  <a:pt x="17673" y="8836"/>
                </a:cubicBezTo>
                <a:moveTo>
                  <a:pt x="14727" y="8836"/>
                </a:moveTo>
                <a:cubicBezTo>
                  <a:pt x="14186" y="8836"/>
                  <a:pt x="13745" y="9276"/>
                  <a:pt x="13745" y="9818"/>
                </a:cubicBezTo>
                <a:cubicBezTo>
                  <a:pt x="13745" y="10360"/>
                  <a:pt x="14186" y="10800"/>
                  <a:pt x="14727" y="10800"/>
                </a:cubicBezTo>
                <a:cubicBezTo>
                  <a:pt x="15269" y="10800"/>
                  <a:pt x="15709" y="10360"/>
                  <a:pt x="15709" y="9818"/>
                </a:cubicBezTo>
                <a:cubicBezTo>
                  <a:pt x="15709" y="9276"/>
                  <a:pt x="15269" y="8836"/>
                  <a:pt x="14727" y="8836"/>
                </a:cubicBezTo>
                <a:moveTo>
                  <a:pt x="7364" y="16691"/>
                </a:moveTo>
                <a:lnTo>
                  <a:pt x="12273" y="16691"/>
                </a:lnTo>
                <a:cubicBezTo>
                  <a:pt x="12544" y="16691"/>
                  <a:pt x="12764" y="16472"/>
                  <a:pt x="12764" y="16200"/>
                </a:cubicBezTo>
                <a:cubicBezTo>
                  <a:pt x="12764" y="15929"/>
                  <a:pt x="12544" y="15709"/>
                  <a:pt x="12273" y="15709"/>
                </a:cubicBezTo>
                <a:lnTo>
                  <a:pt x="7364" y="15709"/>
                </a:lnTo>
                <a:cubicBezTo>
                  <a:pt x="7092" y="15709"/>
                  <a:pt x="6873" y="15929"/>
                  <a:pt x="6873" y="16200"/>
                </a:cubicBezTo>
                <a:cubicBezTo>
                  <a:pt x="6873" y="16472"/>
                  <a:pt x="7092" y="16691"/>
                  <a:pt x="7364" y="16691"/>
                </a:cubicBezTo>
                <a:moveTo>
                  <a:pt x="7364" y="18655"/>
                </a:move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7893"/>
                  <a:pt x="14508" y="17673"/>
                  <a:pt x="14236" y="17673"/>
                </a:cubicBezTo>
                <a:lnTo>
                  <a:pt x="7364" y="17673"/>
                </a:lnTo>
                <a:cubicBezTo>
                  <a:pt x="7092" y="17673"/>
                  <a:pt x="6873" y="17893"/>
                  <a:pt x="6873" y="18164"/>
                </a:cubicBezTo>
                <a:cubicBezTo>
                  <a:pt x="6873" y="18435"/>
                  <a:pt x="7092" y="18655"/>
                  <a:pt x="7364" y="1865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7" name="出自【趣你的PPT】(微信:qunideppt)：最优质的PPT资源库"/>
          <p:cNvSpPr/>
          <p:nvPr/>
        </p:nvSpPr>
        <p:spPr>
          <a:xfrm>
            <a:off x="7055822" y="3692158"/>
            <a:ext cx="156191" cy="214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8" name="出自【趣你的PPT】(微信:qunideppt)：最优质的PPT资源库"/>
          <p:cNvSpPr/>
          <p:nvPr/>
        </p:nvSpPr>
        <p:spPr>
          <a:xfrm>
            <a:off x="7436542" y="3692158"/>
            <a:ext cx="214765" cy="2149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0" extrusionOk="0">
                <a:moveTo>
                  <a:pt x="4418" y="19095"/>
                </a:moveTo>
                <a:lnTo>
                  <a:pt x="5400" y="19095"/>
                </a:lnTo>
                <a:lnTo>
                  <a:pt x="5400" y="18117"/>
                </a:lnTo>
                <a:lnTo>
                  <a:pt x="4418" y="18117"/>
                </a:lnTo>
                <a:cubicBezTo>
                  <a:pt x="4418" y="18117"/>
                  <a:pt x="4418" y="19095"/>
                  <a:pt x="4418" y="19095"/>
                </a:cubicBezTo>
                <a:close/>
                <a:moveTo>
                  <a:pt x="6382" y="16160"/>
                </a:moveTo>
                <a:lnTo>
                  <a:pt x="5400" y="16160"/>
                </a:lnTo>
                <a:lnTo>
                  <a:pt x="5400" y="17139"/>
                </a:lnTo>
                <a:lnTo>
                  <a:pt x="6382" y="17139"/>
                </a:lnTo>
                <a:cubicBezTo>
                  <a:pt x="6382" y="17139"/>
                  <a:pt x="6382" y="16160"/>
                  <a:pt x="6382" y="16160"/>
                </a:cubicBezTo>
                <a:close/>
                <a:moveTo>
                  <a:pt x="2455" y="19095"/>
                </a:moveTo>
                <a:lnTo>
                  <a:pt x="3436" y="19095"/>
                </a:lnTo>
                <a:lnTo>
                  <a:pt x="3436" y="18117"/>
                </a:lnTo>
                <a:lnTo>
                  <a:pt x="2455" y="18117"/>
                </a:lnTo>
                <a:cubicBezTo>
                  <a:pt x="2455" y="18117"/>
                  <a:pt x="2455" y="19095"/>
                  <a:pt x="2455" y="19095"/>
                </a:cubicBezTo>
                <a:close/>
                <a:moveTo>
                  <a:pt x="4418" y="16160"/>
                </a:moveTo>
                <a:lnTo>
                  <a:pt x="2455" y="16160"/>
                </a:lnTo>
                <a:lnTo>
                  <a:pt x="2455" y="17139"/>
                </a:lnTo>
                <a:lnTo>
                  <a:pt x="4418" y="17139"/>
                </a:lnTo>
                <a:cubicBezTo>
                  <a:pt x="4418" y="17139"/>
                  <a:pt x="4418" y="16160"/>
                  <a:pt x="4418" y="16160"/>
                </a:cubicBezTo>
                <a:close/>
                <a:moveTo>
                  <a:pt x="3436" y="12248"/>
                </a:moveTo>
                <a:lnTo>
                  <a:pt x="2455" y="12248"/>
                </a:lnTo>
                <a:lnTo>
                  <a:pt x="2455" y="13226"/>
                </a:lnTo>
                <a:lnTo>
                  <a:pt x="3436" y="13226"/>
                </a:lnTo>
                <a:cubicBezTo>
                  <a:pt x="3436" y="13226"/>
                  <a:pt x="3436" y="12248"/>
                  <a:pt x="3436" y="12248"/>
                </a:cubicBezTo>
                <a:close/>
                <a:moveTo>
                  <a:pt x="3436" y="14204"/>
                </a:moveTo>
                <a:lnTo>
                  <a:pt x="2455" y="14204"/>
                </a:lnTo>
                <a:lnTo>
                  <a:pt x="2455" y="15182"/>
                </a:lnTo>
                <a:lnTo>
                  <a:pt x="3436" y="15182"/>
                </a:lnTo>
                <a:cubicBezTo>
                  <a:pt x="3436" y="15182"/>
                  <a:pt x="3436" y="14204"/>
                  <a:pt x="3436" y="14204"/>
                </a:cubicBezTo>
                <a:close/>
                <a:moveTo>
                  <a:pt x="6382" y="19095"/>
                </a:moveTo>
                <a:lnTo>
                  <a:pt x="13255" y="19095"/>
                </a:lnTo>
                <a:lnTo>
                  <a:pt x="13255" y="18117"/>
                </a:lnTo>
                <a:lnTo>
                  <a:pt x="6382" y="18117"/>
                </a:lnTo>
                <a:cubicBezTo>
                  <a:pt x="6382" y="18117"/>
                  <a:pt x="6382" y="19095"/>
                  <a:pt x="6382" y="19095"/>
                </a:cubicBezTo>
                <a:close/>
                <a:moveTo>
                  <a:pt x="18164" y="15182"/>
                </a:moveTo>
                <a:lnTo>
                  <a:pt x="19145" y="15182"/>
                </a:lnTo>
                <a:lnTo>
                  <a:pt x="19145" y="14204"/>
                </a:lnTo>
                <a:lnTo>
                  <a:pt x="18164" y="14204"/>
                </a:lnTo>
                <a:cubicBezTo>
                  <a:pt x="18164" y="14204"/>
                  <a:pt x="18164" y="15182"/>
                  <a:pt x="18164" y="15182"/>
                </a:cubicBezTo>
                <a:close/>
                <a:moveTo>
                  <a:pt x="5400" y="14204"/>
                </a:moveTo>
                <a:lnTo>
                  <a:pt x="4418" y="14204"/>
                </a:lnTo>
                <a:lnTo>
                  <a:pt x="4418" y="15182"/>
                </a:lnTo>
                <a:lnTo>
                  <a:pt x="5400" y="15182"/>
                </a:lnTo>
                <a:cubicBezTo>
                  <a:pt x="5400" y="15182"/>
                  <a:pt x="5400" y="14204"/>
                  <a:pt x="5400" y="14204"/>
                </a:cubicBezTo>
                <a:close/>
                <a:moveTo>
                  <a:pt x="14236" y="16160"/>
                </a:moveTo>
                <a:lnTo>
                  <a:pt x="13255" y="16160"/>
                </a:lnTo>
                <a:lnTo>
                  <a:pt x="13255" y="17139"/>
                </a:lnTo>
                <a:lnTo>
                  <a:pt x="14236" y="17139"/>
                </a:lnTo>
                <a:cubicBezTo>
                  <a:pt x="14236" y="17139"/>
                  <a:pt x="14236" y="16160"/>
                  <a:pt x="14236" y="16160"/>
                </a:cubicBezTo>
                <a:close/>
                <a:moveTo>
                  <a:pt x="20618" y="19584"/>
                </a:moveTo>
                <a:cubicBezTo>
                  <a:pt x="20618" y="20124"/>
                  <a:pt x="20178" y="20562"/>
                  <a:pt x="19636" y="20562"/>
                </a:cubicBezTo>
                <a:lnTo>
                  <a:pt x="1964" y="20562"/>
                </a:lnTo>
                <a:cubicBezTo>
                  <a:pt x="1421" y="20562"/>
                  <a:pt x="982" y="20124"/>
                  <a:pt x="982" y="19584"/>
                </a:cubicBezTo>
                <a:lnTo>
                  <a:pt x="982" y="11759"/>
                </a:lnTo>
                <a:cubicBezTo>
                  <a:pt x="982" y="11219"/>
                  <a:pt x="1421" y="10781"/>
                  <a:pt x="1964" y="10781"/>
                </a:cubicBezTo>
                <a:lnTo>
                  <a:pt x="19636" y="10781"/>
                </a:lnTo>
                <a:cubicBezTo>
                  <a:pt x="20178" y="10781"/>
                  <a:pt x="20618" y="11219"/>
                  <a:pt x="20618" y="11759"/>
                </a:cubicBezTo>
                <a:cubicBezTo>
                  <a:pt x="20618" y="11759"/>
                  <a:pt x="20618" y="19584"/>
                  <a:pt x="20618" y="19584"/>
                </a:cubicBezTo>
                <a:close/>
                <a:moveTo>
                  <a:pt x="19636" y="9803"/>
                </a:moveTo>
                <a:lnTo>
                  <a:pt x="10965" y="9803"/>
                </a:lnTo>
                <a:cubicBezTo>
                  <a:pt x="10831" y="9456"/>
                  <a:pt x="10774" y="9056"/>
                  <a:pt x="10870" y="8651"/>
                </a:cubicBezTo>
                <a:cubicBezTo>
                  <a:pt x="11059" y="7853"/>
                  <a:pt x="11782" y="7224"/>
                  <a:pt x="12961" y="6833"/>
                </a:cubicBezTo>
                <a:cubicBezTo>
                  <a:pt x="14940" y="6175"/>
                  <a:pt x="15841" y="4938"/>
                  <a:pt x="16249" y="4015"/>
                </a:cubicBezTo>
                <a:cubicBezTo>
                  <a:pt x="16747" y="2886"/>
                  <a:pt x="16801" y="1546"/>
                  <a:pt x="16396" y="335"/>
                </a:cubicBezTo>
                <a:cubicBezTo>
                  <a:pt x="16310" y="79"/>
                  <a:pt x="16032" y="-60"/>
                  <a:pt x="15774" y="25"/>
                </a:cubicBezTo>
                <a:cubicBezTo>
                  <a:pt x="15517" y="112"/>
                  <a:pt x="15378" y="388"/>
                  <a:pt x="15464" y="644"/>
                </a:cubicBezTo>
                <a:cubicBezTo>
                  <a:pt x="16091" y="2519"/>
                  <a:pt x="15480" y="4964"/>
                  <a:pt x="12650" y="5904"/>
                </a:cubicBezTo>
                <a:cubicBezTo>
                  <a:pt x="10733" y="6542"/>
                  <a:pt x="10105" y="7627"/>
                  <a:pt x="9915" y="8427"/>
                </a:cubicBezTo>
                <a:cubicBezTo>
                  <a:pt x="9809" y="8876"/>
                  <a:pt x="9824" y="9351"/>
                  <a:pt x="9937" y="9803"/>
                </a:cubicBezTo>
                <a:lnTo>
                  <a:pt x="1964" y="9803"/>
                </a:lnTo>
                <a:cubicBezTo>
                  <a:pt x="879" y="9803"/>
                  <a:pt x="0" y="10679"/>
                  <a:pt x="0" y="11759"/>
                </a:cubicBezTo>
                <a:lnTo>
                  <a:pt x="0" y="19584"/>
                </a:lnTo>
                <a:cubicBezTo>
                  <a:pt x="0" y="20664"/>
                  <a:pt x="879" y="21540"/>
                  <a:pt x="1964" y="21540"/>
                </a:cubicBezTo>
                <a:lnTo>
                  <a:pt x="19636" y="21540"/>
                </a:lnTo>
                <a:cubicBezTo>
                  <a:pt x="20721" y="21540"/>
                  <a:pt x="21600" y="20664"/>
                  <a:pt x="21600" y="19584"/>
                </a:cubicBezTo>
                <a:lnTo>
                  <a:pt x="21600" y="11759"/>
                </a:lnTo>
                <a:cubicBezTo>
                  <a:pt x="21600" y="10679"/>
                  <a:pt x="20721" y="9803"/>
                  <a:pt x="19636" y="9803"/>
                </a:cubicBezTo>
                <a:moveTo>
                  <a:pt x="17182" y="17139"/>
                </a:moveTo>
                <a:lnTo>
                  <a:pt x="19145" y="17139"/>
                </a:lnTo>
                <a:lnTo>
                  <a:pt x="19145" y="16160"/>
                </a:lnTo>
                <a:lnTo>
                  <a:pt x="17182" y="16160"/>
                </a:lnTo>
                <a:cubicBezTo>
                  <a:pt x="17182" y="16160"/>
                  <a:pt x="17182" y="17139"/>
                  <a:pt x="17182" y="17139"/>
                </a:cubicBezTo>
                <a:close/>
                <a:moveTo>
                  <a:pt x="14236" y="19095"/>
                </a:moveTo>
                <a:lnTo>
                  <a:pt x="15218" y="19095"/>
                </a:lnTo>
                <a:lnTo>
                  <a:pt x="15218" y="18117"/>
                </a:lnTo>
                <a:lnTo>
                  <a:pt x="14236" y="18117"/>
                </a:lnTo>
                <a:cubicBezTo>
                  <a:pt x="14236" y="18117"/>
                  <a:pt x="14236" y="19095"/>
                  <a:pt x="14236" y="19095"/>
                </a:cubicBezTo>
                <a:close/>
                <a:moveTo>
                  <a:pt x="16200" y="19095"/>
                </a:moveTo>
                <a:lnTo>
                  <a:pt x="17182" y="19095"/>
                </a:lnTo>
                <a:lnTo>
                  <a:pt x="17182" y="18117"/>
                </a:lnTo>
                <a:lnTo>
                  <a:pt x="16200" y="18117"/>
                </a:lnTo>
                <a:cubicBezTo>
                  <a:pt x="16200" y="18117"/>
                  <a:pt x="16200" y="19095"/>
                  <a:pt x="16200" y="19095"/>
                </a:cubicBezTo>
                <a:close/>
                <a:moveTo>
                  <a:pt x="18164" y="19095"/>
                </a:moveTo>
                <a:lnTo>
                  <a:pt x="19145" y="19095"/>
                </a:lnTo>
                <a:lnTo>
                  <a:pt x="19145" y="18117"/>
                </a:lnTo>
                <a:lnTo>
                  <a:pt x="18164" y="18117"/>
                </a:lnTo>
                <a:cubicBezTo>
                  <a:pt x="18164" y="18117"/>
                  <a:pt x="18164" y="19095"/>
                  <a:pt x="18164" y="19095"/>
                </a:cubicBezTo>
                <a:close/>
                <a:moveTo>
                  <a:pt x="16200" y="16160"/>
                </a:moveTo>
                <a:lnTo>
                  <a:pt x="15218" y="16160"/>
                </a:lnTo>
                <a:lnTo>
                  <a:pt x="15218" y="17139"/>
                </a:lnTo>
                <a:lnTo>
                  <a:pt x="16200" y="17139"/>
                </a:lnTo>
                <a:cubicBezTo>
                  <a:pt x="16200" y="17139"/>
                  <a:pt x="16200" y="16160"/>
                  <a:pt x="16200" y="16160"/>
                </a:cubicBezTo>
                <a:close/>
                <a:moveTo>
                  <a:pt x="18164" y="13226"/>
                </a:moveTo>
                <a:lnTo>
                  <a:pt x="19145" y="13226"/>
                </a:lnTo>
                <a:lnTo>
                  <a:pt x="19145" y="12248"/>
                </a:lnTo>
                <a:lnTo>
                  <a:pt x="18164" y="12248"/>
                </a:lnTo>
                <a:cubicBezTo>
                  <a:pt x="18164" y="12248"/>
                  <a:pt x="18164" y="13226"/>
                  <a:pt x="18164" y="13226"/>
                </a:cubicBezTo>
                <a:close/>
                <a:moveTo>
                  <a:pt x="13255" y="12248"/>
                </a:moveTo>
                <a:lnTo>
                  <a:pt x="12273" y="12248"/>
                </a:lnTo>
                <a:lnTo>
                  <a:pt x="12273" y="13226"/>
                </a:lnTo>
                <a:lnTo>
                  <a:pt x="13255" y="13226"/>
                </a:lnTo>
                <a:cubicBezTo>
                  <a:pt x="13255" y="13226"/>
                  <a:pt x="13255" y="12248"/>
                  <a:pt x="13255" y="12248"/>
                </a:cubicBezTo>
                <a:close/>
                <a:moveTo>
                  <a:pt x="13255" y="14204"/>
                </a:moveTo>
                <a:lnTo>
                  <a:pt x="12273" y="14204"/>
                </a:lnTo>
                <a:lnTo>
                  <a:pt x="12273" y="15182"/>
                </a:lnTo>
                <a:lnTo>
                  <a:pt x="13255" y="15182"/>
                </a:lnTo>
                <a:cubicBezTo>
                  <a:pt x="13255" y="15182"/>
                  <a:pt x="13255" y="14204"/>
                  <a:pt x="13255" y="14204"/>
                </a:cubicBezTo>
                <a:close/>
                <a:moveTo>
                  <a:pt x="15218" y="14204"/>
                </a:moveTo>
                <a:lnTo>
                  <a:pt x="14236" y="14204"/>
                </a:lnTo>
                <a:lnTo>
                  <a:pt x="14236" y="15182"/>
                </a:lnTo>
                <a:lnTo>
                  <a:pt x="15218" y="15182"/>
                </a:lnTo>
                <a:cubicBezTo>
                  <a:pt x="15218" y="15182"/>
                  <a:pt x="15218" y="14204"/>
                  <a:pt x="15218" y="14204"/>
                </a:cubicBezTo>
                <a:close/>
                <a:moveTo>
                  <a:pt x="17182" y="14204"/>
                </a:moveTo>
                <a:lnTo>
                  <a:pt x="16200" y="14204"/>
                </a:lnTo>
                <a:lnTo>
                  <a:pt x="16200" y="15182"/>
                </a:lnTo>
                <a:lnTo>
                  <a:pt x="17182" y="15182"/>
                </a:lnTo>
                <a:cubicBezTo>
                  <a:pt x="17182" y="15182"/>
                  <a:pt x="17182" y="14204"/>
                  <a:pt x="17182" y="14204"/>
                </a:cubicBezTo>
                <a:close/>
                <a:moveTo>
                  <a:pt x="15218" y="12248"/>
                </a:moveTo>
                <a:lnTo>
                  <a:pt x="14236" y="12248"/>
                </a:lnTo>
                <a:lnTo>
                  <a:pt x="14236" y="13226"/>
                </a:lnTo>
                <a:lnTo>
                  <a:pt x="15218" y="13226"/>
                </a:lnTo>
                <a:cubicBezTo>
                  <a:pt x="15218" y="13226"/>
                  <a:pt x="15218" y="12248"/>
                  <a:pt x="15218" y="12248"/>
                </a:cubicBezTo>
                <a:close/>
                <a:moveTo>
                  <a:pt x="17182" y="12248"/>
                </a:moveTo>
                <a:lnTo>
                  <a:pt x="16200" y="12248"/>
                </a:lnTo>
                <a:lnTo>
                  <a:pt x="16200" y="13226"/>
                </a:lnTo>
                <a:lnTo>
                  <a:pt x="17182" y="13226"/>
                </a:lnTo>
                <a:cubicBezTo>
                  <a:pt x="17182" y="13226"/>
                  <a:pt x="17182" y="12248"/>
                  <a:pt x="17182" y="12248"/>
                </a:cubicBezTo>
                <a:close/>
                <a:moveTo>
                  <a:pt x="11291" y="12248"/>
                </a:moveTo>
                <a:lnTo>
                  <a:pt x="10309" y="12248"/>
                </a:lnTo>
                <a:lnTo>
                  <a:pt x="10309" y="13226"/>
                </a:lnTo>
                <a:lnTo>
                  <a:pt x="11291" y="13226"/>
                </a:lnTo>
                <a:cubicBezTo>
                  <a:pt x="11291" y="13226"/>
                  <a:pt x="11291" y="12248"/>
                  <a:pt x="11291" y="12248"/>
                </a:cubicBezTo>
                <a:close/>
                <a:moveTo>
                  <a:pt x="5400" y="12248"/>
                </a:moveTo>
                <a:lnTo>
                  <a:pt x="4418" y="12248"/>
                </a:lnTo>
                <a:lnTo>
                  <a:pt x="4418" y="13226"/>
                </a:lnTo>
                <a:lnTo>
                  <a:pt x="5400" y="13226"/>
                </a:lnTo>
                <a:cubicBezTo>
                  <a:pt x="5400" y="13226"/>
                  <a:pt x="5400" y="12248"/>
                  <a:pt x="5400" y="12248"/>
                </a:cubicBezTo>
                <a:close/>
                <a:moveTo>
                  <a:pt x="7364" y="17139"/>
                </a:moveTo>
                <a:lnTo>
                  <a:pt x="8345" y="17139"/>
                </a:lnTo>
                <a:lnTo>
                  <a:pt x="8345" y="16160"/>
                </a:lnTo>
                <a:lnTo>
                  <a:pt x="7364" y="16160"/>
                </a:lnTo>
                <a:cubicBezTo>
                  <a:pt x="7364" y="16160"/>
                  <a:pt x="7364" y="17139"/>
                  <a:pt x="7364" y="17139"/>
                </a:cubicBezTo>
                <a:close/>
                <a:moveTo>
                  <a:pt x="7364" y="14204"/>
                </a:moveTo>
                <a:lnTo>
                  <a:pt x="6382" y="14204"/>
                </a:lnTo>
                <a:lnTo>
                  <a:pt x="6382" y="15182"/>
                </a:lnTo>
                <a:lnTo>
                  <a:pt x="7364" y="15182"/>
                </a:lnTo>
                <a:cubicBezTo>
                  <a:pt x="7364" y="15182"/>
                  <a:pt x="7364" y="14204"/>
                  <a:pt x="7364" y="14204"/>
                </a:cubicBezTo>
                <a:close/>
                <a:moveTo>
                  <a:pt x="7364" y="12248"/>
                </a:moveTo>
                <a:lnTo>
                  <a:pt x="6382" y="12248"/>
                </a:lnTo>
                <a:lnTo>
                  <a:pt x="6382" y="13226"/>
                </a:lnTo>
                <a:lnTo>
                  <a:pt x="7364" y="13226"/>
                </a:lnTo>
                <a:cubicBezTo>
                  <a:pt x="7364" y="13226"/>
                  <a:pt x="7364" y="12248"/>
                  <a:pt x="7364" y="12248"/>
                </a:cubicBezTo>
                <a:close/>
                <a:moveTo>
                  <a:pt x="9327" y="14204"/>
                </a:moveTo>
                <a:lnTo>
                  <a:pt x="8345" y="14204"/>
                </a:lnTo>
                <a:lnTo>
                  <a:pt x="8345" y="15182"/>
                </a:lnTo>
                <a:lnTo>
                  <a:pt x="9327" y="15182"/>
                </a:lnTo>
                <a:cubicBezTo>
                  <a:pt x="9327" y="15182"/>
                  <a:pt x="9327" y="14204"/>
                  <a:pt x="9327" y="14204"/>
                </a:cubicBezTo>
                <a:close/>
                <a:moveTo>
                  <a:pt x="11291" y="14204"/>
                </a:moveTo>
                <a:lnTo>
                  <a:pt x="10309" y="14204"/>
                </a:lnTo>
                <a:lnTo>
                  <a:pt x="10309" y="15182"/>
                </a:lnTo>
                <a:lnTo>
                  <a:pt x="11291" y="15182"/>
                </a:lnTo>
                <a:cubicBezTo>
                  <a:pt x="11291" y="15182"/>
                  <a:pt x="11291" y="14204"/>
                  <a:pt x="11291" y="14204"/>
                </a:cubicBezTo>
                <a:close/>
                <a:moveTo>
                  <a:pt x="9327" y="12248"/>
                </a:moveTo>
                <a:lnTo>
                  <a:pt x="8345" y="12248"/>
                </a:lnTo>
                <a:lnTo>
                  <a:pt x="8345" y="13226"/>
                </a:lnTo>
                <a:lnTo>
                  <a:pt x="9327" y="13226"/>
                </a:lnTo>
                <a:cubicBezTo>
                  <a:pt x="9327" y="13226"/>
                  <a:pt x="9327" y="12248"/>
                  <a:pt x="9327" y="12248"/>
                </a:cubicBezTo>
                <a:close/>
                <a:moveTo>
                  <a:pt x="11291" y="17139"/>
                </a:moveTo>
                <a:lnTo>
                  <a:pt x="12273" y="17139"/>
                </a:lnTo>
                <a:lnTo>
                  <a:pt x="12273" y="16160"/>
                </a:lnTo>
                <a:lnTo>
                  <a:pt x="11291" y="16160"/>
                </a:lnTo>
                <a:cubicBezTo>
                  <a:pt x="11291" y="16160"/>
                  <a:pt x="11291" y="17139"/>
                  <a:pt x="11291" y="17139"/>
                </a:cubicBezTo>
                <a:close/>
                <a:moveTo>
                  <a:pt x="9327" y="17139"/>
                </a:moveTo>
                <a:lnTo>
                  <a:pt x="10309" y="17139"/>
                </a:lnTo>
                <a:lnTo>
                  <a:pt x="10309" y="16160"/>
                </a:lnTo>
                <a:lnTo>
                  <a:pt x="9327" y="16160"/>
                </a:lnTo>
                <a:cubicBezTo>
                  <a:pt x="9327" y="16160"/>
                  <a:pt x="9327" y="17139"/>
                  <a:pt x="9327" y="17139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49" name="出自【趣你的PPT】(微信:qunideppt)：最优质的PPT资源库"/>
          <p:cNvSpPr/>
          <p:nvPr/>
        </p:nvSpPr>
        <p:spPr>
          <a:xfrm>
            <a:off x="7846548" y="3692158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145"/>
                </a:moveTo>
                <a:cubicBezTo>
                  <a:pt x="20618" y="19959"/>
                  <a:pt x="19959" y="20618"/>
                  <a:pt x="19145" y="20618"/>
                </a:cubicBezTo>
                <a:cubicBezTo>
                  <a:pt x="18332" y="20618"/>
                  <a:pt x="17673" y="19959"/>
                  <a:pt x="17673" y="19145"/>
                </a:cubicBezTo>
                <a:lnTo>
                  <a:pt x="17673" y="14236"/>
                </a:lnTo>
                <a:cubicBezTo>
                  <a:pt x="17673" y="13424"/>
                  <a:pt x="18332" y="12764"/>
                  <a:pt x="19145" y="12764"/>
                </a:cubicBezTo>
                <a:cubicBezTo>
                  <a:pt x="19959" y="12764"/>
                  <a:pt x="20618" y="13424"/>
                  <a:pt x="20618" y="14236"/>
                </a:cubicBezTo>
                <a:cubicBezTo>
                  <a:pt x="20618" y="14236"/>
                  <a:pt x="20618" y="19145"/>
                  <a:pt x="20618" y="19145"/>
                </a:cubicBezTo>
                <a:close/>
                <a:moveTo>
                  <a:pt x="3927" y="14236"/>
                </a:moveTo>
                <a:lnTo>
                  <a:pt x="3927" y="19145"/>
                </a:lnTo>
                <a:cubicBezTo>
                  <a:pt x="3927" y="19959"/>
                  <a:pt x="3268" y="20618"/>
                  <a:pt x="2455" y="20618"/>
                </a:cubicBezTo>
                <a:cubicBezTo>
                  <a:pt x="1641" y="20618"/>
                  <a:pt x="982" y="19959"/>
                  <a:pt x="982" y="19145"/>
                </a:cubicBezTo>
                <a:lnTo>
                  <a:pt x="982" y="14236"/>
                </a:lnTo>
                <a:cubicBezTo>
                  <a:pt x="982" y="13424"/>
                  <a:pt x="1641" y="12764"/>
                  <a:pt x="2455" y="12764"/>
                </a:cubicBezTo>
                <a:cubicBezTo>
                  <a:pt x="3268" y="12764"/>
                  <a:pt x="3927" y="13424"/>
                  <a:pt x="3927" y="14236"/>
                </a:cubicBezTo>
                <a:moveTo>
                  <a:pt x="19636" y="11831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1831"/>
                </a:lnTo>
                <a:cubicBezTo>
                  <a:pt x="843" y="12059"/>
                  <a:pt x="0" y="13049"/>
                  <a:pt x="0" y="14236"/>
                </a:cubicBezTo>
                <a:lnTo>
                  <a:pt x="0" y="19145"/>
                </a:lnTo>
                <a:cubicBezTo>
                  <a:pt x="0" y="20501"/>
                  <a:pt x="1099" y="21600"/>
                  <a:pt x="2455" y="21600"/>
                </a:cubicBezTo>
                <a:cubicBezTo>
                  <a:pt x="3810" y="21600"/>
                  <a:pt x="4909" y="20501"/>
                  <a:pt x="4909" y="19145"/>
                </a:cubicBezTo>
                <a:lnTo>
                  <a:pt x="4909" y="14236"/>
                </a:lnTo>
                <a:cubicBezTo>
                  <a:pt x="4909" y="13049"/>
                  <a:pt x="4066" y="12059"/>
                  <a:pt x="2945" y="11831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7" y="982"/>
                  <a:pt x="18655" y="3180"/>
                  <a:pt x="18655" y="5891"/>
                </a:cubicBezTo>
                <a:lnTo>
                  <a:pt x="18655" y="11831"/>
                </a:lnTo>
                <a:cubicBezTo>
                  <a:pt x="17534" y="12059"/>
                  <a:pt x="16691" y="13049"/>
                  <a:pt x="16691" y="14236"/>
                </a:cubicBezTo>
                <a:lnTo>
                  <a:pt x="16691" y="19145"/>
                </a:lnTo>
                <a:cubicBezTo>
                  <a:pt x="16691" y="20501"/>
                  <a:pt x="17790" y="21600"/>
                  <a:pt x="19145" y="21600"/>
                </a:cubicBezTo>
                <a:cubicBezTo>
                  <a:pt x="20501" y="21600"/>
                  <a:pt x="21600" y="20501"/>
                  <a:pt x="21600" y="19145"/>
                </a:cubicBezTo>
                <a:lnTo>
                  <a:pt x="21600" y="14236"/>
                </a:lnTo>
                <a:cubicBezTo>
                  <a:pt x="21600" y="13049"/>
                  <a:pt x="20757" y="12059"/>
                  <a:pt x="19636" y="1183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0" name="出自【趣你的PPT】(微信:qunideppt)：最优质的PPT资源库"/>
          <p:cNvSpPr/>
          <p:nvPr/>
        </p:nvSpPr>
        <p:spPr>
          <a:xfrm>
            <a:off x="8256553" y="3692158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36" y="14727"/>
                </a:lnTo>
                <a:cubicBezTo>
                  <a:pt x="20178" y="14727"/>
                  <a:pt x="20618" y="15167"/>
                  <a:pt x="20618" y="15709"/>
                </a:cubicBez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8655" y="19145"/>
                </a:moveTo>
                <a:cubicBezTo>
                  <a:pt x="18655" y="19959"/>
                  <a:pt x="17995" y="20618"/>
                  <a:pt x="17182" y="20618"/>
                </a:cubicBezTo>
                <a:cubicBezTo>
                  <a:pt x="16368" y="20618"/>
                  <a:pt x="15709" y="19959"/>
                  <a:pt x="15709" y="19145"/>
                </a:cubicBezTo>
                <a:lnTo>
                  <a:pt x="15709" y="14236"/>
                </a:lnTo>
                <a:cubicBezTo>
                  <a:pt x="15709" y="13424"/>
                  <a:pt x="16368" y="12764"/>
                  <a:pt x="17182" y="12764"/>
                </a:cubicBezTo>
                <a:cubicBezTo>
                  <a:pt x="17995" y="12764"/>
                  <a:pt x="18655" y="13424"/>
                  <a:pt x="18655" y="14236"/>
                </a:cubicBezTo>
                <a:cubicBezTo>
                  <a:pt x="18655" y="14236"/>
                  <a:pt x="18655" y="19145"/>
                  <a:pt x="18655" y="19145"/>
                </a:cubicBezTo>
                <a:close/>
                <a:moveTo>
                  <a:pt x="4418" y="12764"/>
                </a:moveTo>
                <a:cubicBezTo>
                  <a:pt x="5231" y="12764"/>
                  <a:pt x="5891" y="13424"/>
                  <a:pt x="5891" y="14236"/>
                </a:cubicBezTo>
                <a:lnTo>
                  <a:pt x="5891" y="19145"/>
                </a:lnTo>
                <a:cubicBezTo>
                  <a:pt x="5891" y="19959"/>
                  <a:pt x="5231" y="20618"/>
                  <a:pt x="4418" y="20618"/>
                </a:cubicBezTo>
                <a:cubicBezTo>
                  <a:pt x="3605" y="20618"/>
                  <a:pt x="2945" y="19959"/>
                  <a:pt x="2945" y="19145"/>
                </a:cubicBezTo>
                <a:lnTo>
                  <a:pt x="2945" y="14236"/>
                </a:lnTo>
                <a:cubicBezTo>
                  <a:pt x="2945" y="13424"/>
                  <a:pt x="3605" y="12764"/>
                  <a:pt x="4418" y="12764"/>
                </a:cubicBezTo>
                <a:moveTo>
                  <a:pt x="1964" y="18655"/>
                </a:moveTo>
                <a:cubicBezTo>
                  <a:pt x="1422" y="18655"/>
                  <a:pt x="982" y="18215"/>
                  <a:pt x="982" y="17673"/>
                </a:cubicBezTo>
                <a:lnTo>
                  <a:pt x="982" y="15709"/>
                </a:lnTo>
                <a:cubicBezTo>
                  <a:pt x="982" y="15167"/>
                  <a:pt x="1422" y="14727"/>
                  <a:pt x="1964" y="14727"/>
                </a:cubicBezTo>
                <a:cubicBezTo>
                  <a:pt x="1964" y="14727"/>
                  <a:pt x="1964" y="18655"/>
                  <a:pt x="1964" y="18655"/>
                </a:cubicBezTo>
                <a:close/>
                <a:moveTo>
                  <a:pt x="19636" y="13745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3" y="11782"/>
                  <a:pt x="3357" y="11973"/>
                  <a:pt x="2945" y="12284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6" y="982"/>
                  <a:pt x="18655" y="3180"/>
                  <a:pt x="18655" y="5891"/>
                </a:cubicBezTo>
                <a:lnTo>
                  <a:pt x="18655" y="12284"/>
                </a:lnTo>
                <a:cubicBezTo>
                  <a:pt x="18243" y="11973"/>
                  <a:pt x="17737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59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1" name="出自【趣你的PPT】(微信:qunideppt)：最优质的PPT资源库"/>
          <p:cNvSpPr/>
          <p:nvPr/>
        </p:nvSpPr>
        <p:spPr>
          <a:xfrm>
            <a:off x="4566502" y="4102163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6200"/>
                </a:moveTo>
                <a:lnTo>
                  <a:pt x="15709" y="16200"/>
                </a:lnTo>
                <a:lnTo>
                  <a:pt x="15709" y="14727"/>
                </a:lnTo>
                <a:lnTo>
                  <a:pt x="18655" y="14727"/>
                </a:lnTo>
                <a:cubicBezTo>
                  <a:pt x="18655" y="14727"/>
                  <a:pt x="18655" y="16200"/>
                  <a:pt x="18655" y="16200"/>
                </a:cubicBezTo>
                <a:close/>
                <a:moveTo>
                  <a:pt x="18655" y="18655"/>
                </a:moveTo>
                <a:lnTo>
                  <a:pt x="15709" y="18655"/>
                </a:lnTo>
                <a:lnTo>
                  <a:pt x="15709" y="17182"/>
                </a:lnTo>
                <a:lnTo>
                  <a:pt x="18655" y="17182"/>
                </a:lnTo>
                <a:cubicBezTo>
                  <a:pt x="18655" y="17182"/>
                  <a:pt x="18655" y="18655"/>
                  <a:pt x="18655" y="18655"/>
                </a:cubicBezTo>
                <a:close/>
                <a:moveTo>
                  <a:pt x="17182" y="20618"/>
                </a:moveTo>
                <a:cubicBezTo>
                  <a:pt x="16542" y="20618"/>
                  <a:pt x="16002" y="20207"/>
                  <a:pt x="15799" y="19636"/>
                </a:cubicBezTo>
                <a:lnTo>
                  <a:pt x="18564" y="19636"/>
                </a:lnTo>
                <a:cubicBezTo>
                  <a:pt x="18361" y="20207"/>
                  <a:pt x="17822" y="20618"/>
                  <a:pt x="17182" y="20618"/>
                </a:cubicBezTo>
                <a:moveTo>
                  <a:pt x="17182" y="12764"/>
                </a:moveTo>
                <a:cubicBezTo>
                  <a:pt x="17822" y="12764"/>
                  <a:pt x="18361" y="13175"/>
                  <a:pt x="18564" y="13745"/>
                </a:cubicBezTo>
                <a:lnTo>
                  <a:pt x="15799" y="13745"/>
                </a:lnTo>
                <a:cubicBezTo>
                  <a:pt x="16002" y="13175"/>
                  <a:pt x="16542" y="12764"/>
                  <a:pt x="17182" y="12764"/>
                </a:cubicBezTo>
                <a:moveTo>
                  <a:pt x="5891" y="16200"/>
                </a:moveTo>
                <a:lnTo>
                  <a:pt x="2945" y="16200"/>
                </a:lnTo>
                <a:lnTo>
                  <a:pt x="2945" y="14727"/>
                </a:lnTo>
                <a:lnTo>
                  <a:pt x="5891" y="14727"/>
                </a:lnTo>
                <a:cubicBezTo>
                  <a:pt x="5891" y="14727"/>
                  <a:pt x="5891" y="16200"/>
                  <a:pt x="5891" y="16200"/>
                </a:cubicBezTo>
                <a:close/>
                <a:moveTo>
                  <a:pt x="4418" y="12764"/>
                </a:moveTo>
                <a:cubicBezTo>
                  <a:pt x="5058" y="12764"/>
                  <a:pt x="5598" y="13175"/>
                  <a:pt x="5801" y="13745"/>
                </a:cubicBezTo>
                <a:lnTo>
                  <a:pt x="3036" y="13745"/>
                </a:lnTo>
                <a:cubicBezTo>
                  <a:pt x="3239" y="13175"/>
                  <a:pt x="3778" y="12764"/>
                  <a:pt x="4418" y="12764"/>
                </a:cubicBezTo>
                <a:moveTo>
                  <a:pt x="5891" y="18655"/>
                </a:moveTo>
                <a:lnTo>
                  <a:pt x="2945" y="18655"/>
                </a:lnTo>
                <a:lnTo>
                  <a:pt x="2945" y="17182"/>
                </a:lnTo>
                <a:lnTo>
                  <a:pt x="5891" y="17182"/>
                </a:lnTo>
                <a:cubicBezTo>
                  <a:pt x="5891" y="17182"/>
                  <a:pt x="5891" y="18655"/>
                  <a:pt x="5891" y="18655"/>
                </a:cubicBezTo>
                <a:close/>
                <a:moveTo>
                  <a:pt x="4418" y="20618"/>
                </a:moveTo>
                <a:cubicBezTo>
                  <a:pt x="3778" y="20618"/>
                  <a:pt x="3239" y="20207"/>
                  <a:pt x="3036" y="19636"/>
                </a:cubicBezTo>
                <a:lnTo>
                  <a:pt x="5801" y="19636"/>
                </a:lnTo>
                <a:cubicBezTo>
                  <a:pt x="5598" y="20207"/>
                  <a:pt x="5058" y="20618"/>
                  <a:pt x="4418" y="20618"/>
                </a:cubicBezTo>
                <a:moveTo>
                  <a:pt x="19636" y="13745"/>
                </a:moveTo>
                <a:lnTo>
                  <a:pt x="19636" y="8836"/>
                </a:lnTo>
                <a:cubicBezTo>
                  <a:pt x="19636" y="3956"/>
                  <a:pt x="15680" y="0"/>
                  <a:pt x="10800" y="0"/>
                </a:cubicBezTo>
                <a:cubicBezTo>
                  <a:pt x="5920" y="0"/>
                  <a:pt x="1964" y="3956"/>
                  <a:pt x="1964" y="8836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4" y="11782"/>
                  <a:pt x="3356" y="11971"/>
                  <a:pt x="2945" y="12282"/>
                </a:cubicBezTo>
                <a:lnTo>
                  <a:pt x="2945" y="8836"/>
                </a:lnTo>
                <a:cubicBezTo>
                  <a:pt x="2945" y="4499"/>
                  <a:pt x="6462" y="982"/>
                  <a:pt x="10800" y="982"/>
                </a:cubicBezTo>
                <a:cubicBezTo>
                  <a:pt x="15138" y="982"/>
                  <a:pt x="18655" y="4499"/>
                  <a:pt x="18655" y="8836"/>
                </a:cubicBezTo>
                <a:lnTo>
                  <a:pt x="18655" y="12282"/>
                </a:lnTo>
                <a:cubicBezTo>
                  <a:pt x="18244" y="11971"/>
                  <a:pt x="17736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60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2" name="出自【趣你的PPT】(微信:qunideppt)：最优质的PPT资源库"/>
          <p:cNvSpPr/>
          <p:nvPr/>
        </p:nvSpPr>
        <p:spPr>
          <a:xfrm>
            <a:off x="4976508" y="4102163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3" name="出自【趣你的PPT】(微信:qunideppt)：最优质的PPT资源库"/>
          <p:cNvSpPr/>
          <p:nvPr/>
        </p:nvSpPr>
        <p:spPr>
          <a:xfrm>
            <a:off x="5386514" y="4102163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4" name="出自【趣你的PPT】(微信:qunideppt)：最优质的PPT资源库"/>
          <p:cNvSpPr/>
          <p:nvPr/>
        </p:nvSpPr>
        <p:spPr>
          <a:xfrm>
            <a:off x="5796519" y="4111924"/>
            <a:ext cx="214765" cy="195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880"/>
                </a:moveTo>
                <a:cubicBezTo>
                  <a:pt x="20618" y="12476"/>
                  <a:pt x="20178" y="12960"/>
                  <a:pt x="19636" y="12960"/>
                </a:cubicBezTo>
                <a:lnTo>
                  <a:pt x="19636" y="8640"/>
                </a:lnTo>
                <a:cubicBezTo>
                  <a:pt x="20178" y="8640"/>
                  <a:pt x="20618" y="9124"/>
                  <a:pt x="20618" y="9720"/>
                </a:cubicBezTo>
                <a:cubicBezTo>
                  <a:pt x="20618" y="9720"/>
                  <a:pt x="20618" y="11880"/>
                  <a:pt x="20618" y="11880"/>
                </a:cubicBezTo>
                <a:close/>
                <a:moveTo>
                  <a:pt x="18655" y="19980"/>
                </a:moveTo>
                <a:cubicBezTo>
                  <a:pt x="18655" y="20279"/>
                  <a:pt x="18434" y="20520"/>
                  <a:pt x="18164" y="20520"/>
                </a:cubicBezTo>
                <a:cubicBezTo>
                  <a:pt x="17893" y="20520"/>
                  <a:pt x="17673" y="20279"/>
                  <a:pt x="17673" y="19980"/>
                </a:cubicBezTo>
                <a:lnTo>
                  <a:pt x="17673" y="1620"/>
                </a:lnTo>
                <a:cubicBezTo>
                  <a:pt x="17673" y="1322"/>
                  <a:pt x="17893" y="1080"/>
                  <a:pt x="18164" y="1080"/>
                </a:cubicBezTo>
                <a:cubicBezTo>
                  <a:pt x="18434" y="1080"/>
                  <a:pt x="18655" y="1322"/>
                  <a:pt x="18655" y="1620"/>
                </a:cubicBezTo>
                <a:cubicBezTo>
                  <a:pt x="18655" y="1620"/>
                  <a:pt x="18655" y="19980"/>
                  <a:pt x="18655" y="19980"/>
                </a:cubicBezTo>
                <a:close/>
                <a:moveTo>
                  <a:pt x="16691" y="18404"/>
                </a:moveTo>
                <a:lnTo>
                  <a:pt x="2944" y="13512"/>
                </a:lnTo>
                <a:cubicBezTo>
                  <a:pt x="2944" y="13508"/>
                  <a:pt x="2945" y="13504"/>
                  <a:pt x="2945" y="13500"/>
                </a:cubicBezTo>
                <a:lnTo>
                  <a:pt x="2945" y="8100"/>
                </a:lnTo>
                <a:cubicBezTo>
                  <a:pt x="2945" y="8096"/>
                  <a:pt x="2944" y="8093"/>
                  <a:pt x="2944" y="8089"/>
                </a:cubicBezTo>
                <a:lnTo>
                  <a:pt x="16691" y="3197"/>
                </a:lnTo>
                <a:cubicBezTo>
                  <a:pt x="16691" y="3197"/>
                  <a:pt x="16691" y="18404"/>
                  <a:pt x="16691" y="18404"/>
                </a:cubicBezTo>
                <a:close/>
                <a:moveTo>
                  <a:pt x="12480" y="18725"/>
                </a:moveTo>
                <a:cubicBezTo>
                  <a:pt x="12316" y="19294"/>
                  <a:pt x="11764" y="19608"/>
                  <a:pt x="11247" y="19428"/>
                </a:cubicBezTo>
                <a:lnTo>
                  <a:pt x="6102" y="17625"/>
                </a:lnTo>
                <a:cubicBezTo>
                  <a:pt x="5585" y="17444"/>
                  <a:pt x="5299" y="16837"/>
                  <a:pt x="5464" y="16269"/>
                </a:cubicBezTo>
                <a:lnTo>
                  <a:pt x="5654" y="15610"/>
                </a:lnTo>
                <a:lnTo>
                  <a:pt x="12661" y="18104"/>
                </a:lnTo>
                <a:cubicBezTo>
                  <a:pt x="12661" y="18104"/>
                  <a:pt x="12480" y="18725"/>
                  <a:pt x="12480" y="18725"/>
                </a:cubicBezTo>
                <a:close/>
                <a:moveTo>
                  <a:pt x="1964" y="13500"/>
                </a:moveTo>
                <a:lnTo>
                  <a:pt x="982" y="13500"/>
                </a:lnTo>
                <a:lnTo>
                  <a:pt x="982" y="8100"/>
                </a:lnTo>
                <a:lnTo>
                  <a:pt x="1964" y="8100"/>
                </a:lnTo>
                <a:cubicBezTo>
                  <a:pt x="1964" y="8100"/>
                  <a:pt x="1964" y="13500"/>
                  <a:pt x="1964" y="13500"/>
                </a:cubicBezTo>
                <a:close/>
                <a:moveTo>
                  <a:pt x="19636" y="7560"/>
                </a:moveTo>
                <a:lnTo>
                  <a:pt x="19636" y="1620"/>
                </a:lnTo>
                <a:cubicBezTo>
                  <a:pt x="19636" y="725"/>
                  <a:pt x="18977" y="0"/>
                  <a:pt x="18164" y="0"/>
                </a:cubicBezTo>
                <a:cubicBezTo>
                  <a:pt x="17350" y="0"/>
                  <a:pt x="16691" y="725"/>
                  <a:pt x="16691" y="1620"/>
                </a:cubicBezTo>
                <a:lnTo>
                  <a:pt x="16691" y="2062"/>
                </a:lnTo>
                <a:lnTo>
                  <a:pt x="2411" y="7144"/>
                </a:lnTo>
                <a:cubicBezTo>
                  <a:pt x="2276" y="7067"/>
                  <a:pt x="2126" y="7020"/>
                  <a:pt x="1964" y="7020"/>
                </a:cubicBezTo>
                <a:lnTo>
                  <a:pt x="982" y="7020"/>
                </a:lnTo>
                <a:cubicBezTo>
                  <a:pt x="440" y="7020"/>
                  <a:pt x="0" y="7504"/>
                  <a:pt x="0" y="8100"/>
                </a:cubicBezTo>
                <a:lnTo>
                  <a:pt x="0" y="13500"/>
                </a:lnTo>
                <a:cubicBezTo>
                  <a:pt x="0" y="14097"/>
                  <a:pt x="440" y="14580"/>
                  <a:pt x="982" y="14580"/>
                </a:cubicBezTo>
                <a:lnTo>
                  <a:pt x="1964" y="14580"/>
                </a:lnTo>
                <a:cubicBezTo>
                  <a:pt x="2126" y="14580"/>
                  <a:pt x="2276" y="14533"/>
                  <a:pt x="2411" y="14457"/>
                </a:cubicBezTo>
                <a:lnTo>
                  <a:pt x="4720" y="15278"/>
                </a:lnTo>
                <a:lnTo>
                  <a:pt x="4529" y="15941"/>
                </a:lnTo>
                <a:cubicBezTo>
                  <a:pt x="4199" y="17078"/>
                  <a:pt x="4770" y="18292"/>
                  <a:pt x="5803" y="18654"/>
                </a:cubicBezTo>
                <a:lnTo>
                  <a:pt x="10949" y="20456"/>
                </a:lnTo>
                <a:cubicBezTo>
                  <a:pt x="11983" y="20819"/>
                  <a:pt x="13087" y="20190"/>
                  <a:pt x="13416" y="19053"/>
                </a:cubicBezTo>
                <a:lnTo>
                  <a:pt x="13595" y="18437"/>
                </a:lnTo>
                <a:lnTo>
                  <a:pt x="16691" y="19538"/>
                </a:lnTo>
                <a:lnTo>
                  <a:pt x="16691" y="19980"/>
                </a:lnTo>
                <a:cubicBezTo>
                  <a:pt x="16691" y="20875"/>
                  <a:pt x="17350" y="21600"/>
                  <a:pt x="18164" y="21600"/>
                </a:cubicBezTo>
                <a:cubicBezTo>
                  <a:pt x="18977" y="21600"/>
                  <a:pt x="19636" y="20875"/>
                  <a:pt x="19636" y="19980"/>
                </a:cubicBezTo>
                <a:lnTo>
                  <a:pt x="19636" y="14040"/>
                </a:lnTo>
                <a:cubicBezTo>
                  <a:pt x="20721" y="14040"/>
                  <a:pt x="21600" y="13073"/>
                  <a:pt x="21600" y="11880"/>
                </a:cubicBezTo>
                <a:lnTo>
                  <a:pt x="21600" y="9720"/>
                </a:lnTo>
                <a:cubicBezTo>
                  <a:pt x="21600" y="8527"/>
                  <a:pt x="20721" y="7560"/>
                  <a:pt x="19636" y="756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5" name="出自【趣你的PPT】(微信:qunideppt)：最优质的PPT资源库"/>
          <p:cNvSpPr/>
          <p:nvPr/>
        </p:nvSpPr>
        <p:spPr>
          <a:xfrm>
            <a:off x="6255336" y="4102163"/>
            <a:ext cx="11714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9924"/>
                </a:moveTo>
                <a:lnTo>
                  <a:pt x="12600" y="12476"/>
                </a:lnTo>
                <a:lnTo>
                  <a:pt x="19427" y="16200"/>
                </a:lnTo>
                <a:cubicBezTo>
                  <a:pt x="19427" y="16200"/>
                  <a:pt x="12600" y="19924"/>
                  <a:pt x="12600" y="19924"/>
                </a:cubicBezTo>
                <a:close/>
                <a:moveTo>
                  <a:pt x="12600" y="1676"/>
                </a:moveTo>
                <a:lnTo>
                  <a:pt x="19427" y="5400"/>
                </a:lnTo>
                <a:lnTo>
                  <a:pt x="12600" y="9124"/>
                </a:lnTo>
                <a:cubicBezTo>
                  <a:pt x="12600" y="9124"/>
                  <a:pt x="12600" y="1676"/>
                  <a:pt x="12600" y="1676"/>
                </a:cubicBezTo>
                <a:close/>
                <a:moveTo>
                  <a:pt x="21352" y="15862"/>
                </a:moveTo>
                <a:lnTo>
                  <a:pt x="21337" y="15854"/>
                </a:lnTo>
                <a:cubicBezTo>
                  <a:pt x="21336" y="15853"/>
                  <a:pt x="21335" y="15853"/>
                  <a:pt x="21335" y="15852"/>
                </a:cubicBezTo>
                <a:lnTo>
                  <a:pt x="12600" y="11088"/>
                </a:lnTo>
                <a:lnTo>
                  <a:pt x="12600" y="10512"/>
                </a:lnTo>
                <a:lnTo>
                  <a:pt x="21335" y="5748"/>
                </a:lnTo>
                <a:lnTo>
                  <a:pt x="21336" y="5747"/>
                </a:lnTo>
                <a:lnTo>
                  <a:pt x="21352" y="5739"/>
                </a:lnTo>
                <a:lnTo>
                  <a:pt x="21349" y="5738"/>
                </a:lnTo>
                <a:cubicBezTo>
                  <a:pt x="21503" y="5649"/>
                  <a:pt x="21600" y="5532"/>
                  <a:pt x="21600" y="5400"/>
                </a:cubicBezTo>
                <a:cubicBezTo>
                  <a:pt x="21600" y="5265"/>
                  <a:pt x="21499" y="5142"/>
                  <a:pt x="21336" y="5053"/>
                </a:cubicBezTo>
                <a:lnTo>
                  <a:pt x="12336" y="144"/>
                </a:lnTo>
                <a:cubicBezTo>
                  <a:pt x="12173" y="55"/>
                  <a:pt x="11948" y="0"/>
                  <a:pt x="11700" y="0"/>
                </a:cubicBezTo>
                <a:cubicBezTo>
                  <a:pt x="11203" y="0"/>
                  <a:pt x="10800" y="220"/>
                  <a:pt x="10800" y="491"/>
                </a:cubicBezTo>
                <a:lnTo>
                  <a:pt x="10800" y="10106"/>
                </a:lnTo>
                <a:lnTo>
                  <a:pt x="1552" y="5062"/>
                </a:lnTo>
                <a:lnTo>
                  <a:pt x="1549" y="5063"/>
                </a:lnTo>
                <a:cubicBezTo>
                  <a:pt x="1385" y="4969"/>
                  <a:pt x="1157" y="4909"/>
                  <a:pt x="900" y="4909"/>
                </a:cubicBezTo>
                <a:cubicBezTo>
                  <a:pt x="403" y="4909"/>
                  <a:pt x="0" y="5129"/>
                  <a:pt x="0" y="5400"/>
                </a:cubicBezTo>
                <a:cubicBezTo>
                  <a:pt x="0" y="5532"/>
                  <a:pt x="97" y="5649"/>
                  <a:pt x="251" y="5738"/>
                </a:cubicBezTo>
                <a:lnTo>
                  <a:pt x="248" y="5739"/>
                </a:lnTo>
                <a:lnTo>
                  <a:pt x="264" y="5747"/>
                </a:lnTo>
                <a:lnTo>
                  <a:pt x="264" y="5748"/>
                </a:lnTo>
                <a:lnTo>
                  <a:pt x="9527" y="10800"/>
                </a:lnTo>
                <a:lnTo>
                  <a:pt x="265" y="15852"/>
                </a:lnTo>
                <a:cubicBezTo>
                  <a:pt x="265" y="15853"/>
                  <a:pt x="264" y="15853"/>
                  <a:pt x="263" y="15854"/>
                </a:cubicBezTo>
                <a:lnTo>
                  <a:pt x="248" y="15862"/>
                </a:lnTo>
                <a:lnTo>
                  <a:pt x="251" y="15863"/>
                </a:lnTo>
                <a:cubicBezTo>
                  <a:pt x="97" y="15951"/>
                  <a:pt x="0" y="16069"/>
                  <a:pt x="0" y="16200"/>
                </a:cubicBezTo>
                <a:cubicBezTo>
                  <a:pt x="0" y="16471"/>
                  <a:pt x="403" y="16691"/>
                  <a:pt x="900" y="16691"/>
                </a:cubicBezTo>
                <a:cubicBezTo>
                  <a:pt x="1157" y="16691"/>
                  <a:pt x="1385" y="16631"/>
                  <a:pt x="1549" y="16537"/>
                </a:cubicBezTo>
                <a:lnTo>
                  <a:pt x="1552" y="16539"/>
                </a:lnTo>
                <a:lnTo>
                  <a:pt x="10800" y="11494"/>
                </a:lnTo>
                <a:lnTo>
                  <a:pt x="10800" y="21109"/>
                </a:lnTo>
                <a:cubicBezTo>
                  <a:pt x="10800" y="21380"/>
                  <a:pt x="11203" y="21600"/>
                  <a:pt x="11700" y="21600"/>
                </a:cubicBezTo>
                <a:cubicBezTo>
                  <a:pt x="11948" y="21600"/>
                  <a:pt x="12173" y="21546"/>
                  <a:pt x="12336" y="21456"/>
                </a:cubicBezTo>
                <a:lnTo>
                  <a:pt x="21336" y="16547"/>
                </a:lnTo>
                <a:cubicBezTo>
                  <a:pt x="21499" y="16458"/>
                  <a:pt x="21600" y="16336"/>
                  <a:pt x="21600" y="16200"/>
                </a:cubicBezTo>
                <a:cubicBezTo>
                  <a:pt x="21600" y="16069"/>
                  <a:pt x="21503" y="15951"/>
                  <a:pt x="21349" y="15863"/>
                </a:cubicBezTo>
                <a:cubicBezTo>
                  <a:pt x="21349" y="15863"/>
                  <a:pt x="21352" y="15862"/>
                  <a:pt x="21352" y="1586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6" name="出自【趣你的PPT】(微信:qunideppt)：最优质的PPT资源库"/>
          <p:cNvSpPr/>
          <p:nvPr/>
        </p:nvSpPr>
        <p:spPr>
          <a:xfrm>
            <a:off x="6636054" y="4102163"/>
            <a:ext cx="175717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00" y="16691"/>
                </a:moveTo>
                <a:lnTo>
                  <a:pt x="15600" y="16691"/>
                </a:lnTo>
                <a:lnTo>
                  <a:pt x="15600" y="14727"/>
                </a:lnTo>
                <a:lnTo>
                  <a:pt x="13200" y="14727"/>
                </a:lnTo>
                <a:cubicBezTo>
                  <a:pt x="13200" y="14727"/>
                  <a:pt x="13200" y="16691"/>
                  <a:pt x="13200" y="16691"/>
                </a:cubicBezTo>
                <a:close/>
                <a:moveTo>
                  <a:pt x="9600" y="10800"/>
                </a:moveTo>
                <a:lnTo>
                  <a:pt x="12000" y="10800"/>
                </a:lnTo>
                <a:lnTo>
                  <a:pt x="12000" y="8836"/>
                </a:lnTo>
                <a:lnTo>
                  <a:pt x="9600" y="8836"/>
                </a:lnTo>
                <a:cubicBezTo>
                  <a:pt x="9600" y="8836"/>
                  <a:pt x="9600" y="10800"/>
                  <a:pt x="9600" y="10800"/>
                </a:cubicBezTo>
                <a:close/>
                <a:moveTo>
                  <a:pt x="13200" y="19636"/>
                </a:moveTo>
                <a:lnTo>
                  <a:pt x="15600" y="19636"/>
                </a:lnTo>
                <a:lnTo>
                  <a:pt x="15600" y="17673"/>
                </a:lnTo>
                <a:lnTo>
                  <a:pt x="13200" y="17673"/>
                </a:lnTo>
                <a:cubicBezTo>
                  <a:pt x="13200" y="17673"/>
                  <a:pt x="13200" y="19636"/>
                  <a:pt x="13200" y="19636"/>
                </a:cubicBezTo>
                <a:close/>
                <a:moveTo>
                  <a:pt x="13200" y="13745"/>
                </a:moveTo>
                <a:lnTo>
                  <a:pt x="15600" y="13745"/>
                </a:lnTo>
                <a:lnTo>
                  <a:pt x="15600" y="11782"/>
                </a:lnTo>
                <a:lnTo>
                  <a:pt x="13200" y="11782"/>
                </a:lnTo>
                <a:cubicBezTo>
                  <a:pt x="13200" y="11782"/>
                  <a:pt x="13200" y="13745"/>
                  <a:pt x="13200" y="13745"/>
                </a:cubicBezTo>
                <a:close/>
                <a:moveTo>
                  <a:pt x="16800" y="10800"/>
                </a:moveTo>
                <a:lnTo>
                  <a:pt x="19200" y="10800"/>
                </a:lnTo>
                <a:lnTo>
                  <a:pt x="19200" y="8836"/>
                </a:lnTo>
                <a:lnTo>
                  <a:pt x="16800" y="8836"/>
                </a:lnTo>
                <a:cubicBezTo>
                  <a:pt x="16800" y="8836"/>
                  <a:pt x="16800" y="10800"/>
                  <a:pt x="16800" y="10800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13200" y="10800"/>
                </a:moveTo>
                <a:lnTo>
                  <a:pt x="15600" y="10800"/>
                </a:lnTo>
                <a:lnTo>
                  <a:pt x="15600" y="8836"/>
                </a:lnTo>
                <a:lnTo>
                  <a:pt x="13200" y="8836"/>
                </a:lnTo>
                <a:cubicBezTo>
                  <a:pt x="13200" y="8836"/>
                  <a:pt x="13200" y="10800"/>
                  <a:pt x="13200" y="10800"/>
                </a:cubicBezTo>
                <a:close/>
                <a:moveTo>
                  <a:pt x="3600" y="2945"/>
                </a:moveTo>
                <a:lnTo>
                  <a:pt x="18000" y="2945"/>
                </a:lnTo>
                <a:lnTo>
                  <a:pt x="18000" y="6873"/>
                </a:lnTo>
                <a:lnTo>
                  <a:pt x="3600" y="6873"/>
                </a:lnTo>
                <a:cubicBezTo>
                  <a:pt x="3600" y="6873"/>
                  <a:pt x="3600" y="2945"/>
                  <a:pt x="3600" y="2945"/>
                </a:cubicBezTo>
                <a:close/>
                <a:moveTo>
                  <a:pt x="2400" y="7855"/>
                </a:moveTo>
                <a:lnTo>
                  <a:pt x="19200" y="7855"/>
                </a:lnTo>
                <a:lnTo>
                  <a:pt x="19200" y="1964"/>
                </a:lnTo>
                <a:lnTo>
                  <a:pt x="2400" y="1964"/>
                </a:lnTo>
                <a:cubicBezTo>
                  <a:pt x="2400" y="1964"/>
                  <a:pt x="2400" y="7855"/>
                  <a:pt x="2400" y="7855"/>
                </a:cubicBezTo>
                <a:close/>
                <a:moveTo>
                  <a:pt x="9600" y="13745"/>
                </a:moveTo>
                <a:lnTo>
                  <a:pt x="12000" y="13745"/>
                </a:lnTo>
                <a:lnTo>
                  <a:pt x="12000" y="11782"/>
                </a:lnTo>
                <a:lnTo>
                  <a:pt x="9600" y="11782"/>
                </a:lnTo>
                <a:cubicBezTo>
                  <a:pt x="9600" y="11782"/>
                  <a:pt x="9600" y="13745"/>
                  <a:pt x="9600" y="13745"/>
                </a:cubicBezTo>
                <a:close/>
                <a:moveTo>
                  <a:pt x="16800" y="19636"/>
                </a:moveTo>
                <a:lnTo>
                  <a:pt x="19200" y="19636"/>
                </a:lnTo>
                <a:lnTo>
                  <a:pt x="19200" y="11782"/>
                </a:lnTo>
                <a:lnTo>
                  <a:pt x="16800" y="11782"/>
                </a:lnTo>
                <a:cubicBezTo>
                  <a:pt x="16800" y="11782"/>
                  <a:pt x="16800" y="19636"/>
                  <a:pt x="16800" y="19636"/>
                </a:cubicBezTo>
                <a:close/>
                <a:moveTo>
                  <a:pt x="2400" y="16691"/>
                </a:moveTo>
                <a:lnTo>
                  <a:pt x="4800" y="16691"/>
                </a:lnTo>
                <a:lnTo>
                  <a:pt x="4800" y="14727"/>
                </a:lnTo>
                <a:lnTo>
                  <a:pt x="2400" y="14727"/>
                </a:lnTo>
                <a:cubicBezTo>
                  <a:pt x="2400" y="14727"/>
                  <a:pt x="2400" y="16691"/>
                  <a:pt x="2400" y="16691"/>
                </a:cubicBezTo>
                <a:close/>
                <a:moveTo>
                  <a:pt x="2400" y="10800"/>
                </a:moveTo>
                <a:lnTo>
                  <a:pt x="4800" y="10800"/>
                </a:lnTo>
                <a:lnTo>
                  <a:pt x="4800" y="8836"/>
                </a:lnTo>
                <a:lnTo>
                  <a:pt x="2400" y="8836"/>
                </a:lnTo>
                <a:cubicBezTo>
                  <a:pt x="2400" y="8836"/>
                  <a:pt x="2400" y="10800"/>
                  <a:pt x="2400" y="10800"/>
                </a:cubicBezTo>
                <a:close/>
                <a:moveTo>
                  <a:pt x="2400" y="19636"/>
                </a:moveTo>
                <a:lnTo>
                  <a:pt x="4800" y="19636"/>
                </a:lnTo>
                <a:lnTo>
                  <a:pt x="4800" y="17673"/>
                </a:lnTo>
                <a:lnTo>
                  <a:pt x="2400" y="17673"/>
                </a:lnTo>
                <a:cubicBezTo>
                  <a:pt x="2400" y="17673"/>
                  <a:pt x="2400" y="19636"/>
                  <a:pt x="2400" y="19636"/>
                </a:cubicBezTo>
                <a:close/>
                <a:moveTo>
                  <a:pt x="2400" y="13745"/>
                </a:moveTo>
                <a:lnTo>
                  <a:pt x="4800" y="13745"/>
                </a:lnTo>
                <a:lnTo>
                  <a:pt x="4800" y="11782"/>
                </a:lnTo>
                <a:lnTo>
                  <a:pt x="2400" y="11782"/>
                </a:lnTo>
                <a:cubicBezTo>
                  <a:pt x="2400" y="11782"/>
                  <a:pt x="2400" y="13745"/>
                  <a:pt x="2400" y="13745"/>
                </a:cubicBezTo>
                <a:close/>
                <a:moveTo>
                  <a:pt x="9600" y="16691"/>
                </a:moveTo>
                <a:lnTo>
                  <a:pt x="12000" y="16691"/>
                </a:lnTo>
                <a:lnTo>
                  <a:pt x="12000" y="14727"/>
                </a:lnTo>
                <a:lnTo>
                  <a:pt x="9600" y="14727"/>
                </a:lnTo>
                <a:cubicBezTo>
                  <a:pt x="9600" y="14727"/>
                  <a:pt x="9600" y="16691"/>
                  <a:pt x="9600" y="16691"/>
                </a:cubicBezTo>
                <a:close/>
                <a:moveTo>
                  <a:pt x="6000" y="19636"/>
                </a:moveTo>
                <a:lnTo>
                  <a:pt x="8400" y="19636"/>
                </a:lnTo>
                <a:lnTo>
                  <a:pt x="8400" y="17673"/>
                </a:lnTo>
                <a:lnTo>
                  <a:pt x="6000" y="17673"/>
                </a:lnTo>
                <a:cubicBezTo>
                  <a:pt x="6000" y="17673"/>
                  <a:pt x="6000" y="19636"/>
                  <a:pt x="6000" y="19636"/>
                </a:cubicBezTo>
                <a:close/>
                <a:moveTo>
                  <a:pt x="9600" y="19636"/>
                </a:moveTo>
                <a:lnTo>
                  <a:pt x="12000" y="19636"/>
                </a:lnTo>
                <a:lnTo>
                  <a:pt x="12000" y="17673"/>
                </a:lnTo>
                <a:lnTo>
                  <a:pt x="9600" y="17673"/>
                </a:lnTo>
                <a:cubicBezTo>
                  <a:pt x="9600" y="17673"/>
                  <a:pt x="9600" y="19636"/>
                  <a:pt x="9600" y="19636"/>
                </a:cubicBezTo>
                <a:close/>
                <a:moveTo>
                  <a:pt x="6000" y="16691"/>
                </a:moveTo>
                <a:lnTo>
                  <a:pt x="8400" y="16691"/>
                </a:lnTo>
                <a:lnTo>
                  <a:pt x="8400" y="14727"/>
                </a:lnTo>
                <a:lnTo>
                  <a:pt x="6000" y="14727"/>
                </a:lnTo>
                <a:cubicBezTo>
                  <a:pt x="6000" y="14727"/>
                  <a:pt x="6000" y="16691"/>
                  <a:pt x="6000" y="16691"/>
                </a:cubicBezTo>
                <a:close/>
                <a:moveTo>
                  <a:pt x="6000" y="13745"/>
                </a:moveTo>
                <a:lnTo>
                  <a:pt x="8400" y="13745"/>
                </a:lnTo>
                <a:lnTo>
                  <a:pt x="8400" y="11782"/>
                </a:lnTo>
                <a:lnTo>
                  <a:pt x="6000" y="11782"/>
                </a:lnTo>
                <a:cubicBezTo>
                  <a:pt x="6000" y="11782"/>
                  <a:pt x="6000" y="13745"/>
                  <a:pt x="6000" y="13745"/>
                </a:cubicBezTo>
                <a:close/>
                <a:moveTo>
                  <a:pt x="6000" y="10800"/>
                </a:moveTo>
                <a:lnTo>
                  <a:pt x="8400" y="10800"/>
                </a:lnTo>
                <a:lnTo>
                  <a:pt x="8400" y="8836"/>
                </a:lnTo>
                <a:lnTo>
                  <a:pt x="6000" y="8836"/>
                </a:lnTo>
                <a:cubicBezTo>
                  <a:pt x="6000" y="8836"/>
                  <a:pt x="6000" y="10800"/>
                  <a:pt x="6000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7" name="出自【趣你的PPT】(微信:qunideppt)：最优质的PPT资源库"/>
          <p:cNvSpPr/>
          <p:nvPr/>
        </p:nvSpPr>
        <p:spPr>
          <a:xfrm>
            <a:off x="7026537" y="4102163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1782"/>
                </a:moveTo>
                <a:lnTo>
                  <a:pt x="9818" y="11782"/>
                </a:lnTo>
                <a:lnTo>
                  <a:pt x="9818" y="13745"/>
                </a:lnTo>
                <a:lnTo>
                  <a:pt x="11782" y="13745"/>
                </a:lnTo>
                <a:cubicBezTo>
                  <a:pt x="11782" y="13745"/>
                  <a:pt x="11782" y="11782"/>
                  <a:pt x="11782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6691"/>
                </a:lnTo>
                <a:lnTo>
                  <a:pt x="7855" y="16691"/>
                </a:lnTo>
                <a:cubicBezTo>
                  <a:pt x="7855" y="16691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6691"/>
                </a:lnTo>
                <a:lnTo>
                  <a:pt x="11782" y="16691"/>
                </a:lnTo>
                <a:cubicBezTo>
                  <a:pt x="11782" y="16691"/>
                  <a:pt x="11782" y="17673"/>
                  <a:pt x="11782" y="17673"/>
                </a:cubicBezTo>
                <a:close/>
                <a:moveTo>
                  <a:pt x="12764" y="8836"/>
                </a:moveTo>
                <a:cubicBezTo>
                  <a:pt x="12492" y="8836"/>
                  <a:pt x="12273" y="9056"/>
                  <a:pt x="12273" y="9327"/>
                </a:cubicBezTo>
                <a:cubicBezTo>
                  <a:pt x="12273" y="9599"/>
                  <a:pt x="12492" y="9818"/>
                  <a:pt x="12764" y="9818"/>
                </a:cubicBezTo>
                <a:cubicBezTo>
                  <a:pt x="13035" y="9818"/>
                  <a:pt x="13255" y="9599"/>
                  <a:pt x="13255" y="9327"/>
                </a:cubicBezTo>
                <a:cubicBezTo>
                  <a:pt x="13255" y="9056"/>
                  <a:pt x="13035" y="8836"/>
                  <a:pt x="12764" y="8836"/>
                </a:cubicBezTo>
                <a:moveTo>
                  <a:pt x="3927" y="12764"/>
                </a:moveTo>
                <a:cubicBezTo>
                  <a:pt x="3927" y="11679"/>
                  <a:pt x="4806" y="10800"/>
                  <a:pt x="5891" y="10800"/>
                </a:cubicBezTo>
                <a:cubicBezTo>
                  <a:pt x="6975" y="10800"/>
                  <a:pt x="7855" y="11679"/>
                  <a:pt x="7855" y="12764"/>
                </a:cubicBezTo>
                <a:cubicBezTo>
                  <a:pt x="7855" y="13848"/>
                  <a:pt x="6975" y="14727"/>
                  <a:pt x="5891" y="14727"/>
                </a:cubicBezTo>
                <a:cubicBezTo>
                  <a:pt x="4806" y="14727"/>
                  <a:pt x="3927" y="13848"/>
                  <a:pt x="3927" y="12764"/>
                </a:cubicBezTo>
                <a:moveTo>
                  <a:pt x="17673" y="12764"/>
                </a:moveTo>
                <a:cubicBezTo>
                  <a:pt x="17673" y="13848"/>
                  <a:pt x="16794" y="14727"/>
                  <a:pt x="15709" y="14727"/>
                </a:cubicBezTo>
                <a:cubicBezTo>
                  <a:pt x="14625" y="14727"/>
                  <a:pt x="13745" y="13848"/>
                  <a:pt x="13745" y="12764"/>
                </a:cubicBezTo>
                <a:cubicBezTo>
                  <a:pt x="13745" y="11679"/>
                  <a:pt x="14625" y="10800"/>
                  <a:pt x="15709" y="10800"/>
                </a:cubicBezTo>
                <a:cubicBezTo>
                  <a:pt x="16794" y="10800"/>
                  <a:pt x="17673" y="11679"/>
                  <a:pt x="17673" y="12764"/>
                </a:cubicBezTo>
                <a:moveTo>
                  <a:pt x="20618" y="8836"/>
                </a:moveTo>
                <a:lnTo>
                  <a:pt x="19145" y="8836"/>
                </a:lnTo>
                <a:cubicBezTo>
                  <a:pt x="18874" y="8836"/>
                  <a:pt x="18655" y="9056"/>
                  <a:pt x="18655" y="9327"/>
                </a:cubicBezTo>
                <a:cubicBezTo>
                  <a:pt x="18655" y="9599"/>
                  <a:pt x="18874" y="9818"/>
                  <a:pt x="19145" y="9818"/>
                </a:cubicBezTo>
                <a:lnTo>
                  <a:pt x="20618" y="9818"/>
                </a:lnTo>
                <a:lnTo>
                  <a:pt x="20618" y="12273"/>
                </a:lnTo>
                <a:lnTo>
                  <a:pt x="18605" y="12273"/>
                </a:lnTo>
                <a:cubicBezTo>
                  <a:pt x="18370" y="10881"/>
                  <a:pt x="17167" y="9818"/>
                  <a:pt x="15709" y="9818"/>
                </a:cubicBezTo>
                <a:cubicBezTo>
                  <a:pt x="14082" y="9818"/>
                  <a:pt x="12764" y="11137"/>
                  <a:pt x="12764" y="12764"/>
                </a:cubicBezTo>
                <a:cubicBezTo>
                  <a:pt x="12764" y="14390"/>
                  <a:pt x="14082" y="15709"/>
                  <a:pt x="15709" y="15709"/>
                </a:cubicBezTo>
                <a:cubicBezTo>
                  <a:pt x="17167" y="15709"/>
                  <a:pt x="18370" y="14646"/>
                  <a:pt x="18605" y="13255"/>
                </a:cubicBezTo>
                <a:lnTo>
                  <a:pt x="20618" y="13255"/>
                </a:lnTo>
                <a:lnTo>
                  <a:pt x="20618" y="18655"/>
                </a:lnTo>
                <a:lnTo>
                  <a:pt x="982" y="18655"/>
                </a:lnTo>
                <a:lnTo>
                  <a:pt x="982" y="13255"/>
                </a:lnTo>
                <a:lnTo>
                  <a:pt x="2995" y="13255"/>
                </a:lnTo>
                <a:cubicBezTo>
                  <a:pt x="3230" y="14646"/>
                  <a:pt x="4433" y="15709"/>
                  <a:pt x="5891" y="15709"/>
                </a:cubicBezTo>
                <a:cubicBezTo>
                  <a:pt x="7517" y="15709"/>
                  <a:pt x="8836" y="14390"/>
                  <a:pt x="8836" y="12764"/>
                </a:cubicBezTo>
                <a:cubicBezTo>
                  <a:pt x="8836" y="11137"/>
                  <a:pt x="7517" y="9818"/>
                  <a:pt x="5891" y="9818"/>
                </a:cubicBezTo>
                <a:cubicBezTo>
                  <a:pt x="4433" y="9818"/>
                  <a:pt x="3230" y="10881"/>
                  <a:pt x="2995" y="12273"/>
                </a:cubicBezTo>
                <a:lnTo>
                  <a:pt x="982" y="12273"/>
                </a:lnTo>
                <a:lnTo>
                  <a:pt x="982" y="9818"/>
                </a:lnTo>
                <a:lnTo>
                  <a:pt x="2455" y="9818"/>
                </a:lnTo>
                <a:cubicBezTo>
                  <a:pt x="2726" y="9818"/>
                  <a:pt x="2945" y="9599"/>
                  <a:pt x="2945" y="9327"/>
                </a:cubicBezTo>
                <a:cubicBezTo>
                  <a:pt x="2945" y="9056"/>
                  <a:pt x="2726" y="8836"/>
                  <a:pt x="2455" y="8836"/>
                </a:cubicBezTo>
                <a:lnTo>
                  <a:pt x="982" y="8836"/>
                </a:lnTo>
                <a:lnTo>
                  <a:pt x="982" y="7855"/>
                </a:lnTo>
                <a:cubicBezTo>
                  <a:pt x="982" y="7313"/>
                  <a:pt x="1421" y="6873"/>
                  <a:pt x="1964" y="6873"/>
                </a:cubicBez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8836"/>
                  <a:pt x="20618" y="8836"/>
                </a:cubicBezTo>
                <a:close/>
                <a:moveTo>
                  <a:pt x="19636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20618" y="19636"/>
                </a:lnTo>
                <a:cubicBezTo>
                  <a:pt x="20618" y="20178"/>
                  <a:pt x="20178" y="20618"/>
                  <a:pt x="19636" y="20618"/>
                </a:cubicBezTo>
                <a:moveTo>
                  <a:pt x="5891" y="4909"/>
                </a:moveTo>
                <a:lnTo>
                  <a:pt x="15709" y="4909"/>
                </a:lnTo>
                <a:lnTo>
                  <a:pt x="15709" y="5891"/>
                </a:lnTo>
                <a:lnTo>
                  <a:pt x="5891" y="5891"/>
                </a:lnTo>
                <a:cubicBezTo>
                  <a:pt x="5891" y="5891"/>
                  <a:pt x="5891" y="4909"/>
                  <a:pt x="5891" y="4909"/>
                </a:cubicBezTo>
                <a:close/>
                <a:moveTo>
                  <a:pt x="19636" y="5891"/>
                </a:moveTo>
                <a:lnTo>
                  <a:pt x="19636" y="2855"/>
                </a:lnTo>
                <a:cubicBezTo>
                  <a:pt x="20207" y="2653"/>
                  <a:pt x="20618" y="2113"/>
                  <a:pt x="20618" y="1473"/>
                </a:cubicBezTo>
                <a:cubicBezTo>
                  <a:pt x="20618" y="659"/>
                  <a:pt x="19959" y="0"/>
                  <a:pt x="19145" y="0"/>
                </a:cubicBezTo>
                <a:cubicBezTo>
                  <a:pt x="18332" y="0"/>
                  <a:pt x="17673" y="659"/>
                  <a:pt x="17673" y="1473"/>
                </a:cubicBezTo>
                <a:cubicBezTo>
                  <a:pt x="17673" y="2113"/>
                  <a:pt x="18084" y="2653"/>
                  <a:pt x="18655" y="2855"/>
                </a:cubicBezTo>
                <a:lnTo>
                  <a:pt x="18655" y="5891"/>
                </a:lnTo>
                <a:lnTo>
                  <a:pt x="16691" y="5891"/>
                </a:lnTo>
                <a:lnTo>
                  <a:pt x="16691" y="4909"/>
                </a:lnTo>
                <a:cubicBezTo>
                  <a:pt x="16691" y="4367"/>
                  <a:pt x="16251" y="3927"/>
                  <a:pt x="15709" y="3927"/>
                </a:cubicBezTo>
                <a:lnTo>
                  <a:pt x="5891" y="3927"/>
                </a:lnTo>
                <a:cubicBezTo>
                  <a:pt x="5348" y="3927"/>
                  <a:pt x="4909" y="4367"/>
                  <a:pt x="4909" y="4909"/>
                </a:cubicBezTo>
                <a:lnTo>
                  <a:pt x="4909" y="5891"/>
                </a:ln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0800" y="9818"/>
                </a:moveTo>
                <a:cubicBezTo>
                  <a:pt x="11071" y="9818"/>
                  <a:pt x="11291" y="9599"/>
                  <a:pt x="11291" y="9327"/>
                </a:cubicBezTo>
                <a:cubicBezTo>
                  <a:pt x="11291" y="9056"/>
                  <a:pt x="11071" y="8836"/>
                  <a:pt x="10800" y="8836"/>
                </a:cubicBezTo>
                <a:cubicBezTo>
                  <a:pt x="10529" y="8836"/>
                  <a:pt x="10309" y="9056"/>
                  <a:pt x="10309" y="9327"/>
                </a:cubicBezTo>
                <a:cubicBezTo>
                  <a:pt x="10309" y="9599"/>
                  <a:pt x="10529" y="9818"/>
                  <a:pt x="10800" y="9818"/>
                </a:cubicBezTo>
                <a:moveTo>
                  <a:pt x="9327" y="9327"/>
                </a:moveTo>
                <a:cubicBezTo>
                  <a:pt x="9327" y="9056"/>
                  <a:pt x="9108" y="8836"/>
                  <a:pt x="8836" y="8836"/>
                </a:cubicBezTo>
                <a:cubicBezTo>
                  <a:pt x="8565" y="8836"/>
                  <a:pt x="8345" y="9056"/>
                  <a:pt x="8345" y="9327"/>
                </a:cubicBezTo>
                <a:cubicBezTo>
                  <a:pt x="8345" y="9599"/>
                  <a:pt x="8565" y="9818"/>
                  <a:pt x="8836" y="9818"/>
                </a:cubicBezTo>
                <a:cubicBezTo>
                  <a:pt x="9108" y="9818"/>
                  <a:pt x="9327" y="9599"/>
                  <a:pt x="9327" y="93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8" name="出自【趣你的PPT】(微信:qunideppt)：最优质的PPT资源库"/>
          <p:cNvSpPr/>
          <p:nvPr/>
        </p:nvSpPr>
        <p:spPr>
          <a:xfrm>
            <a:off x="7436542" y="4102163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38" y="14727"/>
                </a:moveTo>
                <a:cubicBezTo>
                  <a:pt x="13628" y="14411"/>
                  <a:pt x="13690" y="14083"/>
                  <a:pt x="13721" y="13745"/>
                </a:cubicBezTo>
                <a:lnTo>
                  <a:pt x="2970" y="13745"/>
                </a:lnTo>
                <a:cubicBezTo>
                  <a:pt x="3001" y="14083"/>
                  <a:pt x="3063" y="14411"/>
                  <a:pt x="3153" y="14727"/>
                </a:cubicBezTo>
                <a:cubicBezTo>
                  <a:pt x="3153" y="14727"/>
                  <a:pt x="13538" y="14727"/>
                  <a:pt x="13538" y="14727"/>
                </a:cubicBezTo>
                <a:close/>
                <a:moveTo>
                  <a:pt x="18655" y="12764"/>
                </a:moveTo>
                <a:cubicBezTo>
                  <a:pt x="18383" y="12764"/>
                  <a:pt x="18164" y="12984"/>
                  <a:pt x="18164" y="13255"/>
                </a:cubicBezTo>
                <a:cubicBezTo>
                  <a:pt x="18164" y="13526"/>
                  <a:pt x="18383" y="13745"/>
                  <a:pt x="18655" y="13745"/>
                </a:cubicBezTo>
                <a:cubicBezTo>
                  <a:pt x="18926" y="13745"/>
                  <a:pt x="19145" y="13526"/>
                  <a:pt x="19145" y="13255"/>
                </a:cubicBezTo>
                <a:cubicBezTo>
                  <a:pt x="19145" y="12984"/>
                  <a:pt x="18926" y="12764"/>
                  <a:pt x="18655" y="12764"/>
                </a:cubicBezTo>
                <a:moveTo>
                  <a:pt x="18655" y="8836"/>
                </a:moveTo>
                <a:cubicBezTo>
                  <a:pt x="18112" y="8836"/>
                  <a:pt x="17673" y="9276"/>
                  <a:pt x="17673" y="9818"/>
                </a:cubicBezTo>
                <a:cubicBezTo>
                  <a:pt x="17673" y="10360"/>
                  <a:pt x="18112" y="10800"/>
                  <a:pt x="18655" y="10800"/>
                </a:cubicBezTo>
                <a:cubicBezTo>
                  <a:pt x="19197" y="10800"/>
                  <a:pt x="19636" y="10360"/>
                  <a:pt x="19636" y="9818"/>
                </a:cubicBezTo>
                <a:cubicBezTo>
                  <a:pt x="19636" y="9276"/>
                  <a:pt x="19197" y="8836"/>
                  <a:pt x="18655" y="8836"/>
                </a:cubicBezTo>
                <a:moveTo>
                  <a:pt x="20618" y="19636"/>
                </a:moveTo>
                <a:cubicBezTo>
                  <a:pt x="20618" y="20178"/>
                  <a:pt x="20179" y="20618"/>
                  <a:pt x="19636" y="20618"/>
                </a:cubicBezTo>
                <a:lnTo>
                  <a:pt x="16691" y="20618"/>
                </a:lnTo>
                <a:lnTo>
                  <a:pt x="16691" y="5891"/>
                </a:lnTo>
                <a:lnTo>
                  <a:pt x="19636" y="5891"/>
                </a:lnTo>
                <a:cubicBezTo>
                  <a:pt x="20179" y="5891"/>
                  <a:pt x="20618" y="6331"/>
                  <a:pt x="20618" y="6873"/>
                </a:cubicBezTo>
                <a:cubicBezTo>
                  <a:pt x="20618" y="6873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6873"/>
                </a:lnTo>
                <a:cubicBezTo>
                  <a:pt x="982" y="6331"/>
                  <a:pt x="1421" y="5891"/>
                  <a:pt x="1964" y="5891"/>
                </a:cubicBezTo>
                <a:lnTo>
                  <a:pt x="15709" y="5891"/>
                </a:lnTo>
                <a:cubicBezTo>
                  <a:pt x="15709" y="5891"/>
                  <a:pt x="15709" y="20618"/>
                  <a:pt x="15709" y="20618"/>
                </a:cubicBezTo>
                <a:close/>
                <a:moveTo>
                  <a:pt x="19636" y="4909"/>
                </a:moveTo>
                <a:lnTo>
                  <a:pt x="4909" y="4909"/>
                </a:lnTo>
                <a:lnTo>
                  <a:pt x="4909" y="2855"/>
                </a:lnTo>
                <a:cubicBezTo>
                  <a:pt x="5480" y="2653"/>
                  <a:pt x="5891" y="2113"/>
                  <a:pt x="5891" y="1473"/>
                </a:cubicBezTo>
                <a:cubicBezTo>
                  <a:pt x="5891" y="659"/>
                  <a:pt x="5231" y="0"/>
                  <a:pt x="4418" y="0"/>
                </a:cubicBezTo>
                <a:cubicBezTo>
                  <a:pt x="3605" y="0"/>
                  <a:pt x="2945" y="659"/>
                  <a:pt x="2945" y="1473"/>
                </a:cubicBezTo>
                <a:cubicBezTo>
                  <a:pt x="2945" y="2113"/>
                  <a:pt x="3357" y="2653"/>
                  <a:pt x="3927" y="2855"/>
                </a:cubicBezTo>
                <a:lnTo>
                  <a:pt x="3927" y="4909"/>
                </a:lnTo>
                <a:lnTo>
                  <a:pt x="1964" y="4909"/>
                </a:lnTo>
                <a:cubicBezTo>
                  <a:pt x="879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6873"/>
                </a:lnTo>
                <a:cubicBezTo>
                  <a:pt x="21600" y="5788"/>
                  <a:pt x="20721" y="4909"/>
                  <a:pt x="19636" y="4909"/>
                </a:cubicBezTo>
                <a:moveTo>
                  <a:pt x="18655" y="15709"/>
                </a:moveTo>
                <a:cubicBezTo>
                  <a:pt x="18383" y="15709"/>
                  <a:pt x="18164" y="15929"/>
                  <a:pt x="18164" y="16200"/>
                </a:cubicBezTo>
                <a:cubicBezTo>
                  <a:pt x="18164" y="16471"/>
                  <a:pt x="18383" y="16691"/>
                  <a:pt x="18655" y="16691"/>
                </a:cubicBezTo>
                <a:cubicBezTo>
                  <a:pt x="18926" y="16691"/>
                  <a:pt x="19145" y="16471"/>
                  <a:pt x="19145" y="16200"/>
                </a:cubicBezTo>
                <a:cubicBezTo>
                  <a:pt x="19145" y="15929"/>
                  <a:pt x="18926" y="15709"/>
                  <a:pt x="18655" y="15709"/>
                </a:cubicBezTo>
                <a:moveTo>
                  <a:pt x="4199" y="16691"/>
                </a:moveTo>
                <a:lnTo>
                  <a:pt x="12492" y="16691"/>
                </a:lnTo>
                <a:cubicBezTo>
                  <a:pt x="12744" y="16387"/>
                  <a:pt x="12971" y="16064"/>
                  <a:pt x="13152" y="15709"/>
                </a:cubicBezTo>
                <a:lnTo>
                  <a:pt x="3539" y="15709"/>
                </a:lnTo>
                <a:cubicBezTo>
                  <a:pt x="3720" y="16064"/>
                  <a:pt x="3947" y="16387"/>
                  <a:pt x="4199" y="16691"/>
                </a:cubicBezTo>
                <a:moveTo>
                  <a:pt x="8345" y="7855"/>
                </a:moveTo>
                <a:cubicBezTo>
                  <a:pt x="7196" y="7855"/>
                  <a:pt x="6138" y="8224"/>
                  <a:pt x="5263" y="8836"/>
                </a:cubicBezTo>
                <a:lnTo>
                  <a:pt x="11428" y="8836"/>
                </a:lnTo>
                <a:cubicBezTo>
                  <a:pt x="10553" y="8224"/>
                  <a:pt x="9495" y="7855"/>
                  <a:pt x="8345" y="7855"/>
                </a:cubicBezTo>
                <a:moveTo>
                  <a:pt x="8345" y="18655"/>
                </a:moveTo>
                <a:cubicBezTo>
                  <a:pt x="9495" y="18655"/>
                  <a:pt x="10553" y="18285"/>
                  <a:pt x="11428" y="17673"/>
                </a:cubicBezTo>
                <a:lnTo>
                  <a:pt x="5263" y="17673"/>
                </a:lnTo>
                <a:cubicBezTo>
                  <a:pt x="6138" y="18285"/>
                  <a:pt x="7196" y="18655"/>
                  <a:pt x="8345" y="18655"/>
                </a:cubicBezTo>
                <a:moveTo>
                  <a:pt x="12492" y="9818"/>
                </a:moveTo>
                <a:lnTo>
                  <a:pt x="4199" y="9818"/>
                </a:lnTo>
                <a:cubicBezTo>
                  <a:pt x="3947" y="10122"/>
                  <a:pt x="3720" y="10446"/>
                  <a:pt x="3539" y="10800"/>
                </a:cubicBezTo>
                <a:lnTo>
                  <a:pt x="13152" y="10800"/>
                </a:lnTo>
                <a:cubicBezTo>
                  <a:pt x="12971" y="10446"/>
                  <a:pt x="12744" y="10122"/>
                  <a:pt x="12492" y="9818"/>
                </a:cubicBezTo>
                <a:moveTo>
                  <a:pt x="13538" y="11782"/>
                </a:moveTo>
                <a:lnTo>
                  <a:pt x="3153" y="11782"/>
                </a:lnTo>
                <a:cubicBezTo>
                  <a:pt x="3063" y="12098"/>
                  <a:pt x="3001" y="12427"/>
                  <a:pt x="2970" y="12764"/>
                </a:cubicBezTo>
                <a:lnTo>
                  <a:pt x="13721" y="12764"/>
                </a:lnTo>
                <a:cubicBezTo>
                  <a:pt x="13690" y="12427"/>
                  <a:pt x="13628" y="12098"/>
                  <a:pt x="13538" y="117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59" name="出自【趣你的PPT】(微信:qunideppt)：最优质的PPT资源库"/>
          <p:cNvSpPr/>
          <p:nvPr/>
        </p:nvSpPr>
        <p:spPr>
          <a:xfrm>
            <a:off x="7846548" y="4102163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5218"/>
                </a:moveTo>
                <a:cubicBezTo>
                  <a:pt x="14727" y="15490"/>
                  <a:pt x="14947" y="15709"/>
                  <a:pt x="15218" y="15709"/>
                </a:cubicBezTo>
                <a:cubicBezTo>
                  <a:pt x="15490" y="15709"/>
                  <a:pt x="15709" y="15490"/>
                  <a:pt x="15709" y="15218"/>
                </a:cubicBezTo>
                <a:cubicBezTo>
                  <a:pt x="15709" y="14947"/>
                  <a:pt x="15490" y="14727"/>
                  <a:pt x="15218" y="14727"/>
                </a:cubicBezTo>
                <a:cubicBezTo>
                  <a:pt x="14947" y="14727"/>
                  <a:pt x="14727" y="14947"/>
                  <a:pt x="14727" y="15218"/>
                </a:cubicBezTo>
                <a:moveTo>
                  <a:pt x="20618" y="12764"/>
                </a:moveTo>
                <a:lnTo>
                  <a:pt x="17673" y="12764"/>
                </a:lnTo>
                <a:lnTo>
                  <a:pt x="17673" y="3927"/>
                </a:lnTo>
                <a:lnTo>
                  <a:pt x="3927" y="3927"/>
                </a:lnTo>
                <a:lnTo>
                  <a:pt x="3927" y="9510"/>
                </a:lnTo>
                <a:cubicBezTo>
                  <a:pt x="3308" y="10442"/>
                  <a:pt x="2945" y="11560"/>
                  <a:pt x="2945" y="12764"/>
                </a:cubicBezTo>
                <a:lnTo>
                  <a:pt x="982" y="12764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2764"/>
                  <a:pt x="20618" y="12764"/>
                </a:cubicBezTo>
                <a:close/>
                <a:moveTo>
                  <a:pt x="9327" y="12764"/>
                </a:moveTo>
                <a:cubicBezTo>
                  <a:pt x="9327" y="13035"/>
                  <a:pt x="9108" y="13255"/>
                  <a:pt x="8836" y="13255"/>
                </a:cubicBezTo>
                <a:cubicBezTo>
                  <a:pt x="8565" y="13255"/>
                  <a:pt x="8345" y="13035"/>
                  <a:pt x="8345" y="12764"/>
                </a:cubicBezTo>
                <a:cubicBezTo>
                  <a:pt x="8345" y="12493"/>
                  <a:pt x="8565" y="12273"/>
                  <a:pt x="8836" y="12273"/>
                </a:cubicBezTo>
                <a:cubicBezTo>
                  <a:pt x="9108" y="12273"/>
                  <a:pt x="9327" y="12493"/>
                  <a:pt x="9327" y="12764"/>
                </a:cubicBezTo>
                <a:moveTo>
                  <a:pt x="8836" y="7855"/>
                </a:moveTo>
                <a:cubicBezTo>
                  <a:pt x="10295" y="7855"/>
                  <a:pt x="11601" y="8494"/>
                  <a:pt x="12500" y="9504"/>
                </a:cubicBezTo>
                <a:lnTo>
                  <a:pt x="10301" y="12846"/>
                </a:lnTo>
                <a:cubicBezTo>
                  <a:pt x="10302" y="12818"/>
                  <a:pt x="10309" y="12792"/>
                  <a:pt x="10309" y="12764"/>
                </a:cubicBezTo>
                <a:cubicBezTo>
                  <a:pt x="10309" y="11951"/>
                  <a:pt x="9649" y="11291"/>
                  <a:pt x="8836" y="11291"/>
                </a:cubicBezTo>
                <a:cubicBezTo>
                  <a:pt x="8023" y="11291"/>
                  <a:pt x="7364" y="11951"/>
                  <a:pt x="7364" y="12764"/>
                </a:cubicBezTo>
                <a:cubicBezTo>
                  <a:pt x="7364" y="13577"/>
                  <a:pt x="8023" y="14236"/>
                  <a:pt x="8836" y="14236"/>
                </a:cubicBezTo>
                <a:cubicBezTo>
                  <a:pt x="9072" y="14236"/>
                  <a:pt x="9293" y="14175"/>
                  <a:pt x="9491" y="14076"/>
                </a:cubicBezTo>
                <a:lnTo>
                  <a:pt x="8925" y="14938"/>
                </a:lnTo>
                <a:lnTo>
                  <a:pt x="8639" y="14741"/>
                </a:lnTo>
                <a:lnTo>
                  <a:pt x="7962" y="16664"/>
                </a:lnTo>
                <a:lnTo>
                  <a:pt x="8494" y="17043"/>
                </a:lnTo>
                <a:lnTo>
                  <a:pt x="8881" y="16700"/>
                </a:lnTo>
                <a:lnTo>
                  <a:pt x="10064" y="16936"/>
                </a:lnTo>
                <a:lnTo>
                  <a:pt x="9561" y="16099"/>
                </a:lnTo>
                <a:lnTo>
                  <a:pt x="10020" y="15694"/>
                </a:lnTo>
                <a:lnTo>
                  <a:pt x="9423" y="15282"/>
                </a:lnTo>
                <a:lnTo>
                  <a:pt x="9736" y="15491"/>
                </a:lnTo>
                <a:lnTo>
                  <a:pt x="13114" y="10359"/>
                </a:lnTo>
                <a:cubicBezTo>
                  <a:pt x="13514" y="11069"/>
                  <a:pt x="13745" y="11889"/>
                  <a:pt x="13745" y="12764"/>
                </a:cubicBezTo>
                <a:cubicBezTo>
                  <a:pt x="13745" y="15475"/>
                  <a:pt x="11548" y="17673"/>
                  <a:pt x="8836" y="17673"/>
                </a:cubicBezTo>
                <a:cubicBezTo>
                  <a:pt x="6125" y="17673"/>
                  <a:pt x="3927" y="15475"/>
                  <a:pt x="3927" y="12764"/>
                </a:cubicBezTo>
                <a:cubicBezTo>
                  <a:pt x="3927" y="10053"/>
                  <a:pt x="6125" y="7855"/>
                  <a:pt x="8836" y="7855"/>
                </a:cubicBezTo>
                <a:moveTo>
                  <a:pt x="14727" y="5891"/>
                </a:moveTo>
                <a:cubicBezTo>
                  <a:pt x="14186" y="5891"/>
                  <a:pt x="13745" y="6331"/>
                  <a:pt x="13745" y="6873"/>
                </a:cubicBezTo>
                <a:cubicBezTo>
                  <a:pt x="13745" y="7062"/>
                  <a:pt x="13802" y="7237"/>
                  <a:pt x="13894" y="7386"/>
                </a:cubicBezTo>
                <a:lnTo>
                  <a:pt x="13057" y="8659"/>
                </a:lnTo>
                <a:cubicBezTo>
                  <a:pt x="11987" y="7558"/>
                  <a:pt x="10492" y="6873"/>
                  <a:pt x="8836" y="6873"/>
                </a:cubicBezTo>
                <a:cubicBezTo>
                  <a:pt x="7325" y="6873"/>
                  <a:pt x="5952" y="7447"/>
                  <a:pt x="4909" y="8382"/>
                </a:cubicBezTo>
                <a:lnTo>
                  <a:pt x="4909" y="4909"/>
                </a:lnTo>
                <a:lnTo>
                  <a:pt x="16691" y="4909"/>
                </a:lnTo>
                <a:lnTo>
                  <a:pt x="16691" y="16691"/>
                </a:lnTo>
                <a:lnTo>
                  <a:pt x="13219" y="16691"/>
                </a:lnTo>
                <a:cubicBezTo>
                  <a:pt x="14154" y="15648"/>
                  <a:pt x="14727" y="14275"/>
                  <a:pt x="14727" y="12764"/>
                </a:cubicBezTo>
                <a:cubicBezTo>
                  <a:pt x="14727" y="11536"/>
                  <a:pt x="14351" y="10398"/>
                  <a:pt x="13709" y="9453"/>
                </a:cubicBezTo>
                <a:lnTo>
                  <a:pt x="14764" y="7851"/>
                </a:lnTo>
                <a:cubicBezTo>
                  <a:pt x="15288" y="7832"/>
                  <a:pt x="15709" y="7402"/>
                  <a:pt x="15709" y="6873"/>
                </a:cubicBezTo>
                <a:cubicBezTo>
                  <a:pt x="15709" y="6331"/>
                  <a:pt x="15269" y="5891"/>
                  <a:pt x="14727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745"/>
                </a:lnTo>
                <a:lnTo>
                  <a:pt x="3034" y="13745"/>
                </a:lnTo>
                <a:cubicBezTo>
                  <a:pt x="3502" y="16531"/>
                  <a:pt x="5918" y="18655"/>
                  <a:pt x="8836" y="18655"/>
                </a:cubicBezTo>
                <a:cubicBezTo>
                  <a:pt x="10040" y="18655"/>
                  <a:pt x="11158" y="18292"/>
                  <a:pt x="12090" y="17673"/>
                </a:cubicBezTo>
                <a:lnTo>
                  <a:pt x="17673" y="17673"/>
                </a:lnTo>
                <a:lnTo>
                  <a:pt x="17673" y="13745"/>
                </a:lnTo>
                <a:lnTo>
                  <a:pt x="20618" y="13745"/>
                </a:ln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0" name="出自【趣你的PPT】(微信:qunideppt)：最优质的PPT资源库"/>
          <p:cNvSpPr/>
          <p:nvPr/>
        </p:nvSpPr>
        <p:spPr>
          <a:xfrm>
            <a:off x="8256553" y="4102163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1" name="出自【趣你的PPT】(微信:qunideppt)：最优质的PPT资源库"/>
          <p:cNvSpPr/>
          <p:nvPr/>
        </p:nvSpPr>
        <p:spPr>
          <a:xfrm>
            <a:off x="4576264" y="4512168"/>
            <a:ext cx="195242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20" y="13745"/>
                </a:moveTo>
                <a:lnTo>
                  <a:pt x="4860" y="13745"/>
                </a:lnTo>
                <a:lnTo>
                  <a:pt x="4860" y="15709"/>
                </a:lnTo>
                <a:lnTo>
                  <a:pt x="7020" y="15709"/>
                </a:lnTo>
                <a:cubicBezTo>
                  <a:pt x="7020" y="15709"/>
                  <a:pt x="7020" y="13745"/>
                  <a:pt x="7020" y="13745"/>
                </a:cubicBezTo>
                <a:close/>
                <a:moveTo>
                  <a:pt x="5400" y="10800"/>
                </a:moveTo>
                <a:lnTo>
                  <a:pt x="3240" y="10800"/>
                </a:lnTo>
                <a:lnTo>
                  <a:pt x="3240" y="12764"/>
                </a:lnTo>
                <a:lnTo>
                  <a:pt x="5400" y="12764"/>
                </a:lnTo>
                <a:cubicBezTo>
                  <a:pt x="5400" y="12764"/>
                  <a:pt x="5400" y="10800"/>
                  <a:pt x="5400" y="10800"/>
                </a:cubicBezTo>
                <a:close/>
                <a:moveTo>
                  <a:pt x="5940" y="18655"/>
                </a:moveTo>
                <a:lnTo>
                  <a:pt x="15660" y="18655"/>
                </a:lnTo>
                <a:lnTo>
                  <a:pt x="15660" y="16691"/>
                </a:lnTo>
                <a:lnTo>
                  <a:pt x="5940" y="16691"/>
                </a:lnTo>
                <a:cubicBezTo>
                  <a:pt x="5940" y="16691"/>
                  <a:pt x="5940" y="18655"/>
                  <a:pt x="5940" y="18655"/>
                </a:cubicBezTo>
                <a:close/>
                <a:moveTo>
                  <a:pt x="20520" y="19636"/>
                </a:moveTo>
                <a:cubicBezTo>
                  <a:pt x="20520" y="20179"/>
                  <a:pt x="20036" y="20618"/>
                  <a:pt x="19440" y="20618"/>
                </a:cubicBezTo>
                <a:lnTo>
                  <a:pt x="2160" y="20618"/>
                </a:lnTo>
                <a:cubicBezTo>
                  <a:pt x="1564" y="20618"/>
                  <a:pt x="1080" y="20179"/>
                  <a:pt x="1080" y="19636"/>
                </a:cubicBezTo>
                <a:lnTo>
                  <a:pt x="1080" y="9818"/>
                </a:lnTo>
                <a:cubicBezTo>
                  <a:pt x="1080" y="9276"/>
                  <a:pt x="1564" y="8836"/>
                  <a:pt x="2160" y="8836"/>
                </a:cubicBezTo>
                <a:lnTo>
                  <a:pt x="19440" y="8836"/>
                </a:lnTo>
                <a:cubicBezTo>
                  <a:pt x="20036" y="8836"/>
                  <a:pt x="20520" y="9276"/>
                  <a:pt x="20520" y="9818"/>
                </a:cubicBezTo>
                <a:cubicBezTo>
                  <a:pt x="20520" y="9818"/>
                  <a:pt x="20520" y="19636"/>
                  <a:pt x="20520" y="19636"/>
                </a:cubicBezTo>
                <a:close/>
                <a:moveTo>
                  <a:pt x="19440" y="7855"/>
                </a:moveTo>
                <a:lnTo>
                  <a:pt x="2160" y="7855"/>
                </a:lnTo>
                <a:cubicBezTo>
                  <a:pt x="967" y="7855"/>
                  <a:pt x="0" y="8734"/>
                  <a:pt x="0" y="9818"/>
                </a:cubicBezTo>
                <a:lnTo>
                  <a:pt x="0" y="19636"/>
                </a:lnTo>
                <a:cubicBezTo>
                  <a:pt x="0" y="20721"/>
                  <a:pt x="967" y="21600"/>
                  <a:pt x="2160" y="21600"/>
                </a:cubicBezTo>
                <a:lnTo>
                  <a:pt x="19440" y="21600"/>
                </a:lnTo>
                <a:cubicBezTo>
                  <a:pt x="20633" y="21600"/>
                  <a:pt x="21600" y="20721"/>
                  <a:pt x="21600" y="19636"/>
                </a:cubicBezTo>
                <a:lnTo>
                  <a:pt x="21600" y="9818"/>
                </a:lnTo>
                <a:cubicBezTo>
                  <a:pt x="21600" y="8734"/>
                  <a:pt x="20633" y="7855"/>
                  <a:pt x="19440" y="7855"/>
                </a:cubicBezTo>
                <a:moveTo>
                  <a:pt x="16200" y="12764"/>
                </a:moveTo>
                <a:lnTo>
                  <a:pt x="18360" y="12764"/>
                </a:lnTo>
                <a:lnTo>
                  <a:pt x="18360" y="10800"/>
                </a:lnTo>
                <a:lnTo>
                  <a:pt x="16200" y="10800"/>
                </a:lnTo>
                <a:cubicBezTo>
                  <a:pt x="16200" y="10800"/>
                  <a:pt x="16200" y="12764"/>
                  <a:pt x="16200" y="12764"/>
                </a:cubicBezTo>
                <a:close/>
                <a:moveTo>
                  <a:pt x="14580" y="15709"/>
                </a:moveTo>
                <a:lnTo>
                  <a:pt x="16740" y="15709"/>
                </a:lnTo>
                <a:lnTo>
                  <a:pt x="16740" y="13745"/>
                </a:lnTo>
                <a:lnTo>
                  <a:pt x="14580" y="13745"/>
                </a:lnTo>
                <a:cubicBezTo>
                  <a:pt x="14580" y="13745"/>
                  <a:pt x="14580" y="15709"/>
                  <a:pt x="14580" y="15709"/>
                </a:cubicBezTo>
                <a:close/>
                <a:moveTo>
                  <a:pt x="10800" y="0"/>
                </a:moveTo>
                <a:lnTo>
                  <a:pt x="6480" y="3927"/>
                </a:lnTo>
                <a:lnTo>
                  <a:pt x="15120" y="3927"/>
                </a:lnTo>
                <a:cubicBezTo>
                  <a:pt x="15120" y="3927"/>
                  <a:pt x="10800" y="0"/>
                  <a:pt x="10800" y="0"/>
                </a:cubicBezTo>
                <a:close/>
                <a:moveTo>
                  <a:pt x="8640" y="10800"/>
                </a:moveTo>
                <a:lnTo>
                  <a:pt x="6480" y="10800"/>
                </a:lnTo>
                <a:lnTo>
                  <a:pt x="6480" y="12764"/>
                </a:lnTo>
                <a:lnTo>
                  <a:pt x="8640" y="12764"/>
                </a:lnTo>
                <a:cubicBezTo>
                  <a:pt x="8640" y="12764"/>
                  <a:pt x="8640" y="10800"/>
                  <a:pt x="8640" y="10800"/>
                </a:cubicBezTo>
                <a:close/>
                <a:moveTo>
                  <a:pt x="11340" y="15709"/>
                </a:moveTo>
                <a:lnTo>
                  <a:pt x="13500" y="15709"/>
                </a:lnTo>
                <a:lnTo>
                  <a:pt x="13500" y="13745"/>
                </a:lnTo>
                <a:lnTo>
                  <a:pt x="11340" y="13745"/>
                </a:lnTo>
                <a:cubicBezTo>
                  <a:pt x="11340" y="13745"/>
                  <a:pt x="11340" y="15709"/>
                  <a:pt x="11340" y="15709"/>
                </a:cubicBezTo>
                <a:close/>
                <a:moveTo>
                  <a:pt x="15120" y="10800"/>
                </a:moveTo>
                <a:lnTo>
                  <a:pt x="12960" y="10800"/>
                </a:lnTo>
                <a:lnTo>
                  <a:pt x="12960" y="12764"/>
                </a:lnTo>
                <a:lnTo>
                  <a:pt x="15120" y="12764"/>
                </a:lnTo>
                <a:cubicBezTo>
                  <a:pt x="15120" y="12764"/>
                  <a:pt x="15120" y="10800"/>
                  <a:pt x="15120" y="10800"/>
                </a:cubicBezTo>
                <a:close/>
                <a:moveTo>
                  <a:pt x="11880" y="10800"/>
                </a:moveTo>
                <a:lnTo>
                  <a:pt x="9720" y="10800"/>
                </a:lnTo>
                <a:lnTo>
                  <a:pt x="9720" y="12764"/>
                </a:lnTo>
                <a:lnTo>
                  <a:pt x="11880" y="12764"/>
                </a:lnTo>
                <a:cubicBezTo>
                  <a:pt x="11880" y="12764"/>
                  <a:pt x="11880" y="10800"/>
                  <a:pt x="11880" y="10800"/>
                </a:cubicBezTo>
                <a:close/>
                <a:moveTo>
                  <a:pt x="8100" y="15709"/>
                </a:moveTo>
                <a:lnTo>
                  <a:pt x="10260" y="15709"/>
                </a:lnTo>
                <a:lnTo>
                  <a:pt x="10260" y="13745"/>
                </a:lnTo>
                <a:lnTo>
                  <a:pt x="8100" y="13745"/>
                </a:lnTo>
                <a:cubicBezTo>
                  <a:pt x="8100" y="13745"/>
                  <a:pt x="8100" y="15709"/>
                  <a:pt x="8100" y="15709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2" name="出自【趣你的PPT】(微信:qunideppt)：最优质的PPT资源库"/>
          <p:cNvSpPr/>
          <p:nvPr/>
        </p:nvSpPr>
        <p:spPr>
          <a:xfrm>
            <a:off x="4986270" y="4512168"/>
            <a:ext cx="195242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40" y="10800"/>
                </a:moveTo>
                <a:lnTo>
                  <a:pt x="15660" y="10800"/>
                </a:lnTo>
                <a:lnTo>
                  <a:pt x="15660" y="8836"/>
                </a:lnTo>
                <a:lnTo>
                  <a:pt x="5940" y="8836"/>
                </a:lnTo>
                <a:cubicBezTo>
                  <a:pt x="5940" y="8836"/>
                  <a:pt x="5940" y="10800"/>
                  <a:pt x="5940" y="10800"/>
                </a:cubicBezTo>
                <a:close/>
                <a:moveTo>
                  <a:pt x="5400" y="2945"/>
                </a:moveTo>
                <a:lnTo>
                  <a:pt x="3240" y="2945"/>
                </a:lnTo>
                <a:lnTo>
                  <a:pt x="3240" y="4909"/>
                </a:lnTo>
                <a:lnTo>
                  <a:pt x="5400" y="4909"/>
                </a:lnTo>
                <a:cubicBezTo>
                  <a:pt x="5400" y="4909"/>
                  <a:pt x="5400" y="2945"/>
                  <a:pt x="5400" y="2945"/>
                </a:cubicBezTo>
                <a:close/>
                <a:moveTo>
                  <a:pt x="7020" y="5891"/>
                </a:moveTo>
                <a:lnTo>
                  <a:pt x="4860" y="5891"/>
                </a:lnTo>
                <a:lnTo>
                  <a:pt x="4860" y="7855"/>
                </a:lnTo>
                <a:lnTo>
                  <a:pt x="7020" y="7855"/>
                </a:lnTo>
                <a:cubicBezTo>
                  <a:pt x="7020" y="7855"/>
                  <a:pt x="7020" y="5891"/>
                  <a:pt x="7020" y="5891"/>
                </a:cubicBezTo>
                <a:close/>
                <a:moveTo>
                  <a:pt x="14580" y="7855"/>
                </a:moveTo>
                <a:lnTo>
                  <a:pt x="16740" y="7855"/>
                </a:lnTo>
                <a:lnTo>
                  <a:pt x="16740" y="5891"/>
                </a:lnTo>
                <a:lnTo>
                  <a:pt x="14580" y="5891"/>
                </a:lnTo>
                <a:cubicBezTo>
                  <a:pt x="14580" y="5891"/>
                  <a:pt x="14580" y="7855"/>
                  <a:pt x="14580" y="7855"/>
                </a:cubicBezTo>
                <a:close/>
                <a:moveTo>
                  <a:pt x="20520" y="11782"/>
                </a:moveTo>
                <a:cubicBezTo>
                  <a:pt x="20520" y="12324"/>
                  <a:pt x="20036" y="12764"/>
                  <a:pt x="19440" y="12764"/>
                </a:cubicBezTo>
                <a:lnTo>
                  <a:pt x="2160" y="12764"/>
                </a:lnTo>
                <a:cubicBezTo>
                  <a:pt x="1564" y="12764"/>
                  <a:pt x="1080" y="12324"/>
                  <a:pt x="1080" y="11782"/>
                </a:cubicBezTo>
                <a:lnTo>
                  <a:pt x="1080" y="1964"/>
                </a:lnTo>
                <a:cubicBezTo>
                  <a:pt x="1080" y="1422"/>
                  <a:pt x="1564" y="982"/>
                  <a:pt x="2160" y="982"/>
                </a:cubicBezTo>
                <a:lnTo>
                  <a:pt x="19440" y="982"/>
                </a:lnTo>
                <a:cubicBezTo>
                  <a:pt x="20036" y="982"/>
                  <a:pt x="20520" y="1422"/>
                  <a:pt x="20520" y="1964"/>
                </a:cubicBezTo>
                <a:cubicBezTo>
                  <a:pt x="20520" y="1964"/>
                  <a:pt x="20520" y="11782"/>
                  <a:pt x="20520" y="11782"/>
                </a:cubicBezTo>
                <a:close/>
                <a:moveTo>
                  <a:pt x="19440" y="0"/>
                </a:moveTo>
                <a:lnTo>
                  <a:pt x="2160" y="0"/>
                </a:lnTo>
                <a:cubicBezTo>
                  <a:pt x="967" y="0"/>
                  <a:pt x="0" y="879"/>
                  <a:pt x="0" y="1964"/>
                </a:cubicBezTo>
                <a:lnTo>
                  <a:pt x="0" y="11782"/>
                </a:lnTo>
                <a:cubicBezTo>
                  <a:pt x="0" y="12866"/>
                  <a:pt x="967" y="13745"/>
                  <a:pt x="2160" y="13745"/>
                </a:cubicBezTo>
                <a:lnTo>
                  <a:pt x="19440" y="13745"/>
                </a:lnTo>
                <a:cubicBezTo>
                  <a:pt x="20633" y="13745"/>
                  <a:pt x="21600" y="12866"/>
                  <a:pt x="21600" y="11782"/>
                </a:cubicBezTo>
                <a:lnTo>
                  <a:pt x="21600" y="1964"/>
                </a:lnTo>
                <a:cubicBezTo>
                  <a:pt x="21600" y="879"/>
                  <a:pt x="20633" y="0"/>
                  <a:pt x="19440" y="0"/>
                </a:cubicBezTo>
                <a:moveTo>
                  <a:pt x="16200" y="4909"/>
                </a:moveTo>
                <a:lnTo>
                  <a:pt x="18360" y="4909"/>
                </a:lnTo>
                <a:lnTo>
                  <a:pt x="18360" y="2945"/>
                </a:lnTo>
                <a:lnTo>
                  <a:pt x="16200" y="2945"/>
                </a:lnTo>
                <a:cubicBezTo>
                  <a:pt x="16200" y="2945"/>
                  <a:pt x="16200" y="4909"/>
                  <a:pt x="16200" y="4909"/>
                </a:cubicBezTo>
                <a:close/>
                <a:moveTo>
                  <a:pt x="8640" y="2945"/>
                </a:moveTo>
                <a:lnTo>
                  <a:pt x="6480" y="2945"/>
                </a:lnTo>
                <a:lnTo>
                  <a:pt x="6480" y="4909"/>
                </a:lnTo>
                <a:lnTo>
                  <a:pt x="8640" y="4909"/>
                </a:lnTo>
                <a:cubicBezTo>
                  <a:pt x="8640" y="4909"/>
                  <a:pt x="8640" y="2945"/>
                  <a:pt x="8640" y="2945"/>
                </a:cubicBezTo>
                <a:close/>
                <a:moveTo>
                  <a:pt x="11340" y="7855"/>
                </a:moveTo>
                <a:lnTo>
                  <a:pt x="13500" y="7855"/>
                </a:lnTo>
                <a:lnTo>
                  <a:pt x="13500" y="5891"/>
                </a:lnTo>
                <a:lnTo>
                  <a:pt x="11340" y="5891"/>
                </a:lnTo>
                <a:cubicBezTo>
                  <a:pt x="11340" y="5891"/>
                  <a:pt x="11340" y="7855"/>
                  <a:pt x="11340" y="7855"/>
                </a:cubicBezTo>
                <a:close/>
                <a:moveTo>
                  <a:pt x="10800" y="21600"/>
                </a:moveTo>
                <a:lnTo>
                  <a:pt x="15120" y="17673"/>
                </a:lnTo>
                <a:lnTo>
                  <a:pt x="6480" y="17673"/>
                </a:lnTo>
                <a:cubicBezTo>
                  <a:pt x="6480" y="17673"/>
                  <a:pt x="10800" y="21600"/>
                  <a:pt x="10800" y="21600"/>
                </a:cubicBezTo>
                <a:close/>
                <a:moveTo>
                  <a:pt x="15120" y="2945"/>
                </a:moveTo>
                <a:lnTo>
                  <a:pt x="12960" y="2945"/>
                </a:lnTo>
                <a:lnTo>
                  <a:pt x="12960" y="4909"/>
                </a:lnTo>
                <a:lnTo>
                  <a:pt x="15120" y="4909"/>
                </a:lnTo>
                <a:cubicBezTo>
                  <a:pt x="15120" y="4909"/>
                  <a:pt x="15120" y="2945"/>
                  <a:pt x="15120" y="2945"/>
                </a:cubicBezTo>
                <a:close/>
                <a:moveTo>
                  <a:pt x="8100" y="7855"/>
                </a:moveTo>
                <a:lnTo>
                  <a:pt x="10260" y="7855"/>
                </a:lnTo>
                <a:lnTo>
                  <a:pt x="10260" y="5891"/>
                </a:lnTo>
                <a:lnTo>
                  <a:pt x="8100" y="5891"/>
                </a:lnTo>
                <a:cubicBezTo>
                  <a:pt x="8100" y="5891"/>
                  <a:pt x="8100" y="7855"/>
                  <a:pt x="8100" y="7855"/>
                </a:cubicBezTo>
                <a:close/>
                <a:moveTo>
                  <a:pt x="11880" y="2945"/>
                </a:moveTo>
                <a:lnTo>
                  <a:pt x="9720" y="2945"/>
                </a:lnTo>
                <a:lnTo>
                  <a:pt x="9720" y="4909"/>
                </a:lnTo>
                <a:lnTo>
                  <a:pt x="11880" y="4909"/>
                </a:lnTo>
                <a:cubicBezTo>
                  <a:pt x="11880" y="4909"/>
                  <a:pt x="11880" y="2945"/>
                  <a:pt x="11880" y="294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3" name="出自【趣你的PPT】(微信:qunideppt)：最优质的PPT资源库"/>
          <p:cNvSpPr/>
          <p:nvPr/>
        </p:nvSpPr>
        <p:spPr>
          <a:xfrm>
            <a:off x="5386514" y="4531693"/>
            <a:ext cx="214765" cy="175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6" y="20400"/>
                </a:moveTo>
                <a:lnTo>
                  <a:pt x="10800" y="13522"/>
                </a:lnTo>
                <a:lnTo>
                  <a:pt x="15623" y="20400"/>
                </a:lnTo>
                <a:cubicBezTo>
                  <a:pt x="15623" y="20400"/>
                  <a:pt x="5976" y="20400"/>
                  <a:pt x="5976" y="20400"/>
                </a:cubicBezTo>
                <a:close/>
                <a:moveTo>
                  <a:pt x="17063" y="20610"/>
                </a:moveTo>
                <a:lnTo>
                  <a:pt x="11172" y="12210"/>
                </a:lnTo>
                <a:lnTo>
                  <a:pt x="11168" y="12214"/>
                </a:lnTo>
                <a:cubicBezTo>
                  <a:pt x="11078" y="12086"/>
                  <a:pt x="10949" y="12000"/>
                  <a:pt x="10800" y="12000"/>
                </a:cubicBezTo>
                <a:cubicBezTo>
                  <a:pt x="10651" y="12000"/>
                  <a:pt x="10521" y="12086"/>
                  <a:pt x="10432" y="12214"/>
                </a:cubicBezTo>
                <a:lnTo>
                  <a:pt x="10427" y="12210"/>
                </a:lnTo>
                <a:lnTo>
                  <a:pt x="4536" y="20610"/>
                </a:lnTo>
                <a:lnTo>
                  <a:pt x="4540" y="20614"/>
                </a:lnTo>
                <a:cubicBezTo>
                  <a:pt x="4467" y="20719"/>
                  <a:pt x="4418" y="20851"/>
                  <a:pt x="4418" y="21000"/>
                </a:cubicBezTo>
                <a:cubicBezTo>
                  <a:pt x="4418" y="21332"/>
                  <a:pt x="4638" y="21600"/>
                  <a:pt x="4909" y="21600"/>
                </a:cubicBezTo>
                <a:lnTo>
                  <a:pt x="16691" y="21600"/>
                </a:lnTo>
                <a:cubicBezTo>
                  <a:pt x="16962" y="21600"/>
                  <a:pt x="17182" y="21332"/>
                  <a:pt x="17182" y="21000"/>
                </a:cubicBezTo>
                <a:cubicBezTo>
                  <a:pt x="17182" y="20851"/>
                  <a:pt x="17133" y="20719"/>
                  <a:pt x="17059" y="20614"/>
                </a:cubicBezTo>
                <a:cubicBezTo>
                  <a:pt x="17059" y="20614"/>
                  <a:pt x="17063" y="20610"/>
                  <a:pt x="17063" y="20610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69"/>
                  <a:pt x="0" y="600"/>
                </a:cubicBezTo>
                <a:lnTo>
                  <a:pt x="0" y="17400"/>
                </a:lnTo>
                <a:cubicBezTo>
                  <a:pt x="0" y="17732"/>
                  <a:pt x="220" y="18000"/>
                  <a:pt x="491" y="18000"/>
                </a:cubicBezTo>
                <a:lnTo>
                  <a:pt x="4418" y="18000"/>
                </a:lnTo>
                <a:cubicBezTo>
                  <a:pt x="4689" y="18000"/>
                  <a:pt x="4909" y="17732"/>
                  <a:pt x="4909" y="17400"/>
                </a:cubicBezTo>
                <a:cubicBezTo>
                  <a:pt x="4909" y="17068"/>
                  <a:pt x="4689" y="16800"/>
                  <a:pt x="4418" y="16800"/>
                </a:cubicBezTo>
                <a:lnTo>
                  <a:pt x="982" y="16800"/>
                </a:lnTo>
                <a:lnTo>
                  <a:pt x="982" y="1200"/>
                </a:lnTo>
                <a:lnTo>
                  <a:pt x="20618" y="1200"/>
                </a:lnTo>
                <a:lnTo>
                  <a:pt x="20618" y="16800"/>
                </a:lnTo>
                <a:lnTo>
                  <a:pt x="17182" y="16800"/>
                </a:lnTo>
                <a:cubicBezTo>
                  <a:pt x="16911" y="16800"/>
                  <a:pt x="16691" y="17068"/>
                  <a:pt x="16691" y="17400"/>
                </a:cubicBezTo>
                <a:cubicBezTo>
                  <a:pt x="16691" y="17732"/>
                  <a:pt x="16911" y="18000"/>
                  <a:pt x="17182" y="18000"/>
                </a:cubicBezTo>
                <a:lnTo>
                  <a:pt x="21109" y="18000"/>
                </a:lnTo>
                <a:cubicBezTo>
                  <a:pt x="21380" y="18000"/>
                  <a:pt x="21600" y="17732"/>
                  <a:pt x="21600" y="174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4" name="出自【趣你的PPT】(微信:qunideppt)：最优质的PPT资源库"/>
          <p:cNvSpPr/>
          <p:nvPr/>
        </p:nvSpPr>
        <p:spPr>
          <a:xfrm>
            <a:off x="5796519" y="4512168"/>
            <a:ext cx="214765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4" y="20618"/>
                </a:moveTo>
                <a:lnTo>
                  <a:pt x="15069" y="13232"/>
                </a:lnTo>
                <a:lnTo>
                  <a:pt x="15063" y="13228"/>
                </a:lnTo>
                <a:cubicBezTo>
                  <a:pt x="15472" y="12512"/>
                  <a:pt x="15709" y="11684"/>
                  <a:pt x="15709" y="10800"/>
                </a:cubicBezTo>
                <a:cubicBezTo>
                  <a:pt x="15709" y="9192"/>
                  <a:pt x="14932" y="7768"/>
                  <a:pt x="13737" y="6873"/>
                </a:cubicBezTo>
                <a:lnTo>
                  <a:pt x="19796" y="6873"/>
                </a:lnTo>
                <a:cubicBezTo>
                  <a:pt x="20322" y="8076"/>
                  <a:pt x="20618" y="9403"/>
                  <a:pt x="20618" y="10800"/>
                </a:cubicBezTo>
                <a:cubicBezTo>
                  <a:pt x="20618" y="16221"/>
                  <a:pt x="16225" y="20615"/>
                  <a:pt x="10804" y="20618"/>
                </a:cubicBezTo>
                <a:moveTo>
                  <a:pt x="9708" y="20554"/>
                </a:moveTo>
                <a:cubicBezTo>
                  <a:pt x="4800" y="20010"/>
                  <a:pt x="982" y="15853"/>
                  <a:pt x="982" y="10800"/>
                </a:cubicBezTo>
                <a:cubicBezTo>
                  <a:pt x="982" y="9010"/>
                  <a:pt x="1468" y="7337"/>
                  <a:pt x="2305" y="5892"/>
                </a:cubicBezTo>
                <a:lnTo>
                  <a:pt x="6452" y="13076"/>
                </a:lnTo>
                <a:cubicBezTo>
                  <a:pt x="7273" y="14640"/>
                  <a:pt x="8911" y="15709"/>
                  <a:pt x="10800" y="15709"/>
                </a:cubicBezTo>
                <a:cubicBezTo>
                  <a:pt x="11487" y="15709"/>
                  <a:pt x="12141" y="15567"/>
                  <a:pt x="12734" y="15312"/>
                </a:cubicBezTo>
                <a:cubicBezTo>
                  <a:pt x="12734" y="15312"/>
                  <a:pt x="9708" y="20554"/>
                  <a:pt x="9708" y="20554"/>
                </a:cubicBezTo>
                <a:close/>
                <a:moveTo>
                  <a:pt x="7315" y="12607"/>
                </a:moveTo>
                <a:cubicBezTo>
                  <a:pt x="7034" y="12065"/>
                  <a:pt x="6873" y="11452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cubicBezTo>
                  <a:pt x="9318" y="14727"/>
                  <a:pt x="8029" y="13906"/>
                  <a:pt x="7360" y="12694"/>
                </a:cubicBezTo>
                <a:lnTo>
                  <a:pt x="7364" y="12691"/>
                </a:lnTo>
                <a:cubicBezTo>
                  <a:pt x="7364" y="12691"/>
                  <a:pt x="7315" y="12607"/>
                  <a:pt x="7315" y="12607"/>
                </a:cubicBezTo>
                <a:close/>
                <a:moveTo>
                  <a:pt x="10800" y="982"/>
                </a:moveTo>
                <a:cubicBezTo>
                  <a:pt x="14432" y="982"/>
                  <a:pt x="17596" y="2959"/>
                  <a:pt x="19294" y="5891"/>
                </a:cubicBezTo>
                <a:lnTo>
                  <a:pt x="10800" y="5891"/>
                </a:lnTo>
                <a:cubicBezTo>
                  <a:pt x="8290" y="5891"/>
                  <a:pt x="6223" y="7776"/>
                  <a:pt x="5930" y="10207"/>
                </a:cubicBezTo>
                <a:lnTo>
                  <a:pt x="2909" y="4975"/>
                </a:lnTo>
                <a:cubicBezTo>
                  <a:pt x="4697" y="2557"/>
                  <a:pt x="7561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5" name="出自【趣你的PPT】(微信:qunideppt)：最优质的PPT资源库"/>
          <p:cNvSpPr/>
          <p:nvPr/>
        </p:nvSpPr>
        <p:spPr>
          <a:xfrm>
            <a:off x="6206525" y="4565860"/>
            <a:ext cx="214765" cy="976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24" y="15100"/>
                </a:moveTo>
                <a:lnTo>
                  <a:pt x="17582" y="15100"/>
                </a:lnTo>
                <a:lnTo>
                  <a:pt x="17582" y="8844"/>
                </a:lnTo>
                <a:lnTo>
                  <a:pt x="16724" y="8844"/>
                </a:lnTo>
                <a:cubicBezTo>
                  <a:pt x="16724" y="8844"/>
                  <a:pt x="16724" y="15100"/>
                  <a:pt x="16724" y="15100"/>
                </a:cubicBezTo>
                <a:close/>
                <a:moveTo>
                  <a:pt x="13336" y="15100"/>
                </a:moveTo>
                <a:lnTo>
                  <a:pt x="14199" y="15100"/>
                </a:lnTo>
                <a:lnTo>
                  <a:pt x="14199" y="11633"/>
                </a:lnTo>
                <a:lnTo>
                  <a:pt x="15565" y="11633"/>
                </a:lnTo>
                <a:lnTo>
                  <a:pt x="15565" y="10047"/>
                </a:lnTo>
                <a:lnTo>
                  <a:pt x="14199" y="10047"/>
                </a:lnTo>
                <a:lnTo>
                  <a:pt x="14199" y="8077"/>
                </a:lnTo>
                <a:lnTo>
                  <a:pt x="15661" y="8077"/>
                </a:lnTo>
                <a:lnTo>
                  <a:pt x="15661" y="6478"/>
                </a:lnTo>
                <a:lnTo>
                  <a:pt x="13336" y="6478"/>
                </a:lnTo>
                <a:cubicBezTo>
                  <a:pt x="13336" y="6478"/>
                  <a:pt x="13336" y="15100"/>
                  <a:pt x="13336" y="15100"/>
                </a:cubicBezTo>
                <a:close/>
                <a:moveTo>
                  <a:pt x="20618" y="12960"/>
                </a:moveTo>
                <a:cubicBezTo>
                  <a:pt x="20618" y="16538"/>
                  <a:pt x="19299" y="19440"/>
                  <a:pt x="17673" y="19440"/>
                </a:cubicBezTo>
                <a:lnTo>
                  <a:pt x="7855" y="19440"/>
                </a:lnTo>
                <a:cubicBezTo>
                  <a:pt x="9481" y="19440"/>
                  <a:pt x="10800" y="16538"/>
                  <a:pt x="10800" y="12960"/>
                </a:cubicBezTo>
                <a:lnTo>
                  <a:pt x="10800" y="8640"/>
                </a:lnTo>
                <a:cubicBezTo>
                  <a:pt x="10800" y="5062"/>
                  <a:pt x="12119" y="2160"/>
                  <a:pt x="13745" y="2160"/>
                </a:cubicBezTo>
                <a:lnTo>
                  <a:pt x="17673" y="2160"/>
                </a:lnTo>
                <a:cubicBezTo>
                  <a:pt x="19299" y="2160"/>
                  <a:pt x="20618" y="5062"/>
                  <a:pt x="20618" y="8640"/>
                </a:cubicBezTo>
                <a:cubicBezTo>
                  <a:pt x="20618" y="8640"/>
                  <a:pt x="20618" y="12960"/>
                  <a:pt x="20618" y="12960"/>
                </a:cubicBezTo>
                <a:close/>
                <a:moveTo>
                  <a:pt x="6607" y="15121"/>
                </a:moveTo>
                <a:lnTo>
                  <a:pt x="5673" y="15121"/>
                </a:lnTo>
                <a:lnTo>
                  <a:pt x="5350" y="11399"/>
                </a:lnTo>
                <a:cubicBezTo>
                  <a:pt x="5276" y="10527"/>
                  <a:pt x="5214" y="9718"/>
                  <a:pt x="5169" y="8730"/>
                </a:cubicBezTo>
                <a:lnTo>
                  <a:pt x="5157" y="8730"/>
                </a:lnTo>
                <a:cubicBezTo>
                  <a:pt x="5090" y="9705"/>
                  <a:pt x="5028" y="10527"/>
                  <a:pt x="4937" y="11399"/>
                </a:cubicBezTo>
                <a:lnTo>
                  <a:pt x="4574" y="15121"/>
                </a:lnTo>
                <a:lnTo>
                  <a:pt x="3629" y="15121"/>
                </a:lnTo>
                <a:lnTo>
                  <a:pt x="2723" y="6471"/>
                </a:lnTo>
                <a:lnTo>
                  <a:pt x="3646" y="6471"/>
                </a:lnTo>
                <a:lnTo>
                  <a:pt x="3935" y="10039"/>
                </a:lnTo>
                <a:cubicBezTo>
                  <a:pt x="4020" y="11066"/>
                  <a:pt x="4099" y="12182"/>
                  <a:pt x="4161" y="13055"/>
                </a:cubicBezTo>
                <a:lnTo>
                  <a:pt x="4172" y="13055"/>
                </a:lnTo>
                <a:cubicBezTo>
                  <a:pt x="4235" y="12118"/>
                  <a:pt x="4325" y="11078"/>
                  <a:pt x="4422" y="10013"/>
                </a:cubicBezTo>
                <a:lnTo>
                  <a:pt x="4744" y="6471"/>
                </a:lnTo>
                <a:lnTo>
                  <a:pt x="5662" y="6471"/>
                </a:lnTo>
                <a:lnTo>
                  <a:pt x="5967" y="10117"/>
                </a:lnTo>
                <a:cubicBezTo>
                  <a:pt x="6052" y="11130"/>
                  <a:pt x="6114" y="12054"/>
                  <a:pt x="6171" y="13017"/>
                </a:cubicBezTo>
                <a:lnTo>
                  <a:pt x="6182" y="13017"/>
                </a:lnTo>
                <a:cubicBezTo>
                  <a:pt x="6239" y="12054"/>
                  <a:pt x="6324" y="11040"/>
                  <a:pt x="6403" y="10013"/>
                </a:cubicBezTo>
                <a:lnTo>
                  <a:pt x="6715" y="6471"/>
                </a:lnTo>
                <a:lnTo>
                  <a:pt x="7592" y="6471"/>
                </a:lnTo>
                <a:cubicBezTo>
                  <a:pt x="7592" y="6471"/>
                  <a:pt x="6607" y="15121"/>
                  <a:pt x="6607" y="15121"/>
                </a:cubicBezTo>
                <a:close/>
                <a:moveTo>
                  <a:pt x="8940" y="15121"/>
                </a:moveTo>
                <a:lnTo>
                  <a:pt x="8080" y="15121"/>
                </a:lnTo>
                <a:lnTo>
                  <a:pt x="8080" y="8845"/>
                </a:lnTo>
                <a:lnTo>
                  <a:pt x="8940" y="8845"/>
                </a:lnTo>
                <a:cubicBezTo>
                  <a:pt x="8940" y="8845"/>
                  <a:pt x="8940" y="15121"/>
                  <a:pt x="8940" y="15121"/>
                </a:cubicBezTo>
                <a:close/>
                <a:moveTo>
                  <a:pt x="8510" y="6111"/>
                </a:moveTo>
                <a:cubicBezTo>
                  <a:pt x="8788" y="6111"/>
                  <a:pt x="8963" y="6535"/>
                  <a:pt x="8969" y="7100"/>
                </a:cubicBezTo>
                <a:cubicBezTo>
                  <a:pt x="8969" y="7638"/>
                  <a:pt x="8788" y="8076"/>
                  <a:pt x="8505" y="8076"/>
                </a:cubicBezTo>
                <a:cubicBezTo>
                  <a:pt x="8233" y="8076"/>
                  <a:pt x="8052" y="7638"/>
                  <a:pt x="8058" y="7100"/>
                </a:cubicBezTo>
                <a:cubicBezTo>
                  <a:pt x="8052" y="6535"/>
                  <a:pt x="8233" y="6111"/>
                  <a:pt x="8510" y="6111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3869"/>
                  <a:pt x="0" y="8640"/>
                </a:cubicBezTo>
                <a:lnTo>
                  <a:pt x="0" y="12960"/>
                </a:lnTo>
                <a:cubicBezTo>
                  <a:pt x="0" y="17731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7731"/>
                  <a:pt x="21600" y="12960"/>
                </a:cubicBezTo>
                <a:lnTo>
                  <a:pt x="21600" y="8640"/>
                </a:lnTo>
                <a:cubicBezTo>
                  <a:pt x="21600" y="3869"/>
                  <a:pt x="19842" y="0"/>
                  <a:pt x="17673" y="0"/>
                </a:cubicBezTo>
                <a:moveTo>
                  <a:pt x="17153" y="6119"/>
                </a:moveTo>
                <a:cubicBezTo>
                  <a:pt x="16876" y="6119"/>
                  <a:pt x="16696" y="6543"/>
                  <a:pt x="16701" y="7104"/>
                </a:cubicBezTo>
                <a:cubicBezTo>
                  <a:pt x="16696" y="7642"/>
                  <a:pt x="16876" y="8077"/>
                  <a:pt x="17147" y="8077"/>
                </a:cubicBezTo>
                <a:cubicBezTo>
                  <a:pt x="17429" y="8077"/>
                  <a:pt x="17610" y="7642"/>
                  <a:pt x="17610" y="7104"/>
                </a:cubicBezTo>
                <a:cubicBezTo>
                  <a:pt x="17604" y="6543"/>
                  <a:pt x="17429" y="6119"/>
                  <a:pt x="17153" y="611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6" name="出自【趣你的PPT】(微信:qunideppt)：最优质的PPT资源库"/>
          <p:cNvSpPr/>
          <p:nvPr/>
        </p:nvSpPr>
        <p:spPr>
          <a:xfrm>
            <a:off x="6616530" y="4521930"/>
            <a:ext cx="214765" cy="195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520"/>
                </a:moveTo>
                <a:cubicBezTo>
                  <a:pt x="7396" y="20520"/>
                  <a:pt x="4399" y="18805"/>
                  <a:pt x="2638" y="16200"/>
                </a:cubicBezTo>
                <a:lnTo>
                  <a:pt x="9966" y="16200"/>
                </a:lnTo>
                <a:cubicBezTo>
                  <a:pt x="10478" y="17309"/>
                  <a:pt x="12251" y="18900"/>
                  <a:pt x="13500" y="18900"/>
                </a:cubicBezTo>
                <a:cubicBezTo>
                  <a:pt x="14973" y="18900"/>
                  <a:pt x="16200" y="17820"/>
                  <a:pt x="16200" y="15660"/>
                </a:cubicBezTo>
                <a:cubicBezTo>
                  <a:pt x="16200" y="13500"/>
                  <a:pt x="14973" y="12420"/>
                  <a:pt x="13500" y="12420"/>
                </a:cubicBezTo>
                <a:cubicBezTo>
                  <a:pt x="12241" y="12420"/>
                  <a:pt x="10447" y="13973"/>
                  <a:pt x="9953" y="15120"/>
                </a:cubicBezTo>
                <a:lnTo>
                  <a:pt x="2014" y="15120"/>
                </a:lnTo>
                <a:cubicBezTo>
                  <a:pt x="1359" y="13817"/>
                  <a:pt x="982" y="12354"/>
                  <a:pt x="982" y="10800"/>
                </a:cubicBezTo>
                <a:cubicBezTo>
                  <a:pt x="982" y="9246"/>
                  <a:pt x="1359" y="7783"/>
                  <a:pt x="2014" y="6480"/>
                </a:cubicBezTo>
                <a:lnTo>
                  <a:pt x="9966" y="6480"/>
                </a:lnTo>
                <a:cubicBezTo>
                  <a:pt x="10478" y="7589"/>
                  <a:pt x="12252" y="9180"/>
                  <a:pt x="13500" y="9180"/>
                </a:cubicBezTo>
                <a:cubicBezTo>
                  <a:pt x="14973" y="9180"/>
                  <a:pt x="16200" y="8100"/>
                  <a:pt x="16200" y="5940"/>
                </a:cubicBezTo>
                <a:cubicBezTo>
                  <a:pt x="16200" y="3780"/>
                  <a:pt x="14973" y="2700"/>
                  <a:pt x="13500" y="2700"/>
                </a:cubicBezTo>
                <a:cubicBezTo>
                  <a:pt x="12241" y="2700"/>
                  <a:pt x="10447" y="4253"/>
                  <a:pt x="9953" y="5400"/>
                </a:cubicBezTo>
                <a:lnTo>
                  <a:pt x="2638" y="5400"/>
                </a:lnTo>
                <a:cubicBezTo>
                  <a:pt x="4399" y="2796"/>
                  <a:pt x="7396" y="1080"/>
                  <a:pt x="10800" y="1080"/>
                </a:cubicBezTo>
                <a:cubicBezTo>
                  <a:pt x="16038" y="1080"/>
                  <a:pt x="20306" y="5145"/>
                  <a:pt x="20590" y="10260"/>
                </a:cubicBezTo>
                <a:lnTo>
                  <a:pt x="10652" y="10260"/>
                </a:lnTo>
                <a:cubicBezTo>
                  <a:pt x="10140" y="9151"/>
                  <a:pt x="8367" y="7560"/>
                  <a:pt x="7118" y="7560"/>
                </a:cubicBezTo>
                <a:cubicBezTo>
                  <a:pt x="5645" y="7560"/>
                  <a:pt x="4418" y="8640"/>
                  <a:pt x="4418" y="10800"/>
                </a:cubicBezTo>
                <a:cubicBezTo>
                  <a:pt x="4418" y="12960"/>
                  <a:pt x="5645" y="14040"/>
                  <a:pt x="7118" y="14040"/>
                </a:cubicBezTo>
                <a:cubicBezTo>
                  <a:pt x="8377" y="14040"/>
                  <a:pt x="10171" y="12488"/>
                  <a:pt x="10665" y="11340"/>
                </a:cubicBezTo>
                <a:lnTo>
                  <a:pt x="20590" y="11340"/>
                </a:lnTo>
                <a:cubicBezTo>
                  <a:pt x="20306" y="16456"/>
                  <a:pt x="16038" y="20520"/>
                  <a:pt x="10800" y="20520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7" name="出自【趣你的PPT】(微信:qunideppt)：最优质的PPT资源库"/>
          <p:cNvSpPr/>
          <p:nvPr/>
        </p:nvSpPr>
        <p:spPr>
          <a:xfrm>
            <a:off x="7036298" y="4512168"/>
            <a:ext cx="195242" cy="2149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8839"/>
                </a:moveTo>
                <a:cubicBezTo>
                  <a:pt x="15958" y="8839"/>
                  <a:pt x="16200" y="8619"/>
                  <a:pt x="16200" y="8348"/>
                </a:cubicBezTo>
                <a:lnTo>
                  <a:pt x="16200" y="6386"/>
                </a:lnTo>
                <a:cubicBezTo>
                  <a:pt x="16200" y="6115"/>
                  <a:pt x="15958" y="5896"/>
                  <a:pt x="15660" y="5896"/>
                </a:cubicBezTo>
                <a:cubicBezTo>
                  <a:pt x="15362" y="5896"/>
                  <a:pt x="15120" y="6115"/>
                  <a:pt x="15120" y="6386"/>
                </a:cubicBezTo>
                <a:lnTo>
                  <a:pt x="15120" y="8348"/>
                </a:lnTo>
                <a:cubicBezTo>
                  <a:pt x="15120" y="8619"/>
                  <a:pt x="15362" y="8839"/>
                  <a:pt x="15660" y="8839"/>
                </a:cubicBezTo>
                <a:moveTo>
                  <a:pt x="20520" y="17666"/>
                </a:moveTo>
                <a:lnTo>
                  <a:pt x="13048" y="17666"/>
                </a:lnTo>
                <a:cubicBezTo>
                  <a:pt x="12910" y="16942"/>
                  <a:pt x="12848" y="16231"/>
                  <a:pt x="12830" y="15570"/>
                </a:cubicBezTo>
                <a:cubicBezTo>
                  <a:pt x="16149" y="15233"/>
                  <a:pt x="18453" y="14207"/>
                  <a:pt x="18568" y="14155"/>
                </a:cubicBezTo>
                <a:lnTo>
                  <a:pt x="18085" y="13278"/>
                </a:lnTo>
                <a:cubicBezTo>
                  <a:pt x="18059" y="13289"/>
                  <a:pt x="15906" y="14245"/>
                  <a:pt x="12837" y="14581"/>
                </a:cubicBezTo>
                <a:cubicBezTo>
                  <a:pt x="12896" y="13028"/>
                  <a:pt x="13167" y="11927"/>
                  <a:pt x="13173" y="11902"/>
                </a:cubicBezTo>
                <a:lnTo>
                  <a:pt x="13325" y="11301"/>
                </a:lnTo>
                <a:lnTo>
                  <a:pt x="9308" y="11301"/>
                </a:lnTo>
                <a:cubicBezTo>
                  <a:pt x="9741" y="8291"/>
                  <a:pt x="10857" y="5772"/>
                  <a:pt x="11921" y="3934"/>
                </a:cubicBezTo>
                <a:lnTo>
                  <a:pt x="20520" y="3934"/>
                </a:lnTo>
                <a:cubicBezTo>
                  <a:pt x="20520" y="3934"/>
                  <a:pt x="20520" y="17666"/>
                  <a:pt x="20520" y="17666"/>
                </a:cubicBezTo>
                <a:close/>
                <a:moveTo>
                  <a:pt x="10766" y="15678"/>
                </a:moveTo>
                <a:cubicBezTo>
                  <a:pt x="11096" y="15678"/>
                  <a:pt x="11418" y="15668"/>
                  <a:pt x="11734" y="15653"/>
                </a:cubicBezTo>
                <a:cubicBezTo>
                  <a:pt x="11753" y="16291"/>
                  <a:pt x="11808" y="16967"/>
                  <a:pt x="11933" y="17666"/>
                </a:cubicBezTo>
                <a:lnTo>
                  <a:pt x="1080" y="17666"/>
                </a:lnTo>
                <a:lnTo>
                  <a:pt x="1080" y="3934"/>
                </a:lnTo>
                <a:lnTo>
                  <a:pt x="10689" y="3934"/>
                </a:lnTo>
                <a:cubicBezTo>
                  <a:pt x="9598" y="5921"/>
                  <a:pt x="8520" y="8577"/>
                  <a:pt x="8164" y="11742"/>
                </a:cubicBezTo>
                <a:lnTo>
                  <a:pt x="8103" y="12282"/>
                </a:lnTo>
                <a:lnTo>
                  <a:pt x="11993" y="12282"/>
                </a:lnTo>
                <a:cubicBezTo>
                  <a:pt x="11893" y="12823"/>
                  <a:pt x="11771" y="13665"/>
                  <a:pt x="11736" y="14669"/>
                </a:cubicBezTo>
                <a:cubicBezTo>
                  <a:pt x="11418" y="14686"/>
                  <a:pt x="11097" y="14697"/>
                  <a:pt x="10766" y="14697"/>
                </a:cubicBezTo>
                <a:cubicBezTo>
                  <a:pt x="6636" y="14697"/>
                  <a:pt x="3478" y="13292"/>
                  <a:pt x="3447" y="13278"/>
                </a:cubicBezTo>
                <a:lnTo>
                  <a:pt x="2965" y="14155"/>
                </a:lnTo>
                <a:cubicBezTo>
                  <a:pt x="3102" y="14218"/>
                  <a:pt x="6369" y="15678"/>
                  <a:pt x="10766" y="15678"/>
                </a:cubicBezTo>
                <a:moveTo>
                  <a:pt x="20520" y="2954"/>
                </a:moveTo>
                <a:lnTo>
                  <a:pt x="12519" y="2954"/>
                </a:lnTo>
                <a:cubicBezTo>
                  <a:pt x="13470" y="1490"/>
                  <a:pt x="14254" y="661"/>
                  <a:pt x="14273" y="641"/>
                </a:cubicBezTo>
                <a:lnTo>
                  <a:pt x="13456" y="0"/>
                </a:lnTo>
                <a:cubicBezTo>
                  <a:pt x="13366" y="95"/>
                  <a:pt x="12371" y="1151"/>
                  <a:pt x="11260" y="2954"/>
                </a:cubicBezTo>
                <a:lnTo>
                  <a:pt x="1080" y="2954"/>
                </a:lnTo>
                <a:cubicBezTo>
                  <a:pt x="483" y="2954"/>
                  <a:pt x="0" y="3393"/>
                  <a:pt x="0" y="3934"/>
                </a:cubicBezTo>
                <a:lnTo>
                  <a:pt x="0" y="17666"/>
                </a:lnTo>
                <a:cubicBezTo>
                  <a:pt x="0" y="18207"/>
                  <a:pt x="483" y="18646"/>
                  <a:pt x="1080" y="18646"/>
                </a:cubicBezTo>
                <a:lnTo>
                  <a:pt x="12155" y="18646"/>
                </a:lnTo>
                <a:cubicBezTo>
                  <a:pt x="12423" y="19645"/>
                  <a:pt x="12834" y="20653"/>
                  <a:pt x="13465" y="21600"/>
                </a:cubicBezTo>
                <a:lnTo>
                  <a:pt x="14389" y="21092"/>
                </a:lnTo>
                <a:cubicBezTo>
                  <a:pt x="13874" y="20318"/>
                  <a:pt x="13522" y="19485"/>
                  <a:pt x="13281" y="18646"/>
                </a:cubicBezTo>
                <a:lnTo>
                  <a:pt x="20520" y="18646"/>
                </a:lnTo>
                <a:cubicBezTo>
                  <a:pt x="21116" y="18646"/>
                  <a:pt x="21600" y="18207"/>
                  <a:pt x="21600" y="17666"/>
                </a:cubicBezTo>
                <a:lnTo>
                  <a:pt x="21600" y="3934"/>
                </a:lnTo>
                <a:cubicBezTo>
                  <a:pt x="21600" y="3393"/>
                  <a:pt x="21116" y="2954"/>
                  <a:pt x="20520" y="2954"/>
                </a:cubicBezTo>
                <a:moveTo>
                  <a:pt x="5940" y="8839"/>
                </a:moveTo>
                <a:cubicBezTo>
                  <a:pt x="6238" y="8839"/>
                  <a:pt x="6480" y="8619"/>
                  <a:pt x="6480" y="8348"/>
                </a:cubicBezTo>
                <a:lnTo>
                  <a:pt x="6480" y="6386"/>
                </a:lnTo>
                <a:cubicBezTo>
                  <a:pt x="6480" y="6115"/>
                  <a:pt x="6238" y="5896"/>
                  <a:pt x="5940" y="5896"/>
                </a:cubicBezTo>
                <a:cubicBezTo>
                  <a:pt x="5642" y="5896"/>
                  <a:pt x="5400" y="6115"/>
                  <a:pt x="5400" y="6386"/>
                </a:cubicBezTo>
                <a:lnTo>
                  <a:pt x="5400" y="8348"/>
                </a:lnTo>
                <a:cubicBezTo>
                  <a:pt x="5400" y="8619"/>
                  <a:pt x="5642" y="8839"/>
                  <a:pt x="5940" y="883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8" name="出自【趣你的PPT】(微信:qunideppt)：最优质的PPT资源库"/>
          <p:cNvSpPr/>
          <p:nvPr/>
        </p:nvSpPr>
        <p:spPr>
          <a:xfrm>
            <a:off x="7436542" y="4512169"/>
            <a:ext cx="214765" cy="214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5628" y="4904"/>
                </a:moveTo>
                <a:lnTo>
                  <a:pt x="14334" y="4904"/>
                </a:lnTo>
                <a:lnTo>
                  <a:pt x="10776" y="9842"/>
                </a:lnTo>
                <a:lnTo>
                  <a:pt x="7337" y="4904"/>
                </a:lnTo>
                <a:lnTo>
                  <a:pt x="5975" y="4904"/>
                </a:lnTo>
                <a:lnTo>
                  <a:pt x="10094" y="10618"/>
                </a:lnTo>
                <a:lnTo>
                  <a:pt x="5736" y="16696"/>
                </a:lnTo>
                <a:lnTo>
                  <a:pt x="7030" y="16696"/>
                </a:lnTo>
                <a:lnTo>
                  <a:pt x="10776" y="11493"/>
                </a:lnTo>
                <a:lnTo>
                  <a:pt x="14470" y="16696"/>
                </a:lnTo>
                <a:lnTo>
                  <a:pt x="15866" y="16696"/>
                </a:lnTo>
                <a:lnTo>
                  <a:pt x="11474" y="10651"/>
                </a:lnTo>
                <a:cubicBezTo>
                  <a:pt x="11474" y="10651"/>
                  <a:pt x="15628" y="4904"/>
                  <a:pt x="15628" y="490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69" name="出自【趣你的PPT】(微信:qunideppt)：最优质的PPT资源库"/>
          <p:cNvSpPr/>
          <p:nvPr/>
        </p:nvSpPr>
        <p:spPr>
          <a:xfrm>
            <a:off x="7846547" y="4512169"/>
            <a:ext cx="214713" cy="2149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3820"/>
                </a:moveTo>
                <a:lnTo>
                  <a:pt x="7853" y="2877"/>
                </a:lnTo>
                <a:lnTo>
                  <a:pt x="7853" y="8838"/>
                </a:lnTo>
                <a:lnTo>
                  <a:pt x="982" y="8838"/>
                </a:lnTo>
                <a:cubicBezTo>
                  <a:pt x="982" y="8838"/>
                  <a:pt x="982" y="3820"/>
                  <a:pt x="982" y="3820"/>
                </a:cubicBezTo>
                <a:close/>
                <a:moveTo>
                  <a:pt x="0" y="9819"/>
                </a:moveTo>
                <a:lnTo>
                  <a:pt x="8835" y="9819"/>
                </a:lnTo>
                <a:lnTo>
                  <a:pt x="8835" y="1752"/>
                </a:lnTo>
                <a:lnTo>
                  <a:pt x="0" y="2964"/>
                </a:lnTo>
                <a:cubicBezTo>
                  <a:pt x="0" y="2964"/>
                  <a:pt x="0" y="9819"/>
                  <a:pt x="0" y="9819"/>
                </a:cubicBezTo>
                <a:close/>
                <a:moveTo>
                  <a:pt x="20618" y="8838"/>
                </a:moveTo>
                <a:lnTo>
                  <a:pt x="11771" y="8838"/>
                </a:lnTo>
                <a:lnTo>
                  <a:pt x="11771" y="2339"/>
                </a:lnTo>
                <a:lnTo>
                  <a:pt x="20618" y="1125"/>
                </a:lnTo>
                <a:cubicBezTo>
                  <a:pt x="20618" y="1125"/>
                  <a:pt x="20618" y="8838"/>
                  <a:pt x="20618" y="8838"/>
                </a:cubicBezTo>
                <a:close/>
                <a:moveTo>
                  <a:pt x="10789" y="1484"/>
                </a:moveTo>
                <a:lnTo>
                  <a:pt x="10789" y="9819"/>
                </a:lnTo>
                <a:lnTo>
                  <a:pt x="21600" y="9819"/>
                </a:lnTo>
                <a:lnTo>
                  <a:pt x="21600" y="0"/>
                </a:lnTo>
                <a:cubicBezTo>
                  <a:pt x="21600" y="0"/>
                  <a:pt x="10789" y="1484"/>
                  <a:pt x="10789" y="1484"/>
                </a:cubicBezTo>
                <a:close/>
                <a:moveTo>
                  <a:pt x="982" y="12763"/>
                </a:moveTo>
                <a:lnTo>
                  <a:pt x="7853" y="12763"/>
                </a:lnTo>
                <a:lnTo>
                  <a:pt x="7853" y="18722"/>
                </a:lnTo>
                <a:lnTo>
                  <a:pt x="982" y="17780"/>
                </a:lnTo>
                <a:cubicBezTo>
                  <a:pt x="982" y="17780"/>
                  <a:pt x="982" y="12763"/>
                  <a:pt x="982" y="12763"/>
                </a:cubicBezTo>
                <a:close/>
                <a:moveTo>
                  <a:pt x="0" y="18635"/>
                </a:moveTo>
                <a:lnTo>
                  <a:pt x="8835" y="19848"/>
                </a:lnTo>
                <a:lnTo>
                  <a:pt x="8835" y="11782"/>
                </a:lnTo>
                <a:lnTo>
                  <a:pt x="0" y="11782"/>
                </a:lnTo>
                <a:cubicBezTo>
                  <a:pt x="0" y="11782"/>
                  <a:pt x="0" y="18635"/>
                  <a:pt x="0" y="18635"/>
                </a:cubicBezTo>
                <a:close/>
                <a:moveTo>
                  <a:pt x="11771" y="12763"/>
                </a:moveTo>
                <a:lnTo>
                  <a:pt x="20618" y="12763"/>
                </a:lnTo>
                <a:lnTo>
                  <a:pt x="20618" y="20475"/>
                </a:lnTo>
                <a:lnTo>
                  <a:pt x="11771" y="19261"/>
                </a:lnTo>
                <a:cubicBezTo>
                  <a:pt x="11771" y="19261"/>
                  <a:pt x="11771" y="12763"/>
                  <a:pt x="11771" y="12763"/>
                </a:cubicBezTo>
                <a:close/>
                <a:moveTo>
                  <a:pt x="10789" y="20116"/>
                </a:moveTo>
                <a:lnTo>
                  <a:pt x="21600" y="21600"/>
                </a:lnTo>
                <a:lnTo>
                  <a:pt x="21600" y="11782"/>
                </a:lnTo>
                <a:lnTo>
                  <a:pt x="10789" y="11782"/>
                </a:lnTo>
                <a:cubicBezTo>
                  <a:pt x="10789" y="11782"/>
                  <a:pt x="10789" y="20116"/>
                  <a:pt x="10789" y="20116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70" name="出自【趣你的PPT】(微信:qunideppt)：最优质的PPT资源库"/>
          <p:cNvSpPr/>
          <p:nvPr/>
        </p:nvSpPr>
        <p:spPr>
          <a:xfrm>
            <a:off x="8285839" y="4512168"/>
            <a:ext cx="156193" cy="214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3745"/>
                </a:moveTo>
                <a:cubicBezTo>
                  <a:pt x="20250" y="14016"/>
                  <a:pt x="19948" y="14236"/>
                  <a:pt x="19575" y="14236"/>
                </a:cubicBezTo>
                <a:cubicBezTo>
                  <a:pt x="19202" y="14236"/>
                  <a:pt x="18900" y="14016"/>
                  <a:pt x="18900" y="13745"/>
                </a:cubicBezTo>
                <a:lnTo>
                  <a:pt x="18900" y="6873"/>
                </a:lnTo>
                <a:cubicBezTo>
                  <a:pt x="18900" y="6602"/>
                  <a:pt x="19202" y="6382"/>
                  <a:pt x="19575" y="6382"/>
                </a:cubicBezTo>
                <a:cubicBezTo>
                  <a:pt x="19948" y="6382"/>
                  <a:pt x="20250" y="6602"/>
                  <a:pt x="20250" y="6873"/>
                </a:cubicBezTo>
                <a:cubicBezTo>
                  <a:pt x="20250" y="6873"/>
                  <a:pt x="20250" y="13745"/>
                  <a:pt x="20250" y="13745"/>
                </a:cubicBezTo>
                <a:close/>
                <a:moveTo>
                  <a:pt x="17550" y="16691"/>
                </a:moveTo>
                <a:lnTo>
                  <a:pt x="4050" y="16691"/>
                </a:lnTo>
                <a:lnTo>
                  <a:pt x="4050" y="6382"/>
                </a:lnTo>
                <a:lnTo>
                  <a:pt x="17550" y="6382"/>
                </a:lnTo>
                <a:cubicBezTo>
                  <a:pt x="17550" y="6382"/>
                  <a:pt x="17550" y="16691"/>
                  <a:pt x="17550" y="16691"/>
                </a:cubicBezTo>
                <a:close/>
                <a:moveTo>
                  <a:pt x="14850" y="20127"/>
                </a:moveTo>
                <a:cubicBezTo>
                  <a:pt x="14850" y="20399"/>
                  <a:pt x="14548" y="20618"/>
                  <a:pt x="14175" y="20618"/>
                </a:cubicBezTo>
                <a:cubicBezTo>
                  <a:pt x="13802" y="20618"/>
                  <a:pt x="13500" y="20399"/>
                  <a:pt x="13500" y="20127"/>
                </a:cubicBezTo>
                <a:lnTo>
                  <a:pt x="13500" y="17673"/>
                </a:lnTo>
                <a:lnTo>
                  <a:pt x="14850" y="17673"/>
                </a:lnTo>
                <a:cubicBezTo>
                  <a:pt x="14850" y="17673"/>
                  <a:pt x="14850" y="20127"/>
                  <a:pt x="14850" y="20127"/>
                </a:cubicBezTo>
                <a:close/>
                <a:moveTo>
                  <a:pt x="8100" y="20127"/>
                </a:moveTo>
                <a:cubicBezTo>
                  <a:pt x="8100" y="20399"/>
                  <a:pt x="7798" y="20618"/>
                  <a:pt x="7425" y="20618"/>
                </a:cubicBezTo>
                <a:cubicBezTo>
                  <a:pt x="7052" y="20618"/>
                  <a:pt x="6750" y="20399"/>
                  <a:pt x="6750" y="20127"/>
                </a:cubicBezTo>
                <a:lnTo>
                  <a:pt x="6750" y="17673"/>
                </a:lnTo>
                <a:lnTo>
                  <a:pt x="8100" y="17673"/>
                </a:lnTo>
                <a:cubicBezTo>
                  <a:pt x="8100" y="17673"/>
                  <a:pt x="8100" y="20127"/>
                  <a:pt x="8100" y="20127"/>
                </a:cubicBezTo>
                <a:close/>
                <a:moveTo>
                  <a:pt x="10800" y="1964"/>
                </a:moveTo>
                <a:cubicBezTo>
                  <a:pt x="14242" y="1964"/>
                  <a:pt x="17075" y="3464"/>
                  <a:pt x="17492" y="5400"/>
                </a:cubicBezTo>
                <a:lnTo>
                  <a:pt x="4108" y="5400"/>
                </a:lnTo>
                <a:cubicBezTo>
                  <a:pt x="4525" y="3464"/>
                  <a:pt x="7358" y="1964"/>
                  <a:pt x="10800" y="1964"/>
                </a:cubicBezTo>
                <a:moveTo>
                  <a:pt x="2700" y="13745"/>
                </a:moveTo>
                <a:cubicBezTo>
                  <a:pt x="2700" y="14016"/>
                  <a:pt x="2398" y="14236"/>
                  <a:pt x="2025" y="14236"/>
                </a:cubicBezTo>
                <a:cubicBezTo>
                  <a:pt x="1652" y="14236"/>
                  <a:pt x="1350" y="14016"/>
                  <a:pt x="1350" y="13745"/>
                </a:cubicBezTo>
                <a:lnTo>
                  <a:pt x="1350" y="6873"/>
                </a:lnTo>
                <a:cubicBezTo>
                  <a:pt x="1350" y="6602"/>
                  <a:pt x="1652" y="6382"/>
                  <a:pt x="2025" y="6382"/>
                </a:cubicBezTo>
                <a:cubicBezTo>
                  <a:pt x="2398" y="6382"/>
                  <a:pt x="2700" y="6602"/>
                  <a:pt x="2700" y="6873"/>
                </a:cubicBezTo>
                <a:cubicBezTo>
                  <a:pt x="2700" y="6873"/>
                  <a:pt x="2700" y="13745"/>
                  <a:pt x="2700" y="13745"/>
                </a:cubicBezTo>
                <a:close/>
                <a:moveTo>
                  <a:pt x="19575" y="5400"/>
                </a:moveTo>
                <a:cubicBezTo>
                  <a:pt x="19336" y="5400"/>
                  <a:pt x="19112" y="5435"/>
                  <a:pt x="18900" y="5491"/>
                </a:cubicBezTo>
                <a:lnTo>
                  <a:pt x="18900" y="5400"/>
                </a:lnTo>
                <a:lnTo>
                  <a:pt x="18847" y="5400"/>
                </a:lnTo>
                <a:cubicBezTo>
                  <a:pt x="18595" y="3873"/>
                  <a:pt x="17191" y="2553"/>
                  <a:pt x="15171" y="1763"/>
                </a:cubicBezTo>
                <a:lnTo>
                  <a:pt x="16087" y="763"/>
                </a:lnTo>
                <a:lnTo>
                  <a:pt x="16076" y="758"/>
                </a:lnTo>
                <a:cubicBezTo>
                  <a:pt x="16148" y="681"/>
                  <a:pt x="16200" y="592"/>
                  <a:pt x="16200" y="491"/>
                </a:cubicBezTo>
                <a:cubicBezTo>
                  <a:pt x="16200" y="220"/>
                  <a:pt x="15898" y="0"/>
                  <a:pt x="15525" y="0"/>
                </a:cubicBezTo>
                <a:cubicBezTo>
                  <a:pt x="15291" y="0"/>
                  <a:pt x="15095" y="93"/>
                  <a:pt x="14974" y="223"/>
                </a:cubicBezTo>
                <a:lnTo>
                  <a:pt x="14963" y="219"/>
                </a:lnTo>
                <a:lnTo>
                  <a:pt x="13915" y="1362"/>
                </a:lnTo>
                <a:cubicBezTo>
                  <a:pt x="12956" y="1119"/>
                  <a:pt x="11905" y="982"/>
                  <a:pt x="10800" y="982"/>
                </a:cubicBezTo>
                <a:cubicBezTo>
                  <a:pt x="9695" y="982"/>
                  <a:pt x="8644" y="1119"/>
                  <a:pt x="7685" y="1362"/>
                </a:cubicBezTo>
                <a:lnTo>
                  <a:pt x="6637" y="219"/>
                </a:lnTo>
                <a:lnTo>
                  <a:pt x="6626" y="223"/>
                </a:lnTo>
                <a:cubicBezTo>
                  <a:pt x="6505" y="93"/>
                  <a:pt x="6309" y="0"/>
                  <a:pt x="6075" y="0"/>
                </a:cubicBezTo>
                <a:cubicBezTo>
                  <a:pt x="5702" y="0"/>
                  <a:pt x="5400" y="220"/>
                  <a:pt x="5400" y="491"/>
                </a:cubicBezTo>
                <a:cubicBezTo>
                  <a:pt x="5400" y="592"/>
                  <a:pt x="5452" y="681"/>
                  <a:pt x="5524" y="758"/>
                </a:cubicBezTo>
                <a:lnTo>
                  <a:pt x="5513" y="763"/>
                </a:lnTo>
                <a:lnTo>
                  <a:pt x="6430" y="1763"/>
                </a:lnTo>
                <a:cubicBezTo>
                  <a:pt x="4409" y="2553"/>
                  <a:pt x="3005" y="3873"/>
                  <a:pt x="2753" y="5400"/>
                </a:cubicBezTo>
                <a:lnTo>
                  <a:pt x="2700" y="5400"/>
                </a:lnTo>
                <a:lnTo>
                  <a:pt x="2700" y="5491"/>
                </a:lnTo>
                <a:cubicBezTo>
                  <a:pt x="2488" y="5435"/>
                  <a:pt x="2263" y="5400"/>
                  <a:pt x="2025" y="5400"/>
                </a:cubicBezTo>
                <a:cubicBezTo>
                  <a:pt x="907" y="5400"/>
                  <a:pt x="0" y="6060"/>
                  <a:pt x="0" y="6873"/>
                </a:cubicBezTo>
                <a:lnTo>
                  <a:pt x="0" y="13745"/>
                </a:lnTo>
                <a:cubicBezTo>
                  <a:pt x="0" y="14559"/>
                  <a:pt x="907" y="15218"/>
                  <a:pt x="2025" y="15218"/>
                </a:cubicBezTo>
                <a:cubicBezTo>
                  <a:pt x="2263" y="15218"/>
                  <a:pt x="2488" y="15183"/>
                  <a:pt x="2700" y="15128"/>
                </a:cubicBezTo>
                <a:lnTo>
                  <a:pt x="2700" y="16691"/>
                </a:lnTo>
                <a:cubicBezTo>
                  <a:pt x="2700" y="17233"/>
                  <a:pt x="3305" y="17673"/>
                  <a:pt x="4050" y="17673"/>
                </a:cubicBezTo>
                <a:lnTo>
                  <a:pt x="5400" y="17673"/>
                </a:lnTo>
                <a:lnTo>
                  <a:pt x="5400" y="20127"/>
                </a:lnTo>
                <a:cubicBezTo>
                  <a:pt x="5400" y="20941"/>
                  <a:pt x="6307" y="21600"/>
                  <a:pt x="7425" y="21600"/>
                </a:cubicBezTo>
                <a:cubicBezTo>
                  <a:pt x="8543" y="21600"/>
                  <a:pt x="9450" y="20941"/>
                  <a:pt x="9450" y="20127"/>
                </a:cubicBezTo>
                <a:lnTo>
                  <a:pt x="9450" y="17673"/>
                </a:lnTo>
                <a:lnTo>
                  <a:pt x="12150" y="17673"/>
                </a:lnTo>
                <a:lnTo>
                  <a:pt x="12150" y="20127"/>
                </a:lnTo>
                <a:cubicBezTo>
                  <a:pt x="12150" y="20941"/>
                  <a:pt x="13056" y="21600"/>
                  <a:pt x="14175" y="21600"/>
                </a:cubicBezTo>
                <a:cubicBezTo>
                  <a:pt x="15294" y="21600"/>
                  <a:pt x="16200" y="20941"/>
                  <a:pt x="16200" y="20127"/>
                </a:cubicBezTo>
                <a:lnTo>
                  <a:pt x="16200" y="17673"/>
                </a:lnTo>
                <a:lnTo>
                  <a:pt x="17550" y="17673"/>
                </a:lnTo>
                <a:cubicBezTo>
                  <a:pt x="18295" y="17673"/>
                  <a:pt x="18900" y="17233"/>
                  <a:pt x="18900" y="16691"/>
                </a:cubicBezTo>
                <a:lnTo>
                  <a:pt x="18900" y="15128"/>
                </a:lnTo>
                <a:cubicBezTo>
                  <a:pt x="19112" y="15183"/>
                  <a:pt x="19336" y="15218"/>
                  <a:pt x="19575" y="15218"/>
                </a:cubicBezTo>
                <a:cubicBezTo>
                  <a:pt x="20694" y="15218"/>
                  <a:pt x="21600" y="14559"/>
                  <a:pt x="21600" y="13745"/>
                </a:cubicBezTo>
                <a:lnTo>
                  <a:pt x="21600" y="6873"/>
                </a:lnTo>
                <a:cubicBezTo>
                  <a:pt x="21600" y="6060"/>
                  <a:pt x="20694" y="5400"/>
                  <a:pt x="19575" y="5400"/>
                </a:cubicBezTo>
                <a:moveTo>
                  <a:pt x="12825" y="3436"/>
                </a:moveTo>
                <a:cubicBezTo>
                  <a:pt x="12452" y="3436"/>
                  <a:pt x="12150" y="3656"/>
                  <a:pt x="12150" y="3927"/>
                </a:cubicBezTo>
                <a:cubicBezTo>
                  <a:pt x="12150" y="4199"/>
                  <a:pt x="12452" y="4418"/>
                  <a:pt x="12825" y="4418"/>
                </a:cubicBezTo>
                <a:cubicBezTo>
                  <a:pt x="13198" y="4418"/>
                  <a:pt x="13500" y="4199"/>
                  <a:pt x="13500" y="3927"/>
                </a:cubicBezTo>
                <a:cubicBezTo>
                  <a:pt x="13500" y="3656"/>
                  <a:pt x="13198" y="3436"/>
                  <a:pt x="12825" y="3436"/>
                </a:cubicBezTo>
                <a:moveTo>
                  <a:pt x="8775" y="3436"/>
                </a:moveTo>
                <a:cubicBezTo>
                  <a:pt x="8402" y="3436"/>
                  <a:pt x="8100" y="3656"/>
                  <a:pt x="8100" y="3927"/>
                </a:cubicBezTo>
                <a:cubicBezTo>
                  <a:pt x="8100" y="4199"/>
                  <a:pt x="8402" y="4418"/>
                  <a:pt x="8775" y="4418"/>
                </a:cubicBezTo>
                <a:cubicBezTo>
                  <a:pt x="9148" y="4418"/>
                  <a:pt x="9450" y="4199"/>
                  <a:pt x="9450" y="3927"/>
                </a:cubicBezTo>
                <a:cubicBezTo>
                  <a:pt x="9450" y="3656"/>
                  <a:pt x="9148" y="3436"/>
                  <a:pt x="8775" y="34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797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49">
              <a:cs typeface="+mn-ea"/>
              <a:sym typeface="+mn-lt"/>
            </a:endParaRPr>
          </a:p>
        </p:txBody>
      </p:sp>
      <p:sp>
        <p:nvSpPr>
          <p:cNvPr id="271" name="出自【趣你的PPT】(微信:qunideppt)：最优质的PPT资源库"/>
          <p:cNvSpPr txBox="1"/>
          <p:nvPr/>
        </p:nvSpPr>
        <p:spPr>
          <a:xfrm>
            <a:off x="4337350" y="484978"/>
            <a:ext cx="4403317" cy="1414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96" dirty="0">
                <a:solidFill>
                  <a:schemeClr val="accent1"/>
                </a:solidFill>
                <a:latin typeface="微软雅黑" panose="020B0503020204020204" pitchFamily="34" charset="-122"/>
              </a:rPr>
              <a:t>可编辑矢量</a:t>
            </a:r>
            <a:endParaRPr lang="en-US" altLang="zh-CN" sz="4296" dirty="0">
              <a:solidFill>
                <a:schemeClr val="accent1"/>
              </a:solidFill>
              <a:latin typeface="微软雅黑" panose="020B0503020204020204" pitchFamily="34" charset="-122"/>
            </a:endParaRPr>
          </a:p>
          <a:p>
            <a:pPr algn="ctr"/>
            <a:r>
              <a:rPr lang="zh-CN" altLang="en-US" sz="4296" dirty="0">
                <a:solidFill>
                  <a:schemeClr val="accent1"/>
                </a:solidFill>
                <a:latin typeface="微软雅黑" panose="020B0503020204020204" pitchFamily="34" charset="-122"/>
              </a:rPr>
              <a:t>图标赠送</a:t>
            </a:r>
          </a:p>
        </p:txBody>
      </p:sp>
    </p:spTree>
    <p:extLst>
      <p:ext uri="{BB962C8B-B14F-4D97-AF65-F5344CB8AC3E}">
        <p14:creationId xmlns:p14="http://schemas.microsoft.com/office/powerpoint/2010/main" val="1953278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86120" y="4697791"/>
            <a:ext cx="208467" cy="208467"/>
          </a:xfrm>
          <a:custGeom>
            <a:avLst/>
            <a:gdLst>
              <a:gd name="T0" fmla="*/ 187 w 196"/>
              <a:gd name="T1" fmla="*/ 32 h 196"/>
              <a:gd name="T2" fmla="*/ 162 w 196"/>
              <a:gd name="T3" fmla="*/ 7 h 196"/>
              <a:gd name="T4" fmla="*/ 162 w 196"/>
              <a:gd name="T5" fmla="*/ 7 h 196"/>
              <a:gd name="T6" fmla="*/ 136 w 196"/>
              <a:gd name="T7" fmla="*/ 7 h 196"/>
              <a:gd name="T8" fmla="*/ 18 w 196"/>
              <a:gd name="T9" fmla="*/ 125 h 196"/>
              <a:gd name="T10" fmla="*/ 0 w 196"/>
              <a:gd name="T11" fmla="*/ 195 h 196"/>
              <a:gd name="T12" fmla="*/ 70 w 196"/>
              <a:gd name="T13" fmla="*/ 176 h 196"/>
              <a:gd name="T14" fmla="*/ 187 w 196"/>
              <a:gd name="T15" fmla="*/ 58 h 196"/>
              <a:gd name="T16" fmla="*/ 187 w 196"/>
              <a:gd name="T17" fmla="*/ 58 h 196"/>
              <a:gd name="T18" fmla="*/ 187 w 196"/>
              <a:gd name="T19" fmla="*/ 32 h 196"/>
              <a:gd name="T20" fmla="*/ 28 w 196"/>
              <a:gd name="T21" fmla="*/ 127 h 196"/>
              <a:gd name="T22" fmla="*/ 117 w 196"/>
              <a:gd name="T23" fmla="*/ 38 h 196"/>
              <a:gd name="T24" fmla="*/ 156 w 196"/>
              <a:gd name="T25" fmla="*/ 77 h 196"/>
              <a:gd name="T26" fmla="*/ 67 w 196"/>
              <a:gd name="T27" fmla="*/ 167 h 196"/>
              <a:gd name="T28" fmla="*/ 28 w 196"/>
              <a:gd name="T29" fmla="*/ 127 h 196"/>
              <a:gd name="T30" fmla="*/ 24 w 196"/>
              <a:gd name="T31" fmla="*/ 136 h 196"/>
              <a:gd name="T32" fmla="*/ 59 w 196"/>
              <a:gd name="T33" fmla="*/ 170 h 196"/>
              <a:gd name="T34" fmla="*/ 31 w 196"/>
              <a:gd name="T35" fmla="*/ 178 h 196"/>
              <a:gd name="T36" fmla="*/ 17 w 196"/>
              <a:gd name="T37" fmla="*/ 163 h 196"/>
              <a:gd name="T38" fmla="*/ 24 w 196"/>
              <a:gd name="T39" fmla="*/ 136 h 196"/>
              <a:gd name="T40" fmla="*/ 182 w 196"/>
              <a:gd name="T41" fmla="*/ 52 h 196"/>
              <a:gd name="T42" fmla="*/ 169 w 196"/>
              <a:gd name="T43" fmla="*/ 65 h 196"/>
              <a:gd name="T44" fmla="*/ 129 w 196"/>
              <a:gd name="T45" fmla="*/ 25 h 196"/>
              <a:gd name="T46" fmla="*/ 142 w 196"/>
              <a:gd name="T47" fmla="*/ 13 h 196"/>
              <a:gd name="T48" fmla="*/ 142 w 196"/>
              <a:gd name="T49" fmla="*/ 13 h 196"/>
              <a:gd name="T50" fmla="*/ 156 w 196"/>
              <a:gd name="T51" fmla="*/ 13 h 196"/>
              <a:gd name="T52" fmla="*/ 182 w 196"/>
              <a:gd name="T53" fmla="*/ 38 h 196"/>
              <a:gd name="T54" fmla="*/ 182 w 196"/>
              <a:gd name="T55" fmla="*/ 38 h 196"/>
              <a:gd name="T56" fmla="*/ 182 w 196"/>
              <a:gd name="T57" fmla="*/ 52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96" h="196">
                <a:moveTo>
                  <a:pt x="187" y="32"/>
                </a:moveTo>
                <a:lnTo>
                  <a:pt x="162" y="7"/>
                </a:lnTo>
                <a:lnTo>
                  <a:pt x="162" y="7"/>
                </a:lnTo>
                <a:cubicBezTo>
                  <a:pt x="155" y="0"/>
                  <a:pt x="143" y="0"/>
                  <a:pt x="136" y="7"/>
                </a:cubicBezTo>
                <a:lnTo>
                  <a:pt x="18" y="125"/>
                </a:lnTo>
                <a:lnTo>
                  <a:pt x="0" y="195"/>
                </a:lnTo>
                <a:lnTo>
                  <a:pt x="70" y="176"/>
                </a:lnTo>
                <a:lnTo>
                  <a:pt x="187" y="58"/>
                </a:lnTo>
                <a:lnTo>
                  <a:pt x="187" y="58"/>
                </a:lnTo>
                <a:cubicBezTo>
                  <a:pt x="195" y="51"/>
                  <a:pt x="195" y="39"/>
                  <a:pt x="187" y="32"/>
                </a:cubicBezTo>
                <a:close/>
                <a:moveTo>
                  <a:pt x="28" y="127"/>
                </a:moveTo>
                <a:lnTo>
                  <a:pt x="117" y="38"/>
                </a:lnTo>
                <a:lnTo>
                  <a:pt x="156" y="77"/>
                </a:lnTo>
                <a:lnTo>
                  <a:pt x="67" y="167"/>
                </a:lnTo>
                <a:lnTo>
                  <a:pt x="28" y="127"/>
                </a:lnTo>
                <a:close/>
                <a:moveTo>
                  <a:pt x="24" y="136"/>
                </a:moveTo>
                <a:lnTo>
                  <a:pt x="59" y="170"/>
                </a:lnTo>
                <a:lnTo>
                  <a:pt x="31" y="178"/>
                </a:lnTo>
                <a:lnTo>
                  <a:pt x="17" y="163"/>
                </a:lnTo>
                <a:lnTo>
                  <a:pt x="24" y="136"/>
                </a:lnTo>
                <a:close/>
                <a:moveTo>
                  <a:pt x="182" y="52"/>
                </a:moveTo>
                <a:lnTo>
                  <a:pt x="169" y="65"/>
                </a:lnTo>
                <a:lnTo>
                  <a:pt x="129" y="25"/>
                </a:lnTo>
                <a:lnTo>
                  <a:pt x="142" y="13"/>
                </a:lnTo>
                <a:lnTo>
                  <a:pt x="142" y="13"/>
                </a:lnTo>
                <a:cubicBezTo>
                  <a:pt x="146" y="9"/>
                  <a:pt x="152" y="9"/>
                  <a:pt x="156" y="13"/>
                </a:cubicBezTo>
                <a:lnTo>
                  <a:pt x="182" y="38"/>
                </a:lnTo>
                <a:lnTo>
                  <a:pt x="182" y="38"/>
                </a:lnTo>
                <a:cubicBezTo>
                  <a:pt x="185" y="42"/>
                  <a:pt x="185" y="48"/>
                  <a:pt x="182" y="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81380" y="2835802"/>
            <a:ext cx="222683" cy="222680"/>
          </a:xfrm>
          <a:custGeom>
            <a:avLst/>
            <a:gdLst>
              <a:gd name="T0" fmla="*/ 104 w 209"/>
              <a:gd name="T1" fmla="*/ 0 h 208"/>
              <a:gd name="T2" fmla="*/ 90 w 209"/>
              <a:gd name="T3" fmla="*/ 24 h 208"/>
              <a:gd name="T4" fmla="*/ 76 w 209"/>
              <a:gd name="T5" fmla="*/ 194 h 208"/>
              <a:gd name="T6" fmla="*/ 89 w 209"/>
              <a:gd name="T7" fmla="*/ 207 h 208"/>
              <a:gd name="T8" fmla="*/ 120 w 209"/>
              <a:gd name="T9" fmla="*/ 207 h 208"/>
              <a:gd name="T10" fmla="*/ 132 w 209"/>
              <a:gd name="T11" fmla="*/ 48 h 208"/>
              <a:gd name="T12" fmla="*/ 117 w 209"/>
              <a:gd name="T13" fmla="*/ 23 h 208"/>
              <a:gd name="T14" fmla="*/ 124 w 209"/>
              <a:gd name="T15" fmla="*/ 194 h 208"/>
              <a:gd name="T16" fmla="*/ 120 w 209"/>
              <a:gd name="T17" fmla="*/ 199 h 208"/>
              <a:gd name="T18" fmla="*/ 89 w 209"/>
              <a:gd name="T19" fmla="*/ 199 h 208"/>
              <a:gd name="T20" fmla="*/ 84 w 209"/>
              <a:gd name="T21" fmla="*/ 170 h 208"/>
              <a:gd name="T22" fmla="*/ 124 w 209"/>
              <a:gd name="T23" fmla="*/ 183 h 208"/>
              <a:gd name="T24" fmla="*/ 84 w 209"/>
              <a:gd name="T25" fmla="*/ 162 h 208"/>
              <a:gd name="T26" fmla="*/ 124 w 209"/>
              <a:gd name="T27" fmla="*/ 57 h 208"/>
              <a:gd name="T28" fmla="*/ 85 w 209"/>
              <a:gd name="T29" fmla="*/ 49 h 208"/>
              <a:gd name="T30" fmla="*/ 98 w 209"/>
              <a:gd name="T31" fmla="*/ 27 h 208"/>
              <a:gd name="T32" fmla="*/ 111 w 209"/>
              <a:gd name="T33" fmla="*/ 28 h 208"/>
              <a:gd name="T34" fmla="*/ 85 w 209"/>
              <a:gd name="T35" fmla="*/ 49 h 208"/>
              <a:gd name="T36" fmla="*/ 193 w 209"/>
              <a:gd name="T37" fmla="*/ 23 h 208"/>
              <a:gd name="T38" fmla="*/ 167 w 209"/>
              <a:gd name="T39" fmla="*/ 23 h 208"/>
              <a:gd name="T40" fmla="*/ 151 w 209"/>
              <a:gd name="T41" fmla="*/ 48 h 208"/>
              <a:gd name="T42" fmla="*/ 151 w 209"/>
              <a:gd name="T43" fmla="*/ 194 h 208"/>
              <a:gd name="T44" fmla="*/ 195 w 209"/>
              <a:gd name="T45" fmla="*/ 207 h 208"/>
              <a:gd name="T46" fmla="*/ 208 w 209"/>
              <a:gd name="T47" fmla="*/ 194 h 208"/>
              <a:gd name="T48" fmla="*/ 194 w 209"/>
              <a:gd name="T49" fmla="*/ 24 h 208"/>
              <a:gd name="T50" fmla="*/ 173 w 209"/>
              <a:gd name="T51" fmla="*/ 27 h 208"/>
              <a:gd name="T52" fmla="*/ 187 w 209"/>
              <a:gd name="T53" fmla="*/ 28 h 208"/>
              <a:gd name="T54" fmla="*/ 161 w 209"/>
              <a:gd name="T55" fmla="*/ 49 h 208"/>
              <a:gd name="T56" fmla="*/ 200 w 209"/>
              <a:gd name="T57" fmla="*/ 183 h 208"/>
              <a:gd name="T58" fmla="*/ 200 w 209"/>
              <a:gd name="T59" fmla="*/ 194 h 208"/>
              <a:gd name="T60" fmla="*/ 164 w 209"/>
              <a:gd name="T61" fmla="*/ 199 h 208"/>
              <a:gd name="T62" fmla="*/ 160 w 209"/>
              <a:gd name="T63" fmla="*/ 194 h 208"/>
              <a:gd name="T64" fmla="*/ 200 w 209"/>
              <a:gd name="T65" fmla="*/ 170 h 208"/>
              <a:gd name="T66" fmla="*/ 200 w 209"/>
              <a:gd name="T67" fmla="*/ 162 h 208"/>
              <a:gd name="T68" fmla="*/ 160 w 209"/>
              <a:gd name="T69" fmla="*/ 57 h 208"/>
              <a:gd name="T70" fmla="*/ 200 w 209"/>
              <a:gd name="T71" fmla="*/ 162 h 208"/>
              <a:gd name="T72" fmla="*/ 29 w 209"/>
              <a:gd name="T73" fmla="*/ 0 h 208"/>
              <a:gd name="T74" fmla="*/ 15 w 209"/>
              <a:gd name="T75" fmla="*/ 24 h 208"/>
              <a:gd name="T76" fmla="*/ 0 w 209"/>
              <a:gd name="T77" fmla="*/ 194 h 208"/>
              <a:gd name="T78" fmla="*/ 13 w 209"/>
              <a:gd name="T79" fmla="*/ 207 h 208"/>
              <a:gd name="T80" fmla="*/ 45 w 209"/>
              <a:gd name="T81" fmla="*/ 207 h 208"/>
              <a:gd name="T82" fmla="*/ 57 w 209"/>
              <a:gd name="T83" fmla="*/ 48 h 208"/>
              <a:gd name="T84" fmla="*/ 42 w 209"/>
              <a:gd name="T85" fmla="*/ 23 h 208"/>
              <a:gd name="T86" fmla="*/ 48 w 209"/>
              <a:gd name="T87" fmla="*/ 194 h 208"/>
              <a:gd name="T88" fmla="*/ 45 w 209"/>
              <a:gd name="T89" fmla="*/ 199 h 208"/>
              <a:gd name="T90" fmla="*/ 13 w 209"/>
              <a:gd name="T91" fmla="*/ 199 h 208"/>
              <a:gd name="T92" fmla="*/ 9 w 209"/>
              <a:gd name="T93" fmla="*/ 170 h 208"/>
              <a:gd name="T94" fmla="*/ 48 w 209"/>
              <a:gd name="T95" fmla="*/ 183 h 208"/>
              <a:gd name="T96" fmla="*/ 9 w 209"/>
              <a:gd name="T97" fmla="*/ 162 h 208"/>
              <a:gd name="T98" fmla="*/ 48 w 209"/>
              <a:gd name="T99" fmla="*/ 57 h 208"/>
              <a:gd name="T100" fmla="*/ 10 w 209"/>
              <a:gd name="T101" fmla="*/ 49 h 208"/>
              <a:gd name="T102" fmla="*/ 22 w 209"/>
              <a:gd name="T103" fmla="*/ 27 h 208"/>
              <a:gd name="T104" fmla="*/ 36 w 209"/>
              <a:gd name="T105" fmla="*/ 28 h 208"/>
              <a:gd name="T106" fmla="*/ 10 w 209"/>
              <a:gd name="T107" fmla="*/ 49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09" h="208">
                <a:moveTo>
                  <a:pt x="117" y="23"/>
                </a:moveTo>
                <a:lnTo>
                  <a:pt x="104" y="0"/>
                </a:lnTo>
                <a:lnTo>
                  <a:pt x="91" y="23"/>
                </a:lnTo>
                <a:lnTo>
                  <a:pt x="90" y="24"/>
                </a:lnTo>
                <a:lnTo>
                  <a:pt x="76" y="48"/>
                </a:lnTo>
                <a:lnTo>
                  <a:pt x="76" y="194"/>
                </a:lnTo>
                <a:lnTo>
                  <a:pt x="76" y="194"/>
                </a:lnTo>
                <a:cubicBezTo>
                  <a:pt x="76" y="201"/>
                  <a:pt x="82" y="207"/>
                  <a:pt x="89" y="207"/>
                </a:cubicBezTo>
                <a:lnTo>
                  <a:pt x="120" y="207"/>
                </a:lnTo>
                <a:lnTo>
                  <a:pt x="120" y="207"/>
                </a:lnTo>
                <a:cubicBezTo>
                  <a:pt x="127" y="207"/>
                  <a:pt x="132" y="201"/>
                  <a:pt x="132" y="194"/>
                </a:cubicBezTo>
                <a:lnTo>
                  <a:pt x="132" y="48"/>
                </a:lnTo>
                <a:lnTo>
                  <a:pt x="118" y="24"/>
                </a:lnTo>
                <a:lnTo>
                  <a:pt x="117" y="23"/>
                </a:lnTo>
                <a:close/>
                <a:moveTo>
                  <a:pt x="124" y="183"/>
                </a:moveTo>
                <a:lnTo>
                  <a:pt x="124" y="194"/>
                </a:lnTo>
                <a:lnTo>
                  <a:pt x="124" y="194"/>
                </a:lnTo>
                <a:cubicBezTo>
                  <a:pt x="124" y="197"/>
                  <a:pt x="122" y="199"/>
                  <a:pt x="120" y="199"/>
                </a:cubicBezTo>
                <a:lnTo>
                  <a:pt x="89" y="199"/>
                </a:lnTo>
                <a:lnTo>
                  <a:pt x="89" y="199"/>
                </a:lnTo>
                <a:cubicBezTo>
                  <a:pt x="86" y="199"/>
                  <a:pt x="84" y="197"/>
                  <a:pt x="84" y="194"/>
                </a:cubicBezTo>
                <a:lnTo>
                  <a:pt x="84" y="170"/>
                </a:lnTo>
                <a:lnTo>
                  <a:pt x="124" y="170"/>
                </a:lnTo>
                <a:lnTo>
                  <a:pt x="124" y="183"/>
                </a:lnTo>
                <a:close/>
                <a:moveTo>
                  <a:pt x="124" y="162"/>
                </a:moveTo>
                <a:lnTo>
                  <a:pt x="84" y="162"/>
                </a:lnTo>
                <a:lnTo>
                  <a:pt x="84" y="57"/>
                </a:lnTo>
                <a:lnTo>
                  <a:pt x="124" y="57"/>
                </a:lnTo>
                <a:lnTo>
                  <a:pt x="124" y="162"/>
                </a:lnTo>
                <a:close/>
                <a:moveTo>
                  <a:pt x="85" y="49"/>
                </a:moveTo>
                <a:lnTo>
                  <a:pt x="97" y="28"/>
                </a:lnTo>
                <a:lnTo>
                  <a:pt x="98" y="27"/>
                </a:lnTo>
                <a:lnTo>
                  <a:pt x="110" y="27"/>
                </a:lnTo>
                <a:lnTo>
                  <a:pt x="111" y="28"/>
                </a:lnTo>
                <a:lnTo>
                  <a:pt x="123" y="49"/>
                </a:lnTo>
                <a:lnTo>
                  <a:pt x="85" y="49"/>
                </a:lnTo>
                <a:close/>
                <a:moveTo>
                  <a:pt x="194" y="24"/>
                </a:moveTo>
                <a:lnTo>
                  <a:pt x="193" y="23"/>
                </a:lnTo>
                <a:lnTo>
                  <a:pt x="179" y="0"/>
                </a:lnTo>
                <a:lnTo>
                  <a:pt x="167" y="23"/>
                </a:lnTo>
                <a:lnTo>
                  <a:pt x="165" y="24"/>
                </a:lnTo>
                <a:lnTo>
                  <a:pt x="151" y="48"/>
                </a:lnTo>
                <a:lnTo>
                  <a:pt x="151" y="194"/>
                </a:lnTo>
                <a:lnTo>
                  <a:pt x="151" y="194"/>
                </a:lnTo>
                <a:cubicBezTo>
                  <a:pt x="151" y="201"/>
                  <a:pt x="157" y="207"/>
                  <a:pt x="164" y="207"/>
                </a:cubicBezTo>
                <a:lnTo>
                  <a:pt x="195" y="207"/>
                </a:lnTo>
                <a:lnTo>
                  <a:pt x="195" y="207"/>
                </a:lnTo>
                <a:cubicBezTo>
                  <a:pt x="202" y="207"/>
                  <a:pt x="208" y="201"/>
                  <a:pt x="208" y="194"/>
                </a:cubicBezTo>
                <a:lnTo>
                  <a:pt x="208" y="48"/>
                </a:lnTo>
                <a:lnTo>
                  <a:pt x="194" y="24"/>
                </a:lnTo>
                <a:close/>
                <a:moveTo>
                  <a:pt x="173" y="28"/>
                </a:moveTo>
                <a:lnTo>
                  <a:pt x="173" y="27"/>
                </a:lnTo>
                <a:lnTo>
                  <a:pt x="186" y="27"/>
                </a:lnTo>
                <a:lnTo>
                  <a:pt x="187" y="28"/>
                </a:lnTo>
                <a:lnTo>
                  <a:pt x="199" y="49"/>
                </a:lnTo>
                <a:lnTo>
                  <a:pt x="161" y="49"/>
                </a:lnTo>
                <a:lnTo>
                  <a:pt x="173" y="28"/>
                </a:lnTo>
                <a:close/>
                <a:moveTo>
                  <a:pt x="200" y="183"/>
                </a:moveTo>
                <a:lnTo>
                  <a:pt x="200" y="194"/>
                </a:lnTo>
                <a:lnTo>
                  <a:pt x="200" y="194"/>
                </a:lnTo>
                <a:cubicBezTo>
                  <a:pt x="200" y="197"/>
                  <a:pt x="197" y="199"/>
                  <a:pt x="195" y="199"/>
                </a:cubicBezTo>
                <a:lnTo>
                  <a:pt x="164" y="199"/>
                </a:lnTo>
                <a:lnTo>
                  <a:pt x="164" y="199"/>
                </a:lnTo>
                <a:cubicBezTo>
                  <a:pt x="162" y="199"/>
                  <a:pt x="160" y="197"/>
                  <a:pt x="160" y="194"/>
                </a:cubicBezTo>
                <a:lnTo>
                  <a:pt x="160" y="170"/>
                </a:lnTo>
                <a:lnTo>
                  <a:pt x="200" y="170"/>
                </a:lnTo>
                <a:lnTo>
                  <a:pt x="200" y="183"/>
                </a:lnTo>
                <a:close/>
                <a:moveTo>
                  <a:pt x="200" y="162"/>
                </a:moveTo>
                <a:lnTo>
                  <a:pt x="160" y="162"/>
                </a:lnTo>
                <a:lnTo>
                  <a:pt x="160" y="57"/>
                </a:lnTo>
                <a:lnTo>
                  <a:pt x="200" y="57"/>
                </a:lnTo>
                <a:lnTo>
                  <a:pt x="200" y="162"/>
                </a:lnTo>
                <a:close/>
                <a:moveTo>
                  <a:pt x="42" y="23"/>
                </a:moveTo>
                <a:lnTo>
                  <a:pt x="29" y="0"/>
                </a:lnTo>
                <a:lnTo>
                  <a:pt x="15" y="23"/>
                </a:lnTo>
                <a:lnTo>
                  <a:pt x="15" y="24"/>
                </a:lnTo>
                <a:lnTo>
                  <a:pt x="0" y="48"/>
                </a:lnTo>
                <a:lnTo>
                  <a:pt x="0" y="194"/>
                </a:lnTo>
                <a:lnTo>
                  <a:pt x="0" y="194"/>
                </a:lnTo>
                <a:cubicBezTo>
                  <a:pt x="0" y="201"/>
                  <a:pt x="6" y="207"/>
                  <a:pt x="13" y="207"/>
                </a:cubicBezTo>
                <a:lnTo>
                  <a:pt x="45" y="207"/>
                </a:lnTo>
                <a:lnTo>
                  <a:pt x="45" y="207"/>
                </a:lnTo>
                <a:cubicBezTo>
                  <a:pt x="51" y="207"/>
                  <a:pt x="57" y="201"/>
                  <a:pt x="57" y="194"/>
                </a:cubicBezTo>
                <a:lnTo>
                  <a:pt x="57" y="48"/>
                </a:lnTo>
                <a:lnTo>
                  <a:pt x="43" y="24"/>
                </a:lnTo>
                <a:lnTo>
                  <a:pt x="42" y="23"/>
                </a:lnTo>
                <a:close/>
                <a:moveTo>
                  <a:pt x="48" y="183"/>
                </a:moveTo>
                <a:lnTo>
                  <a:pt x="48" y="194"/>
                </a:lnTo>
                <a:lnTo>
                  <a:pt x="48" y="194"/>
                </a:lnTo>
                <a:cubicBezTo>
                  <a:pt x="48" y="197"/>
                  <a:pt x="47" y="199"/>
                  <a:pt x="45" y="199"/>
                </a:cubicBezTo>
                <a:lnTo>
                  <a:pt x="13" y="199"/>
                </a:lnTo>
                <a:lnTo>
                  <a:pt x="13" y="199"/>
                </a:lnTo>
                <a:cubicBezTo>
                  <a:pt x="11" y="199"/>
                  <a:pt x="9" y="197"/>
                  <a:pt x="9" y="194"/>
                </a:cubicBezTo>
                <a:lnTo>
                  <a:pt x="9" y="170"/>
                </a:lnTo>
                <a:lnTo>
                  <a:pt x="48" y="170"/>
                </a:lnTo>
                <a:lnTo>
                  <a:pt x="48" y="183"/>
                </a:lnTo>
                <a:close/>
                <a:moveTo>
                  <a:pt x="48" y="162"/>
                </a:moveTo>
                <a:lnTo>
                  <a:pt x="9" y="162"/>
                </a:lnTo>
                <a:lnTo>
                  <a:pt x="9" y="57"/>
                </a:lnTo>
                <a:lnTo>
                  <a:pt x="48" y="57"/>
                </a:lnTo>
                <a:lnTo>
                  <a:pt x="48" y="162"/>
                </a:lnTo>
                <a:close/>
                <a:moveTo>
                  <a:pt x="10" y="49"/>
                </a:moveTo>
                <a:lnTo>
                  <a:pt x="22" y="28"/>
                </a:lnTo>
                <a:lnTo>
                  <a:pt x="22" y="27"/>
                </a:lnTo>
                <a:lnTo>
                  <a:pt x="35" y="27"/>
                </a:lnTo>
                <a:lnTo>
                  <a:pt x="36" y="28"/>
                </a:lnTo>
                <a:lnTo>
                  <a:pt x="48" y="49"/>
                </a:lnTo>
                <a:lnTo>
                  <a:pt x="10" y="4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05072" y="2366750"/>
            <a:ext cx="170564" cy="232158"/>
          </a:xfrm>
          <a:custGeom>
            <a:avLst/>
            <a:gdLst>
              <a:gd name="T0" fmla="*/ 79 w 160"/>
              <a:gd name="T1" fmla="*/ 217 h 218"/>
              <a:gd name="T2" fmla="*/ 79 w 160"/>
              <a:gd name="T3" fmla="*/ 217 h 218"/>
              <a:gd name="T4" fmla="*/ 79 w 160"/>
              <a:gd name="T5" fmla="*/ 217 h 218"/>
              <a:gd name="T6" fmla="*/ 66 w 160"/>
              <a:gd name="T7" fmla="*/ 210 h 218"/>
              <a:gd name="T8" fmla="*/ 66 w 160"/>
              <a:gd name="T9" fmla="*/ 210 h 218"/>
              <a:gd name="T10" fmla="*/ 0 w 160"/>
              <a:gd name="T11" fmla="*/ 83 h 218"/>
              <a:gd name="T12" fmla="*/ 0 w 160"/>
              <a:gd name="T13" fmla="*/ 83 h 218"/>
              <a:gd name="T14" fmla="*/ 79 w 160"/>
              <a:gd name="T15" fmla="*/ 0 h 218"/>
              <a:gd name="T16" fmla="*/ 79 w 160"/>
              <a:gd name="T17" fmla="*/ 0 h 218"/>
              <a:gd name="T18" fmla="*/ 159 w 160"/>
              <a:gd name="T19" fmla="*/ 83 h 218"/>
              <a:gd name="T20" fmla="*/ 159 w 160"/>
              <a:gd name="T21" fmla="*/ 83 h 218"/>
              <a:gd name="T22" fmla="*/ 93 w 160"/>
              <a:gd name="T23" fmla="*/ 210 h 218"/>
              <a:gd name="T24" fmla="*/ 93 w 160"/>
              <a:gd name="T25" fmla="*/ 210 h 218"/>
              <a:gd name="T26" fmla="*/ 93 w 160"/>
              <a:gd name="T27" fmla="*/ 210 h 218"/>
              <a:gd name="T28" fmla="*/ 79 w 160"/>
              <a:gd name="T29" fmla="*/ 217 h 218"/>
              <a:gd name="T30" fmla="*/ 79 w 160"/>
              <a:gd name="T31" fmla="*/ 8 h 218"/>
              <a:gd name="T32" fmla="*/ 79 w 160"/>
              <a:gd name="T33" fmla="*/ 8 h 218"/>
              <a:gd name="T34" fmla="*/ 8 w 160"/>
              <a:gd name="T35" fmla="*/ 83 h 218"/>
              <a:gd name="T36" fmla="*/ 8 w 160"/>
              <a:gd name="T37" fmla="*/ 83 h 218"/>
              <a:gd name="T38" fmla="*/ 72 w 160"/>
              <a:gd name="T39" fmla="*/ 205 h 218"/>
              <a:gd name="T40" fmla="*/ 72 w 160"/>
              <a:gd name="T41" fmla="*/ 205 h 218"/>
              <a:gd name="T42" fmla="*/ 79 w 160"/>
              <a:gd name="T43" fmla="*/ 209 h 218"/>
              <a:gd name="T44" fmla="*/ 79 w 160"/>
              <a:gd name="T45" fmla="*/ 209 h 218"/>
              <a:gd name="T46" fmla="*/ 79 w 160"/>
              <a:gd name="T47" fmla="*/ 209 h 218"/>
              <a:gd name="T48" fmla="*/ 86 w 160"/>
              <a:gd name="T49" fmla="*/ 205 h 218"/>
              <a:gd name="T50" fmla="*/ 86 w 160"/>
              <a:gd name="T51" fmla="*/ 205 h 218"/>
              <a:gd name="T52" fmla="*/ 150 w 160"/>
              <a:gd name="T53" fmla="*/ 83 h 218"/>
              <a:gd name="T54" fmla="*/ 150 w 160"/>
              <a:gd name="T55" fmla="*/ 83 h 218"/>
              <a:gd name="T56" fmla="*/ 79 w 160"/>
              <a:gd name="T57" fmla="*/ 8 h 218"/>
              <a:gd name="T58" fmla="*/ 79 w 160"/>
              <a:gd name="T59" fmla="*/ 130 h 218"/>
              <a:gd name="T60" fmla="*/ 79 w 160"/>
              <a:gd name="T61" fmla="*/ 130 h 218"/>
              <a:gd name="T62" fmla="*/ 43 w 160"/>
              <a:gd name="T63" fmla="*/ 42 h 218"/>
              <a:gd name="T64" fmla="*/ 43 w 160"/>
              <a:gd name="T65" fmla="*/ 42 h 218"/>
              <a:gd name="T66" fmla="*/ 131 w 160"/>
              <a:gd name="T67" fmla="*/ 78 h 218"/>
              <a:gd name="T68" fmla="*/ 131 w 160"/>
              <a:gd name="T69" fmla="*/ 78 h 218"/>
              <a:gd name="T70" fmla="*/ 79 w 160"/>
              <a:gd name="T71" fmla="*/ 130 h 218"/>
              <a:gd name="T72" fmla="*/ 79 w 160"/>
              <a:gd name="T73" fmla="*/ 35 h 218"/>
              <a:gd name="T74" fmla="*/ 79 w 160"/>
              <a:gd name="T75" fmla="*/ 35 h 218"/>
              <a:gd name="T76" fmla="*/ 49 w 160"/>
              <a:gd name="T77" fmla="*/ 109 h 218"/>
              <a:gd name="T78" fmla="*/ 49 w 160"/>
              <a:gd name="T79" fmla="*/ 109 h 218"/>
              <a:gd name="T80" fmla="*/ 122 w 160"/>
              <a:gd name="T81" fmla="*/ 78 h 218"/>
              <a:gd name="T82" fmla="*/ 122 w 160"/>
              <a:gd name="T83" fmla="*/ 78 h 218"/>
              <a:gd name="T84" fmla="*/ 79 w 160"/>
              <a:gd name="T85" fmla="*/ 35 h 218"/>
              <a:gd name="T86" fmla="*/ 105 w 160"/>
              <a:gd name="T87" fmla="*/ 73 h 218"/>
              <a:gd name="T88" fmla="*/ 54 w 160"/>
              <a:gd name="T89" fmla="*/ 73 h 218"/>
              <a:gd name="T90" fmla="*/ 54 w 160"/>
              <a:gd name="T91" fmla="*/ 81 h 218"/>
              <a:gd name="T92" fmla="*/ 105 w 160"/>
              <a:gd name="T93" fmla="*/ 81 h 218"/>
              <a:gd name="T94" fmla="*/ 105 w 160"/>
              <a:gd name="T95" fmla="*/ 73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0" h="218">
                <a:moveTo>
                  <a:pt x="79" y="217"/>
                </a:moveTo>
                <a:lnTo>
                  <a:pt x="79" y="217"/>
                </a:lnTo>
                <a:lnTo>
                  <a:pt x="79" y="217"/>
                </a:lnTo>
                <a:cubicBezTo>
                  <a:pt x="74" y="216"/>
                  <a:pt x="69" y="214"/>
                  <a:pt x="66" y="210"/>
                </a:cubicBezTo>
                <a:lnTo>
                  <a:pt x="66" y="210"/>
                </a:lnTo>
                <a:cubicBezTo>
                  <a:pt x="34" y="172"/>
                  <a:pt x="0" y="127"/>
                  <a:pt x="0" y="83"/>
                </a:cubicBezTo>
                <a:lnTo>
                  <a:pt x="0" y="83"/>
                </a:lnTo>
                <a:cubicBezTo>
                  <a:pt x="0" y="37"/>
                  <a:pt x="36" y="0"/>
                  <a:pt x="79" y="0"/>
                </a:cubicBezTo>
                <a:lnTo>
                  <a:pt x="79" y="0"/>
                </a:lnTo>
                <a:cubicBezTo>
                  <a:pt x="123" y="0"/>
                  <a:pt x="159" y="37"/>
                  <a:pt x="159" y="83"/>
                </a:cubicBezTo>
                <a:lnTo>
                  <a:pt x="159" y="83"/>
                </a:lnTo>
                <a:cubicBezTo>
                  <a:pt x="159" y="127"/>
                  <a:pt x="125" y="172"/>
                  <a:pt x="93" y="210"/>
                </a:cubicBezTo>
                <a:lnTo>
                  <a:pt x="93" y="210"/>
                </a:lnTo>
                <a:lnTo>
                  <a:pt x="93" y="210"/>
                </a:lnTo>
                <a:cubicBezTo>
                  <a:pt x="89" y="214"/>
                  <a:pt x="85" y="216"/>
                  <a:pt x="79" y="217"/>
                </a:cubicBezTo>
                <a:close/>
                <a:moveTo>
                  <a:pt x="79" y="8"/>
                </a:moveTo>
                <a:lnTo>
                  <a:pt x="79" y="8"/>
                </a:lnTo>
                <a:cubicBezTo>
                  <a:pt x="40" y="8"/>
                  <a:pt x="8" y="42"/>
                  <a:pt x="8" y="83"/>
                </a:cubicBezTo>
                <a:lnTo>
                  <a:pt x="8" y="83"/>
                </a:lnTo>
                <a:cubicBezTo>
                  <a:pt x="8" y="125"/>
                  <a:pt x="41" y="168"/>
                  <a:pt x="72" y="205"/>
                </a:cubicBezTo>
                <a:lnTo>
                  <a:pt x="72" y="205"/>
                </a:lnTo>
                <a:cubicBezTo>
                  <a:pt x="74" y="207"/>
                  <a:pt x="76" y="208"/>
                  <a:pt x="79" y="209"/>
                </a:cubicBezTo>
                <a:lnTo>
                  <a:pt x="79" y="209"/>
                </a:lnTo>
                <a:lnTo>
                  <a:pt x="79" y="209"/>
                </a:lnTo>
                <a:cubicBezTo>
                  <a:pt x="82" y="208"/>
                  <a:pt x="84" y="207"/>
                  <a:pt x="86" y="205"/>
                </a:cubicBezTo>
                <a:lnTo>
                  <a:pt x="86" y="205"/>
                </a:lnTo>
                <a:cubicBezTo>
                  <a:pt x="117" y="168"/>
                  <a:pt x="150" y="125"/>
                  <a:pt x="150" y="83"/>
                </a:cubicBezTo>
                <a:lnTo>
                  <a:pt x="150" y="83"/>
                </a:lnTo>
                <a:cubicBezTo>
                  <a:pt x="150" y="42"/>
                  <a:pt x="118" y="8"/>
                  <a:pt x="79" y="8"/>
                </a:cubicBezTo>
                <a:close/>
                <a:moveTo>
                  <a:pt x="79" y="130"/>
                </a:moveTo>
                <a:lnTo>
                  <a:pt x="79" y="130"/>
                </a:lnTo>
                <a:cubicBezTo>
                  <a:pt x="33" y="130"/>
                  <a:pt x="11" y="74"/>
                  <a:pt x="43" y="42"/>
                </a:cubicBezTo>
                <a:lnTo>
                  <a:pt x="43" y="42"/>
                </a:lnTo>
                <a:cubicBezTo>
                  <a:pt x="75" y="9"/>
                  <a:pt x="131" y="32"/>
                  <a:pt x="131" y="78"/>
                </a:cubicBezTo>
                <a:lnTo>
                  <a:pt x="131" y="78"/>
                </a:lnTo>
                <a:cubicBezTo>
                  <a:pt x="130" y="107"/>
                  <a:pt x="108" y="130"/>
                  <a:pt x="79" y="130"/>
                </a:cubicBezTo>
                <a:close/>
                <a:moveTo>
                  <a:pt x="79" y="35"/>
                </a:moveTo>
                <a:lnTo>
                  <a:pt x="79" y="35"/>
                </a:lnTo>
                <a:cubicBezTo>
                  <a:pt x="41" y="35"/>
                  <a:pt x="22" y="82"/>
                  <a:pt x="49" y="109"/>
                </a:cubicBezTo>
                <a:lnTo>
                  <a:pt x="49" y="109"/>
                </a:lnTo>
                <a:cubicBezTo>
                  <a:pt x="76" y="136"/>
                  <a:pt x="122" y="117"/>
                  <a:pt x="122" y="78"/>
                </a:cubicBezTo>
                <a:lnTo>
                  <a:pt x="122" y="78"/>
                </a:lnTo>
                <a:cubicBezTo>
                  <a:pt x="122" y="55"/>
                  <a:pt x="103" y="35"/>
                  <a:pt x="79" y="35"/>
                </a:cubicBezTo>
                <a:close/>
                <a:moveTo>
                  <a:pt x="105" y="73"/>
                </a:moveTo>
                <a:lnTo>
                  <a:pt x="54" y="73"/>
                </a:lnTo>
                <a:lnTo>
                  <a:pt x="54" y="81"/>
                </a:lnTo>
                <a:lnTo>
                  <a:pt x="105" y="81"/>
                </a:lnTo>
                <a:lnTo>
                  <a:pt x="105" y="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43476" y="954859"/>
            <a:ext cx="260586" cy="289010"/>
          </a:xfrm>
          <a:custGeom>
            <a:avLst/>
            <a:gdLst>
              <a:gd name="T0" fmla="*/ 139 w 244"/>
              <a:gd name="T1" fmla="*/ 24 h 269"/>
              <a:gd name="T2" fmla="*/ 139 w 244"/>
              <a:gd name="T3" fmla="*/ 24 h 269"/>
              <a:gd name="T4" fmla="*/ 65 w 244"/>
              <a:gd name="T5" fmla="*/ 202 h 269"/>
              <a:gd name="T6" fmla="*/ 65 w 244"/>
              <a:gd name="T7" fmla="*/ 202 h 269"/>
              <a:gd name="T8" fmla="*/ 243 w 244"/>
              <a:gd name="T9" fmla="*/ 128 h 269"/>
              <a:gd name="T10" fmla="*/ 243 w 244"/>
              <a:gd name="T11" fmla="*/ 128 h 269"/>
              <a:gd name="T12" fmla="*/ 139 w 244"/>
              <a:gd name="T13" fmla="*/ 24 h 269"/>
              <a:gd name="T14" fmla="*/ 139 w 244"/>
              <a:gd name="T15" fmla="*/ 224 h 269"/>
              <a:gd name="T16" fmla="*/ 139 w 244"/>
              <a:gd name="T17" fmla="*/ 224 h 269"/>
              <a:gd name="T18" fmla="*/ 71 w 244"/>
              <a:gd name="T19" fmla="*/ 61 h 269"/>
              <a:gd name="T20" fmla="*/ 71 w 244"/>
              <a:gd name="T21" fmla="*/ 61 h 269"/>
              <a:gd name="T22" fmla="*/ 235 w 244"/>
              <a:gd name="T23" fmla="*/ 128 h 269"/>
              <a:gd name="T24" fmla="*/ 235 w 244"/>
              <a:gd name="T25" fmla="*/ 128 h 269"/>
              <a:gd name="T26" fmla="*/ 139 w 244"/>
              <a:gd name="T27" fmla="*/ 224 h 269"/>
              <a:gd name="T28" fmla="*/ 193 w 244"/>
              <a:gd name="T29" fmla="*/ 174 h 269"/>
              <a:gd name="T30" fmla="*/ 193 w 244"/>
              <a:gd name="T31" fmla="*/ 174 h 269"/>
              <a:gd name="T32" fmla="*/ 185 w 244"/>
              <a:gd name="T33" fmla="*/ 183 h 269"/>
              <a:gd name="T34" fmla="*/ 140 w 244"/>
              <a:gd name="T35" fmla="*/ 139 h 269"/>
              <a:gd name="T36" fmla="*/ 140 w 244"/>
              <a:gd name="T37" fmla="*/ 139 h 269"/>
              <a:gd name="T38" fmla="*/ 139 w 244"/>
              <a:gd name="T39" fmla="*/ 139 h 269"/>
              <a:gd name="T40" fmla="*/ 139 w 244"/>
              <a:gd name="T41" fmla="*/ 139 h 269"/>
              <a:gd name="T42" fmla="*/ 133 w 244"/>
              <a:gd name="T43" fmla="*/ 121 h 269"/>
              <a:gd name="T44" fmla="*/ 133 w 244"/>
              <a:gd name="T45" fmla="*/ 71 h 269"/>
              <a:gd name="T46" fmla="*/ 133 w 244"/>
              <a:gd name="T47" fmla="*/ 71 h 269"/>
              <a:gd name="T48" fmla="*/ 146 w 244"/>
              <a:gd name="T49" fmla="*/ 71 h 269"/>
              <a:gd name="T50" fmla="*/ 146 w 244"/>
              <a:gd name="T51" fmla="*/ 121 h 269"/>
              <a:gd name="T52" fmla="*/ 146 w 244"/>
              <a:gd name="T53" fmla="*/ 121 h 269"/>
              <a:gd name="T54" fmla="*/ 149 w 244"/>
              <a:gd name="T55" fmla="*/ 130 h 269"/>
              <a:gd name="T56" fmla="*/ 193 w 244"/>
              <a:gd name="T57" fmla="*/ 174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4" h="269">
                <a:moveTo>
                  <a:pt x="139" y="24"/>
                </a:moveTo>
                <a:lnTo>
                  <a:pt x="139" y="24"/>
                </a:lnTo>
                <a:cubicBezTo>
                  <a:pt x="47" y="24"/>
                  <a:pt x="0" y="136"/>
                  <a:pt x="65" y="202"/>
                </a:cubicBezTo>
                <a:lnTo>
                  <a:pt x="65" y="202"/>
                </a:lnTo>
                <a:cubicBezTo>
                  <a:pt x="131" y="268"/>
                  <a:pt x="243" y="221"/>
                  <a:pt x="243" y="128"/>
                </a:cubicBezTo>
                <a:lnTo>
                  <a:pt x="243" y="128"/>
                </a:lnTo>
                <a:cubicBezTo>
                  <a:pt x="243" y="71"/>
                  <a:pt x="197" y="24"/>
                  <a:pt x="139" y="24"/>
                </a:cubicBezTo>
                <a:close/>
                <a:moveTo>
                  <a:pt x="139" y="224"/>
                </a:moveTo>
                <a:lnTo>
                  <a:pt x="139" y="224"/>
                </a:lnTo>
                <a:cubicBezTo>
                  <a:pt x="54" y="224"/>
                  <a:pt x="11" y="121"/>
                  <a:pt x="71" y="61"/>
                </a:cubicBezTo>
                <a:lnTo>
                  <a:pt x="71" y="61"/>
                </a:lnTo>
                <a:cubicBezTo>
                  <a:pt x="132" y="0"/>
                  <a:pt x="235" y="43"/>
                  <a:pt x="235" y="128"/>
                </a:cubicBezTo>
                <a:lnTo>
                  <a:pt x="235" y="128"/>
                </a:lnTo>
                <a:cubicBezTo>
                  <a:pt x="235" y="181"/>
                  <a:pt x="192" y="224"/>
                  <a:pt x="139" y="224"/>
                </a:cubicBezTo>
                <a:close/>
                <a:moveTo>
                  <a:pt x="193" y="174"/>
                </a:moveTo>
                <a:lnTo>
                  <a:pt x="193" y="174"/>
                </a:lnTo>
                <a:cubicBezTo>
                  <a:pt x="199" y="180"/>
                  <a:pt x="190" y="189"/>
                  <a:pt x="185" y="183"/>
                </a:cubicBezTo>
                <a:lnTo>
                  <a:pt x="140" y="139"/>
                </a:lnTo>
                <a:lnTo>
                  <a:pt x="140" y="139"/>
                </a:lnTo>
                <a:cubicBezTo>
                  <a:pt x="140" y="139"/>
                  <a:pt x="140" y="139"/>
                  <a:pt x="139" y="139"/>
                </a:cubicBezTo>
                <a:lnTo>
                  <a:pt x="139" y="139"/>
                </a:lnTo>
                <a:cubicBezTo>
                  <a:pt x="130" y="139"/>
                  <a:pt x="125" y="127"/>
                  <a:pt x="133" y="121"/>
                </a:cubicBezTo>
                <a:lnTo>
                  <a:pt x="133" y="71"/>
                </a:lnTo>
                <a:lnTo>
                  <a:pt x="133" y="71"/>
                </a:lnTo>
                <a:cubicBezTo>
                  <a:pt x="133" y="63"/>
                  <a:pt x="146" y="63"/>
                  <a:pt x="146" y="71"/>
                </a:cubicBezTo>
                <a:lnTo>
                  <a:pt x="146" y="121"/>
                </a:lnTo>
                <a:lnTo>
                  <a:pt x="146" y="121"/>
                </a:lnTo>
                <a:cubicBezTo>
                  <a:pt x="149" y="123"/>
                  <a:pt x="150" y="126"/>
                  <a:pt x="149" y="130"/>
                </a:cubicBezTo>
                <a:lnTo>
                  <a:pt x="193" y="1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81380" y="1461811"/>
            <a:ext cx="222683" cy="189516"/>
          </a:xfrm>
          <a:custGeom>
            <a:avLst/>
            <a:gdLst>
              <a:gd name="T0" fmla="*/ 0 w 209"/>
              <a:gd name="T1" fmla="*/ 175 h 176"/>
              <a:gd name="T2" fmla="*/ 39 w 209"/>
              <a:gd name="T3" fmla="*/ 175 h 176"/>
              <a:gd name="T4" fmla="*/ 39 w 209"/>
              <a:gd name="T5" fmla="*/ 103 h 176"/>
              <a:gd name="T6" fmla="*/ 0 w 209"/>
              <a:gd name="T7" fmla="*/ 103 h 176"/>
              <a:gd name="T8" fmla="*/ 0 w 209"/>
              <a:gd name="T9" fmla="*/ 175 h 176"/>
              <a:gd name="T10" fmla="*/ 9 w 209"/>
              <a:gd name="T11" fmla="*/ 112 h 176"/>
              <a:gd name="T12" fmla="*/ 31 w 209"/>
              <a:gd name="T13" fmla="*/ 112 h 176"/>
              <a:gd name="T14" fmla="*/ 31 w 209"/>
              <a:gd name="T15" fmla="*/ 166 h 176"/>
              <a:gd name="T16" fmla="*/ 9 w 209"/>
              <a:gd name="T17" fmla="*/ 166 h 176"/>
              <a:gd name="T18" fmla="*/ 9 w 209"/>
              <a:gd name="T19" fmla="*/ 112 h 176"/>
              <a:gd name="T20" fmla="*/ 57 w 209"/>
              <a:gd name="T21" fmla="*/ 175 h 176"/>
              <a:gd name="T22" fmla="*/ 96 w 209"/>
              <a:gd name="T23" fmla="*/ 175 h 176"/>
              <a:gd name="T24" fmla="*/ 96 w 209"/>
              <a:gd name="T25" fmla="*/ 38 h 176"/>
              <a:gd name="T26" fmla="*/ 57 w 209"/>
              <a:gd name="T27" fmla="*/ 38 h 176"/>
              <a:gd name="T28" fmla="*/ 57 w 209"/>
              <a:gd name="T29" fmla="*/ 175 h 176"/>
              <a:gd name="T30" fmla="*/ 65 w 209"/>
              <a:gd name="T31" fmla="*/ 47 h 176"/>
              <a:gd name="T32" fmla="*/ 87 w 209"/>
              <a:gd name="T33" fmla="*/ 47 h 176"/>
              <a:gd name="T34" fmla="*/ 87 w 209"/>
              <a:gd name="T35" fmla="*/ 166 h 176"/>
              <a:gd name="T36" fmla="*/ 65 w 209"/>
              <a:gd name="T37" fmla="*/ 166 h 176"/>
              <a:gd name="T38" fmla="*/ 65 w 209"/>
              <a:gd name="T39" fmla="*/ 47 h 176"/>
              <a:gd name="T40" fmla="*/ 169 w 209"/>
              <a:gd name="T41" fmla="*/ 69 h 176"/>
              <a:gd name="T42" fmla="*/ 169 w 209"/>
              <a:gd name="T43" fmla="*/ 175 h 176"/>
              <a:gd name="T44" fmla="*/ 208 w 209"/>
              <a:gd name="T45" fmla="*/ 175 h 176"/>
              <a:gd name="T46" fmla="*/ 208 w 209"/>
              <a:gd name="T47" fmla="*/ 69 h 176"/>
              <a:gd name="T48" fmla="*/ 169 w 209"/>
              <a:gd name="T49" fmla="*/ 69 h 176"/>
              <a:gd name="T50" fmla="*/ 200 w 209"/>
              <a:gd name="T51" fmla="*/ 166 h 176"/>
              <a:gd name="T52" fmla="*/ 177 w 209"/>
              <a:gd name="T53" fmla="*/ 166 h 176"/>
              <a:gd name="T54" fmla="*/ 177 w 209"/>
              <a:gd name="T55" fmla="*/ 77 h 176"/>
              <a:gd name="T56" fmla="*/ 200 w 209"/>
              <a:gd name="T57" fmla="*/ 77 h 176"/>
              <a:gd name="T58" fmla="*/ 200 w 209"/>
              <a:gd name="T59" fmla="*/ 166 h 176"/>
              <a:gd name="T60" fmla="*/ 113 w 209"/>
              <a:gd name="T61" fmla="*/ 175 h 176"/>
              <a:gd name="T62" fmla="*/ 152 w 209"/>
              <a:gd name="T63" fmla="*/ 175 h 176"/>
              <a:gd name="T64" fmla="*/ 152 w 209"/>
              <a:gd name="T65" fmla="*/ 0 h 176"/>
              <a:gd name="T66" fmla="*/ 113 w 209"/>
              <a:gd name="T67" fmla="*/ 0 h 176"/>
              <a:gd name="T68" fmla="*/ 113 w 209"/>
              <a:gd name="T69" fmla="*/ 175 h 176"/>
              <a:gd name="T70" fmla="*/ 121 w 209"/>
              <a:gd name="T71" fmla="*/ 8 h 176"/>
              <a:gd name="T72" fmla="*/ 144 w 209"/>
              <a:gd name="T73" fmla="*/ 8 h 176"/>
              <a:gd name="T74" fmla="*/ 144 w 209"/>
              <a:gd name="T75" fmla="*/ 166 h 176"/>
              <a:gd name="T76" fmla="*/ 121 w 209"/>
              <a:gd name="T77" fmla="*/ 166 h 176"/>
              <a:gd name="T78" fmla="*/ 121 w 209"/>
              <a:gd name="T79" fmla="*/ 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09" h="176">
                <a:moveTo>
                  <a:pt x="0" y="175"/>
                </a:moveTo>
                <a:lnTo>
                  <a:pt x="39" y="175"/>
                </a:lnTo>
                <a:lnTo>
                  <a:pt x="39" y="103"/>
                </a:lnTo>
                <a:lnTo>
                  <a:pt x="0" y="103"/>
                </a:lnTo>
                <a:lnTo>
                  <a:pt x="0" y="175"/>
                </a:lnTo>
                <a:close/>
                <a:moveTo>
                  <a:pt x="9" y="112"/>
                </a:moveTo>
                <a:lnTo>
                  <a:pt x="31" y="112"/>
                </a:lnTo>
                <a:lnTo>
                  <a:pt x="31" y="166"/>
                </a:lnTo>
                <a:lnTo>
                  <a:pt x="9" y="166"/>
                </a:lnTo>
                <a:lnTo>
                  <a:pt x="9" y="112"/>
                </a:lnTo>
                <a:close/>
                <a:moveTo>
                  <a:pt x="57" y="175"/>
                </a:moveTo>
                <a:lnTo>
                  <a:pt x="96" y="175"/>
                </a:lnTo>
                <a:lnTo>
                  <a:pt x="96" y="38"/>
                </a:lnTo>
                <a:lnTo>
                  <a:pt x="57" y="38"/>
                </a:lnTo>
                <a:lnTo>
                  <a:pt x="57" y="175"/>
                </a:lnTo>
                <a:close/>
                <a:moveTo>
                  <a:pt x="65" y="47"/>
                </a:moveTo>
                <a:lnTo>
                  <a:pt x="87" y="47"/>
                </a:lnTo>
                <a:lnTo>
                  <a:pt x="87" y="166"/>
                </a:lnTo>
                <a:lnTo>
                  <a:pt x="65" y="166"/>
                </a:lnTo>
                <a:lnTo>
                  <a:pt x="65" y="47"/>
                </a:lnTo>
                <a:close/>
                <a:moveTo>
                  <a:pt x="169" y="69"/>
                </a:moveTo>
                <a:lnTo>
                  <a:pt x="169" y="175"/>
                </a:lnTo>
                <a:lnTo>
                  <a:pt x="208" y="175"/>
                </a:lnTo>
                <a:lnTo>
                  <a:pt x="208" y="69"/>
                </a:lnTo>
                <a:lnTo>
                  <a:pt x="169" y="69"/>
                </a:lnTo>
                <a:close/>
                <a:moveTo>
                  <a:pt x="200" y="166"/>
                </a:moveTo>
                <a:lnTo>
                  <a:pt x="177" y="166"/>
                </a:lnTo>
                <a:lnTo>
                  <a:pt x="177" y="77"/>
                </a:lnTo>
                <a:lnTo>
                  <a:pt x="200" y="77"/>
                </a:lnTo>
                <a:lnTo>
                  <a:pt x="200" y="166"/>
                </a:lnTo>
                <a:close/>
                <a:moveTo>
                  <a:pt x="113" y="175"/>
                </a:moveTo>
                <a:lnTo>
                  <a:pt x="152" y="175"/>
                </a:lnTo>
                <a:lnTo>
                  <a:pt x="152" y="0"/>
                </a:lnTo>
                <a:lnTo>
                  <a:pt x="113" y="0"/>
                </a:lnTo>
                <a:lnTo>
                  <a:pt x="113" y="175"/>
                </a:lnTo>
                <a:close/>
                <a:moveTo>
                  <a:pt x="121" y="8"/>
                </a:moveTo>
                <a:lnTo>
                  <a:pt x="144" y="8"/>
                </a:lnTo>
                <a:lnTo>
                  <a:pt x="144" y="166"/>
                </a:lnTo>
                <a:lnTo>
                  <a:pt x="121" y="166"/>
                </a:lnTo>
                <a:lnTo>
                  <a:pt x="121" y="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71905" y="3290639"/>
            <a:ext cx="251110" cy="217943"/>
          </a:xfrm>
          <a:custGeom>
            <a:avLst/>
            <a:gdLst>
              <a:gd name="T0" fmla="*/ 203 w 235"/>
              <a:gd name="T1" fmla="*/ 89 h 205"/>
              <a:gd name="T2" fmla="*/ 203 w 235"/>
              <a:gd name="T3" fmla="*/ 81 h 205"/>
              <a:gd name="T4" fmla="*/ 95 w 235"/>
              <a:gd name="T5" fmla="*/ 48 h 205"/>
              <a:gd name="T6" fmla="*/ 38 w 235"/>
              <a:gd name="T7" fmla="*/ 79 h 205"/>
              <a:gd name="T8" fmla="*/ 2 w 235"/>
              <a:gd name="T9" fmla="*/ 126 h 205"/>
              <a:gd name="T10" fmla="*/ 93 w 235"/>
              <a:gd name="T11" fmla="*/ 166 h 205"/>
              <a:gd name="T12" fmla="*/ 93 w 235"/>
              <a:gd name="T13" fmla="*/ 194 h 205"/>
              <a:gd name="T14" fmla="*/ 125 w 235"/>
              <a:gd name="T15" fmla="*/ 204 h 205"/>
              <a:gd name="T16" fmla="*/ 135 w 235"/>
              <a:gd name="T17" fmla="*/ 194 h 205"/>
              <a:gd name="T18" fmla="*/ 174 w 235"/>
              <a:gd name="T19" fmla="*/ 166 h 205"/>
              <a:gd name="T20" fmla="*/ 203 w 235"/>
              <a:gd name="T21" fmla="*/ 89 h 205"/>
              <a:gd name="T22" fmla="*/ 127 w 235"/>
              <a:gd name="T23" fmla="*/ 194 h 205"/>
              <a:gd name="T24" fmla="*/ 104 w 235"/>
              <a:gd name="T25" fmla="*/ 195 h 205"/>
              <a:gd name="T26" fmla="*/ 102 w 235"/>
              <a:gd name="T27" fmla="*/ 194 h 205"/>
              <a:gd name="T28" fmla="*/ 74 w 235"/>
              <a:gd name="T29" fmla="*/ 135 h 205"/>
              <a:gd name="T30" fmla="*/ 113 w 235"/>
              <a:gd name="T31" fmla="*/ 85 h 205"/>
              <a:gd name="T32" fmla="*/ 155 w 235"/>
              <a:gd name="T33" fmla="*/ 135 h 205"/>
              <a:gd name="T34" fmla="*/ 127 w 235"/>
              <a:gd name="T35" fmla="*/ 194 h 205"/>
              <a:gd name="T36" fmla="*/ 135 w 235"/>
              <a:gd name="T37" fmla="*/ 158 h 205"/>
              <a:gd name="T38" fmla="*/ 156 w 235"/>
              <a:gd name="T39" fmla="*/ 144 h 205"/>
              <a:gd name="T40" fmla="*/ 162 w 235"/>
              <a:gd name="T41" fmla="*/ 130 h 205"/>
              <a:gd name="T42" fmla="*/ 123 w 235"/>
              <a:gd name="T43" fmla="*/ 80 h 205"/>
              <a:gd name="T44" fmla="*/ 67 w 235"/>
              <a:gd name="T45" fmla="*/ 130 h 205"/>
              <a:gd name="T46" fmla="*/ 73 w 235"/>
              <a:gd name="T47" fmla="*/ 144 h 205"/>
              <a:gd name="T48" fmla="*/ 93 w 235"/>
              <a:gd name="T49" fmla="*/ 158 h 205"/>
              <a:gd name="T50" fmla="*/ 46 w 235"/>
              <a:gd name="T51" fmla="*/ 158 h 205"/>
              <a:gd name="T52" fmla="*/ 10 w 235"/>
              <a:gd name="T53" fmla="*/ 124 h 205"/>
              <a:gd name="T54" fmla="*/ 47 w 235"/>
              <a:gd name="T55" fmla="*/ 86 h 205"/>
              <a:gd name="T56" fmla="*/ 47 w 235"/>
              <a:gd name="T57" fmla="*/ 83 h 205"/>
              <a:gd name="T58" fmla="*/ 98 w 235"/>
              <a:gd name="T59" fmla="*/ 60 h 205"/>
              <a:gd name="T60" fmla="*/ 100 w 235"/>
              <a:gd name="T61" fmla="*/ 55 h 205"/>
              <a:gd name="T62" fmla="*/ 195 w 235"/>
              <a:gd name="T63" fmla="*/ 81 h 205"/>
              <a:gd name="T64" fmla="*/ 194 w 235"/>
              <a:gd name="T65" fmla="*/ 92 h 205"/>
              <a:gd name="T66" fmla="*/ 196 w 235"/>
              <a:gd name="T67" fmla="*/ 94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35" h="205">
                <a:moveTo>
                  <a:pt x="203" y="89"/>
                </a:moveTo>
                <a:lnTo>
                  <a:pt x="203" y="89"/>
                </a:lnTo>
                <a:cubicBezTo>
                  <a:pt x="203" y="86"/>
                  <a:pt x="203" y="84"/>
                  <a:pt x="203" y="81"/>
                </a:cubicBezTo>
                <a:lnTo>
                  <a:pt x="203" y="81"/>
                </a:lnTo>
                <a:cubicBezTo>
                  <a:pt x="203" y="23"/>
                  <a:pt x="128" y="0"/>
                  <a:pt x="95" y="48"/>
                </a:cubicBezTo>
                <a:lnTo>
                  <a:pt x="95" y="48"/>
                </a:lnTo>
                <a:cubicBezTo>
                  <a:pt x="71" y="35"/>
                  <a:pt x="41" y="51"/>
                  <a:pt x="38" y="79"/>
                </a:cubicBezTo>
                <a:lnTo>
                  <a:pt x="38" y="79"/>
                </a:lnTo>
                <a:cubicBezTo>
                  <a:pt x="16" y="83"/>
                  <a:pt x="0" y="103"/>
                  <a:pt x="2" y="126"/>
                </a:cubicBezTo>
                <a:lnTo>
                  <a:pt x="2" y="126"/>
                </a:lnTo>
                <a:cubicBezTo>
                  <a:pt x="4" y="149"/>
                  <a:pt x="23" y="166"/>
                  <a:pt x="46" y="166"/>
                </a:cubicBezTo>
                <a:lnTo>
                  <a:pt x="93" y="166"/>
                </a:lnTo>
                <a:lnTo>
                  <a:pt x="93" y="194"/>
                </a:lnTo>
                <a:lnTo>
                  <a:pt x="93" y="194"/>
                </a:lnTo>
                <a:cubicBezTo>
                  <a:pt x="93" y="200"/>
                  <a:pt x="98" y="204"/>
                  <a:pt x="104" y="204"/>
                </a:cubicBezTo>
                <a:lnTo>
                  <a:pt x="125" y="204"/>
                </a:lnTo>
                <a:lnTo>
                  <a:pt x="125" y="204"/>
                </a:lnTo>
                <a:cubicBezTo>
                  <a:pt x="131" y="204"/>
                  <a:pt x="135" y="200"/>
                  <a:pt x="135" y="194"/>
                </a:cubicBezTo>
                <a:lnTo>
                  <a:pt x="135" y="166"/>
                </a:lnTo>
                <a:lnTo>
                  <a:pt x="174" y="166"/>
                </a:lnTo>
                <a:lnTo>
                  <a:pt x="174" y="166"/>
                </a:lnTo>
                <a:cubicBezTo>
                  <a:pt x="216" y="166"/>
                  <a:pt x="234" y="115"/>
                  <a:pt x="203" y="89"/>
                </a:cubicBezTo>
                <a:close/>
                <a:moveTo>
                  <a:pt x="127" y="194"/>
                </a:moveTo>
                <a:lnTo>
                  <a:pt x="127" y="194"/>
                </a:lnTo>
                <a:cubicBezTo>
                  <a:pt x="127" y="195"/>
                  <a:pt x="126" y="195"/>
                  <a:pt x="125" y="195"/>
                </a:cubicBezTo>
                <a:lnTo>
                  <a:pt x="104" y="195"/>
                </a:lnTo>
                <a:lnTo>
                  <a:pt x="104" y="195"/>
                </a:lnTo>
                <a:cubicBezTo>
                  <a:pt x="103" y="195"/>
                  <a:pt x="102" y="195"/>
                  <a:pt x="102" y="194"/>
                </a:cubicBezTo>
                <a:lnTo>
                  <a:pt x="102" y="135"/>
                </a:lnTo>
                <a:lnTo>
                  <a:pt x="74" y="135"/>
                </a:lnTo>
                <a:lnTo>
                  <a:pt x="113" y="85"/>
                </a:lnTo>
                <a:lnTo>
                  <a:pt x="113" y="85"/>
                </a:lnTo>
                <a:cubicBezTo>
                  <a:pt x="113" y="83"/>
                  <a:pt x="115" y="83"/>
                  <a:pt x="116" y="85"/>
                </a:cubicBezTo>
                <a:lnTo>
                  <a:pt x="155" y="135"/>
                </a:lnTo>
                <a:lnTo>
                  <a:pt x="127" y="135"/>
                </a:lnTo>
                <a:lnTo>
                  <a:pt x="127" y="194"/>
                </a:lnTo>
                <a:close/>
                <a:moveTo>
                  <a:pt x="174" y="158"/>
                </a:moveTo>
                <a:lnTo>
                  <a:pt x="135" y="158"/>
                </a:lnTo>
                <a:lnTo>
                  <a:pt x="135" y="144"/>
                </a:lnTo>
                <a:lnTo>
                  <a:pt x="156" y="144"/>
                </a:lnTo>
                <a:lnTo>
                  <a:pt x="156" y="144"/>
                </a:lnTo>
                <a:cubicBezTo>
                  <a:pt x="163" y="145"/>
                  <a:pt x="167" y="136"/>
                  <a:pt x="162" y="130"/>
                </a:cubicBezTo>
                <a:lnTo>
                  <a:pt x="123" y="80"/>
                </a:lnTo>
                <a:lnTo>
                  <a:pt x="123" y="80"/>
                </a:lnTo>
                <a:cubicBezTo>
                  <a:pt x="119" y="74"/>
                  <a:pt x="110" y="74"/>
                  <a:pt x="106" y="80"/>
                </a:cubicBezTo>
                <a:lnTo>
                  <a:pt x="67" y="130"/>
                </a:lnTo>
                <a:lnTo>
                  <a:pt x="67" y="130"/>
                </a:lnTo>
                <a:cubicBezTo>
                  <a:pt x="61" y="136"/>
                  <a:pt x="66" y="145"/>
                  <a:pt x="73" y="144"/>
                </a:cubicBezTo>
                <a:lnTo>
                  <a:pt x="93" y="144"/>
                </a:lnTo>
                <a:lnTo>
                  <a:pt x="93" y="158"/>
                </a:lnTo>
                <a:lnTo>
                  <a:pt x="46" y="158"/>
                </a:lnTo>
                <a:lnTo>
                  <a:pt x="46" y="158"/>
                </a:lnTo>
                <a:cubicBezTo>
                  <a:pt x="27" y="158"/>
                  <a:pt x="11" y="143"/>
                  <a:pt x="10" y="124"/>
                </a:cubicBezTo>
                <a:lnTo>
                  <a:pt x="10" y="124"/>
                </a:lnTo>
                <a:cubicBezTo>
                  <a:pt x="9" y="105"/>
                  <a:pt x="24" y="89"/>
                  <a:pt x="43" y="87"/>
                </a:cubicBezTo>
                <a:lnTo>
                  <a:pt x="47" y="86"/>
                </a:lnTo>
                <a:lnTo>
                  <a:pt x="47" y="83"/>
                </a:lnTo>
                <a:lnTo>
                  <a:pt x="47" y="83"/>
                </a:lnTo>
                <a:cubicBezTo>
                  <a:pt x="47" y="58"/>
                  <a:pt x="74" y="43"/>
                  <a:pt x="94" y="57"/>
                </a:cubicBezTo>
                <a:lnTo>
                  <a:pt x="98" y="60"/>
                </a:lnTo>
                <a:lnTo>
                  <a:pt x="100" y="55"/>
                </a:lnTo>
                <a:lnTo>
                  <a:pt x="100" y="55"/>
                </a:lnTo>
                <a:cubicBezTo>
                  <a:pt x="126" y="11"/>
                  <a:pt x="195" y="29"/>
                  <a:pt x="195" y="81"/>
                </a:cubicBezTo>
                <a:lnTo>
                  <a:pt x="195" y="81"/>
                </a:lnTo>
                <a:cubicBezTo>
                  <a:pt x="195" y="84"/>
                  <a:pt x="194" y="87"/>
                  <a:pt x="194" y="90"/>
                </a:cubicBezTo>
                <a:lnTo>
                  <a:pt x="194" y="92"/>
                </a:lnTo>
                <a:lnTo>
                  <a:pt x="196" y="94"/>
                </a:lnTo>
                <a:lnTo>
                  <a:pt x="196" y="94"/>
                </a:lnTo>
                <a:cubicBezTo>
                  <a:pt x="223" y="114"/>
                  <a:pt x="209" y="158"/>
                  <a:pt x="174" y="1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76644" y="1935601"/>
            <a:ext cx="232156" cy="170567"/>
          </a:xfrm>
          <a:custGeom>
            <a:avLst/>
            <a:gdLst>
              <a:gd name="T0" fmla="*/ 25 w 217"/>
              <a:gd name="T1" fmla="*/ 0 h 158"/>
              <a:gd name="T2" fmla="*/ 0 w 217"/>
              <a:gd name="T3" fmla="*/ 132 h 158"/>
              <a:gd name="T4" fmla="*/ 191 w 217"/>
              <a:gd name="T5" fmla="*/ 157 h 158"/>
              <a:gd name="T6" fmla="*/ 216 w 217"/>
              <a:gd name="T7" fmla="*/ 25 h 158"/>
              <a:gd name="T8" fmla="*/ 191 w 217"/>
              <a:gd name="T9" fmla="*/ 9 h 158"/>
              <a:gd name="T10" fmla="*/ 195 w 217"/>
              <a:gd name="T11" fmla="*/ 9 h 158"/>
              <a:gd name="T12" fmla="*/ 198 w 217"/>
              <a:gd name="T13" fmla="*/ 10 h 158"/>
              <a:gd name="T14" fmla="*/ 201 w 217"/>
              <a:gd name="T15" fmla="*/ 12 h 158"/>
              <a:gd name="T16" fmla="*/ 201 w 217"/>
              <a:gd name="T17" fmla="*/ 12 h 158"/>
              <a:gd name="T18" fmla="*/ 204 w 217"/>
              <a:gd name="T19" fmla="*/ 15 h 158"/>
              <a:gd name="T20" fmla="*/ 205 w 217"/>
              <a:gd name="T21" fmla="*/ 16 h 158"/>
              <a:gd name="T22" fmla="*/ 207 w 217"/>
              <a:gd name="T23" fmla="*/ 19 h 158"/>
              <a:gd name="T24" fmla="*/ 207 w 217"/>
              <a:gd name="T25" fmla="*/ 20 h 158"/>
              <a:gd name="T26" fmla="*/ 208 w 217"/>
              <a:gd name="T27" fmla="*/ 24 h 158"/>
              <a:gd name="T28" fmla="*/ 129 w 217"/>
              <a:gd name="T29" fmla="*/ 74 h 158"/>
              <a:gd name="T30" fmla="*/ 88 w 217"/>
              <a:gd name="T31" fmla="*/ 74 h 158"/>
              <a:gd name="T32" fmla="*/ 8 w 217"/>
              <a:gd name="T33" fmla="*/ 25 h 158"/>
              <a:gd name="T34" fmla="*/ 9 w 217"/>
              <a:gd name="T35" fmla="*/ 22 h 158"/>
              <a:gd name="T36" fmla="*/ 9 w 217"/>
              <a:gd name="T37" fmla="*/ 20 h 158"/>
              <a:gd name="T38" fmla="*/ 10 w 217"/>
              <a:gd name="T39" fmla="*/ 17 h 158"/>
              <a:gd name="T40" fmla="*/ 11 w 217"/>
              <a:gd name="T41" fmla="*/ 16 h 158"/>
              <a:gd name="T42" fmla="*/ 13 w 217"/>
              <a:gd name="T43" fmla="*/ 14 h 158"/>
              <a:gd name="T44" fmla="*/ 15 w 217"/>
              <a:gd name="T45" fmla="*/ 13 h 158"/>
              <a:gd name="T46" fmla="*/ 17 w 217"/>
              <a:gd name="T47" fmla="*/ 11 h 158"/>
              <a:gd name="T48" fmla="*/ 19 w 217"/>
              <a:gd name="T49" fmla="*/ 10 h 158"/>
              <a:gd name="T50" fmla="*/ 22 w 217"/>
              <a:gd name="T51" fmla="*/ 9 h 158"/>
              <a:gd name="T52" fmla="*/ 191 w 217"/>
              <a:gd name="T53" fmla="*/ 9 h 158"/>
              <a:gd name="T54" fmla="*/ 8 w 217"/>
              <a:gd name="T55" fmla="*/ 122 h 158"/>
              <a:gd name="T56" fmla="*/ 25 w 217"/>
              <a:gd name="T57" fmla="*/ 149 h 158"/>
              <a:gd name="T58" fmla="*/ 20 w 217"/>
              <a:gd name="T59" fmla="*/ 148 h 158"/>
              <a:gd name="T60" fmla="*/ 19 w 217"/>
              <a:gd name="T61" fmla="*/ 147 h 158"/>
              <a:gd name="T62" fmla="*/ 16 w 217"/>
              <a:gd name="T63" fmla="*/ 146 h 158"/>
              <a:gd name="T64" fmla="*/ 14 w 217"/>
              <a:gd name="T65" fmla="*/ 145 h 158"/>
              <a:gd name="T66" fmla="*/ 12 w 217"/>
              <a:gd name="T67" fmla="*/ 142 h 158"/>
              <a:gd name="T68" fmla="*/ 11 w 217"/>
              <a:gd name="T69" fmla="*/ 141 h 158"/>
              <a:gd name="T70" fmla="*/ 10 w 217"/>
              <a:gd name="T71" fmla="*/ 139 h 158"/>
              <a:gd name="T72" fmla="*/ 9 w 217"/>
              <a:gd name="T73" fmla="*/ 137 h 158"/>
              <a:gd name="T74" fmla="*/ 9 w 217"/>
              <a:gd name="T75" fmla="*/ 134 h 158"/>
              <a:gd name="T76" fmla="*/ 88 w 217"/>
              <a:gd name="T77" fmla="*/ 84 h 158"/>
              <a:gd name="T78" fmla="*/ 208 w 217"/>
              <a:gd name="T79" fmla="*/ 132 h 158"/>
              <a:gd name="T80" fmla="*/ 208 w 217"/>
              <a:gd name="T81" fmla="*/ 134 h 158"/>
              <a:gd name="T82" fmla="*/ 207 w 217"/>
              <a:gd name="T83" fmla="*/ 137 h 158"/>
              <a:gd name="T84" fmla="*/ 207 w 217"/>
              <a:gd name="T85" fmla="*/ 139 h 158"/>
              <a:gd name="T86" fmla="*/ 205 w 217"/>
              <a:gd name="T87" fmla="*/ 141 h 158"/>
              <a:gd name="T88" fmla="*/ 204 w 217"/>
              <a:gd name="T89" fmla="*/ 142 h 158"/>
              <a:gd name="T90" fmla="*/ 202 w 217"/>
              <a:gd name="T91" fmla="*/ 145 h 158"/>
              <a:gd name="T92" fmla="*/ 201 w 217"/>
              <a:gd name="T93" fmla="*/ 146 h 158"/>
              <a:gd name="T94" fmla="*/ 198 w 217"/>
              <a:gd name="T95" fmla="*/ 147 h 158"/>
              <a:gd name="T96" fmla="*/ 196 w 217"/>
              <a:gd name="T97" fmla="*/ 148 h 158"/>
              <a:gd name="T98" fmla="*/ 191 w 217"/>
              <a:gd name="T99" fmla="*/ 149 h 158"/>
              <a:gd name="T100" fmla="*/ 137 w 217"/>
              <a:gd name="T101" fmla="*/ 79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17" h="158">
                <a:moveTo>
                  <a:pt x="191" y="0"/>
                </a:moveTo>
                <a:lnTo>
                  <a:pt x="25" y="0"/>
                </a:lnTo>
                <a:lnTo>
                  <a:pt x="25" y="0"/>
                </a:lnTo>
                <a:cubicBezTo>
                  <a:pt x="11" y="0"/>
                  <a:pt x="0" y="12"/>
                  <a:pt x="0" y="25"/>
                </a:cubicBezTo>
                <a:lnTo>
                  <a:pt x="0" y="132"/>
                </a:lnTo>
                <a:lnTo>
                  <a:pt x="0" y="132"/>
                </a:lnTo>
                <a:cubicBezTo>
                  <a:pt x="0" y="146"/>
                  <a:pt x="11" y="157"/>
                  <a:pt x="25" y="157"/>
                </a:cubicBezTo>
                <a:lnTo>
                  <a:pt x="191" y="157"/>
                </a:lnTo>
                <a:lnTo>
                  <a:pt x="191" y="157"/>
                </a:lnTo>
                <a:cubicBezTo>
                  <a:pt x="205" y="157"/>
                  <a:pt x="216" y="146"/>
                  <a:pt x="216" y="132"/>
                </a:cubicBezTo>
                <a:lnTo>
                  <a:pt x="216" y="25"/>
                </a:lnTo>
                <a:lnTo>
                  <a:pt x="216" y="25"/>
                </a:lnTo>
                <a:cubicBezTo>
                  <a:pt x="216" y="12"/>
                  <a:pt x="205" y="0"/>
                  <a:pt x="191" y="0"/>
                </a:cubicBezTo>
                <a:close/>
                <a:moveTo>
                  <a:pt x="191" y="9"/>
                </a:moveTo>
                <a:lnTo>
                  <a:pt x="191" y="9"/>
                </a:lnTo>
                <a:cubicBezTo>
                  <a:pt x="192" y="9"/>
                  <a:pt x="194" y="9"/>
                  <a:pt x="195" y="9"/>
                </a:cubicBezTo>
                <a:lnTo>
                  <a:pt x="195" y="9"/>
                </a:lnTo>
                <a:lnTo>
                  <a:pt x="195" y="9"/>
                </a:lnTo>
                <a:lnTo>
                  <a:pt x="195" y="9"/>
                </a:lnTo>
                <a:cubicBezTo>
                  <a:pt x="196" y="10"/>
                  <a:pt x="197" y="10"/>
                  <a:pt x="198" y="10"/>
                </a:cubicBezTo>
                <a:lnTo>
                  <a:pt x="198" y="10"/>
                </a:lnTo>
                <a:cubicBezTo>
                  <a:pt x="198" y="10"/>
                  <a:pt x="198" y="10"/>
                  <a:pt x="199" y="11"/>
                </a:cubicBezTo>
                <a:lnTo>
                  <a:pt x="199" y="11"/>
                </a:lnTo>
                <a:cubicBezTo>
                  <a:pt x="199" y="11"/>
                  <a:pt x="200" y="11"/>
                  <a:pt x="201" y="12"/>
                </a:cubicBezTo>
                <a:lnTo>
                  <a:pt x="201" y="12"/>
                </a:lnTo>
                <a:lnTo>
                  <a:pt x="201" y="12"/>
                </a:lnTo>
                <a:lnTo>
                  <a:pt x="201" y="12"/>
                </a:lnTo>
                <a:cubicBezTo>
                  <a:pt x="202" y="13"/>
                  <a:pt x="203" y="13"/>
                  <a:pt x="203" y="14"/>
                </a:cubicBezTo>
                <a:lnTo>
                  <a:pt x="203" y="14"/>
                </a:lnTo>
                <a:cubicBezTo>
                  <a:pt x="203" y="14"/>
                  <a:pt x="204" y="14"/>
                  <a:pt x="204" y="15"/>
                </a:cubicBezTo>
                <a:lnTo>
                  <a:pt x="204" y="15"/>
                </a:lnTo>
                <a:lnTo>
                  <a:pt x="205" y="16"/>
                </a:lnTo>
                <a:lnTo>
                  <a:pt x="205" y="16"/>
                </a:lnTo>
                <a:lnTo>
                  <a:pt x="206" y="17"/>
                </a:lnTo>
                <a:lnTo>
                  <a:pt x="206" y="17"/>
                </a:lnTo>
                <a:cubicBezTo>
                  <a:pt x="206" y="18"/>
                  <a:pt x="206" y="18"/>
                  <a:pt x="207" y="19"/>
                </a:cubicBezTo>
                <a:lnTo>
                  <a:pt x="207" y="19"/>
                </a:lnTo>
                <a:lnTo>
                  <a:pt x="207" y="20"/>
                </a:lnTo>
                <a:lnTo>
                  <a:pt x="207" y="20"/>
                </a:lnTo>
                <a:cubicBezTo>
                  <a:pt x="207" y="21"/>
                  <a:pt x="207" y="21"/>
                  <a:pt x="208" y="22"/>
                </a:cubicBezTo>
                <a:lnTo>
                  <a:pt x="208" y="22"/>
                </a:lnTo>
                <a:cubicBezTo>
                  <a:pt x="208" y="23"/>
                  <a:pt x="208" y="23"/>
                  <a:pt x="208" y="24"/>
                </a:cubicBezTo>
                <a:lnTo>
                  <a:pt x="208" y="24"/>
                </a:lnTo>
                <a:lnTo>
                  <a:pt x="208" y="25"/>
                </a:lnTo>
                <a:lnTo>
                  <a:pt x="129" y="74"/>
                </a:lnTo>
                <a:lnTo>
                  <a:pt x="129" y="74"/>
                </a:lnTo>
                <a:lnTo>
                  <a:pt x="108" y="87"/>
                </a:lnTo>
                <a:lnTo>
                  <a:pt x="88" y="74"/>
                </a:lnTo>
                <a:lnTo>
                  <a:pt x="88" y="74"/>
                </a:lnTo>
                <a:lnTo>
                  <a:pt x="8" y="25"/>
                </a:lnTo>
                <a:lnTo>
                  <a:pt x="8" y="25"/>
                </a:lnTo>
                <a:cubicBezTo>
                  <a:pt x="8" y="25"/>
                  <a:pt x="8" y="24"/>
                  <a:pt x="9" y="24"/>
                </a:cubicBezTo>
                <a:lnTo>
                  <a:pt x="9" y="24"/>
                </a:lnTo>
                <a:cubicBezTo>
                  <a:pt x="9" y="23"/>
                  <a:pt x="9" y="23"/>
                  <a:pt x="9" y="22"/>
                </a:cubicBezTo>
                <a:lnTo>
                  <a:pt x="9" y="22"/>
                </a:lnTo>
                <a:cubicBezTo>
                  <a:pt x="9" y="22"/>
                  <a:pt x="9" y="21"/>
                  <a:pt x="9" y="20"/>
                </a:cubicBezTo>
                <a:lnTo>
                  <a:pt x="9" y="20"/>
                </a:lnTo>
                <a:cubicBezTo>
                  <a:pt x="9" y="20"/>
                  <a:pt x="9" y="19"/>
                  <a:pt x="10" y="19"/>
                </a:cubicBezTo>
                <a:lnTo>
                  <a:pt x="10" y="19"/>
                </a:lnTo>
                <a:cubicBezTo>
                  <a:pt x="10" y="18"/>
                  <a:pt x="10" y="18"/>
                  <a:pt x="10" y="17"/>
                </a:cubicBezTo>
                <a:lnTo>
                  <a:pt x="10" y="17"/>
                </a:lnTo>
                <a:cubicBezTo>
                  <a:pt x="11" y="17"/>
                  <a:pt x="11" y="17"/>
                  <a:pt x="11" y="16"/>
                </a:cubicBezTo>
                <a:lnTo>
                  <a:pt x="11" y="16"/>
                </a:lnTo>
                <a:cubicBezTo>
                  <a:pt x="12" y="16"/>
                  <a:pt x="12" y="15"/>
                  <a:pt x="12" y="15"/>
                </a:cubicBezTo>
                <a:lnTo>
                  <a:pt x="12" y="15"/>
                </a:lnTo>
                <a:cubicBezTo>
                  <a:pt x="13" y="14"/>
                  <a:pt x="13" y="14"/>
                  <a:pt x="13" y="14"/>
                </a:cubicBezTo>
                <a:lnTo>
                  <a:pt x="13" y="14"/>
                </a:lnTo>
                <a:cubicBezTo>
                  <a:pt x="14" y="13"/>
                  <a:pt x="14" y="13"/>
                  <a:pt x="15" y="13"/>
                </a:cubicBezTo>
                <a:lnTo>
                  <a:pt x="15" y="13"/>
                </a:lnTo>
                <a:cubicBezTo>
                  <a:pt x="15" y="12"/>
                  <a:pt x="16" y="12"/>
                  <a:pt x="16" y="12"/>
                </a:cubicBezTo>
                <a:lnTo>
                  <a:pt x="16" y="12"/>
                </a:lnTo>
                <a:cubicBezTo>
                  <a:pt x="16" y="11"/>
                  <a:pt x="17" y="11"/>
                  <a:pt x="17" y="11"/>
                </a:cubicBezTo>
                <a:lnTo>
                  <a:pt x="17" y="11"/>
                </a:lnTo>
                <a:cubicBezTo>
                  <a:pt x="18" y="11"/>
                  <a:pt x="18" y="10"/>
                  <a:pt x="19" y="10"/>
                </a:cubicBezTo>
                <a:lnTo>
                  <a:pt x="19" y="10"/>
                </a:lnTo>
                <a:cubicBezTo>
                  <a:pt x="19" y="10"/>
                  <a:pt x="20" y="10"/>
                  <a:pt x="20" y="9"/>
                </a:cubicBezTo>
                <a:lnTo>
                  <a:pt x="20" y="9"/>
                </a:lnTo>
                <a:cubicBezTo>
                  <a:pt x="21" y="9"/>
                  <a:pt x="22" y="9"/>
                  <a:pt x="22" y="9"/>
                </a:cubicBezTo>
                <a:lnTo>
                  <a:pt x="22" y="9"/>
                </a:lnTo>
                <a:cubicBezTo>
                  <a:pt x="23" y="9"/>
                  <a:pt x="24" y="9"/>
                  <a:pt x="25" y="9"/>
                </a:cubicBezTo>
                <a:lnTo>
                  <a:pt x="191" y="9"/>
                </a:lnTo>
                <a:close/>
                <a:moveTo>
                  <a:pt x="8" y="35"/>
                </a:moveTo>
                <a:lnTo>
                  <a:pt x="80" y="79"/>
                </a:lnTo>
                <a:lnTo>
                  <a:pt x="8" y="122"/>
                </a:lnTo>
                <a:lnTo>
                  <a:pt x="8" y="35"/>
                </a:lnTo>
                <a:close/>
                <a:moveTo>
                  <a:pt x="25" y="149"/>
                </a:moveTo>
                <a:lnTo>
                  <a:pt x="25" y="149"/>
                </a:lnTo>
                <a:cubicBezTo>
                  <a:pt x="24" y="149"/>
                  <a:pt x="23" y="149"/>
                  <a:pt x="22" y="148"/>
                </a:cubicBezTo>
                <a:lnTo>
                  <a:pt x="22" y="148"/>
                </a:lnTo>
                <a:cubicBezTo>
                  <a:pt x="22" y="148"/>
                  <a:pt x="21" y="148"/>
                  <a:pt x="20" y="148"/>
                </a:cubicBezTo>
                <a:lnTo>
                  <a:pt x="20" y="148"/>
                </a:lnTo>
                <a:cubicBezTo>
                  <a:pt x="20" y="148"/>
                  <a:pt x="19" y="148"/>
                  <a:pt x="19" y="147"/>
                </a:cubicBezTo>
                <a:lnTo>
                  <a:pt x="19" y="147"/>
                </a:lnTo>
                <a:cubicBezTo>
                  <a:pt x="18" y="147"/>
                  <a:pt x="17" y="147"/>
                  <a:pt x="17" y="146"/>
                </a:cubicBezTo>
                <a:lnTo>
                  <a:pt x="17" y="146"/>
                </a:lnTo>
                <a:cubicBezTo>
                  <a:pt x="16" y="146"/>
                  <a:pt x="16" y="146"/>
                  <a:pt x="16" y="146"/>
                </a:cubicBezTo>
                <a:lnTo>
                  <a:pt x="16" y="146"/>
                </a:lnTo>
                <a:cubicBezTo>
                  <a:pt x="16" y="145"/>
                  <a:pt x="15" y="145"/>
                  <a:pt x="14" y="145"/>
                </a:cubicBezTo>
                <a:lnTo>
                  <a:pt x="14" y="145"/>
                </a:lnTo>
                <a:cubicBezTo>
                  <a:pt x="14" y="144"/>
                  <a:pt x="14" y="144"/>
                  <a:pt x="13" y="144"/>
                </a:cubicBezTo>
                <a:lnTo>
                  <a:pt x="13" y="144"/>
                </a:lnTo>
                <a:cubicBezTo>
                  <a:pt x="13" y="143"/>
                  <a:pt x="12" y="143"/>
                  <a:pt x="12" y="142"/>
                </a:cubicBezTo>
                <a:lnTo>
                  <a:pt x="12" y="142"/>
                </a:lnTo>
                <a:cubicBezTo>
                  <a:pt x="12" y="142"/>
                  <a:pt x="11" y="142"/>
                  <a:pt x="11" y="141"/>
                </a:cubicBezTo>
                <a:lnTo>
                  <a:pt x="11" y="141"/>
                </a:lnTo>
                <a:cubicBezTo>
                  <a:pt x="11" y="141"/>
                  <a:pt x="11" y="140"/>
                  <a:pt x="10" y="140"/>
                </a:cubicBezTo>
                <a:lnTo>
                  <a:pt x="10" y="140"/>
                </a:lnTo>
                <a:cubicBezTo>
                  <a:pt x="10" y="139"/>
                  <a:pt x="10" y="139"/>
                  <a:pt x="10" y="139"/>
                </a:cubicBezTo>
                <a:lnTo>
                  <a:pt x="10" y="139"/>
                </a:lnTo>
                <a:cubicBezTo>
                  <a:pt x="9" y="138"/>
                  <a:pt x="9" y="138"/>
                  <a:pt x="9" y="137"/>
                </a:cubicBezTo>
                <a:lnTo>
                  <a:pt x="9" y="137"/>
                </a:lnTo>
                <a:cubicBezTo>
                  <a:pt x="9" y="136"/>
                  <a:pt x="9" y="136"/>
                  <a:pt x="9" y="135"/>
                </a:cubicBezTo>
                <a:lnTo>
                  <a:pt x="9" y="135"/>
                </a:lnTo>
                <a:lnTo>
                  <a:pt x="9" y="134"/>
                </a:lnTo>
                <a:lnTo>
                  <a:pt x="9" y="134"/>
                </a:lnTo>
                <a:cubicBezTo>
                  <a:pt x="8" y="133"/>
                  <a:pt x="8" y="133"/>
                  <a:pt x="8" y="132"/>
                </a:cubicBezTo>
                <a:lnTo>
                  <a:pt x="88" y="84"/>
                </a:lnTo>
                <a:lnTo>
                  <a:pt x="108" y="96"/>
                </a:lnTo>
                <a:lnTo>
                  <a:pt x="129" y="84"/>
                </a:lnTo>
                <a:lnTo>
                  <a:pt x="208" y="132"/>
                </a:lnTo>
                <a:lnTo>
                  <a:pt x="208" y="132"/>
                </a:lnTo>
                <a:cubicBezTo>
                  <a:pt x="208" y="133"/>
                  <a:pt x="208" y="133"/>
                  <a:pt x="208" y="134"/>
                </a:cubicBezTo>
                <a:lnTo>
                  <a:pt x="208" y="134"/>
                </a:lnTo>
                <a:lnTo>
                  <a:pt x="208" y="135"/>
                </a:lnTo>
                <a:lnTo>
                  <a:pt x="208" y="135"/>
                </a:lnTo>
                <a:cubicBezTo>
                  <a:pt x="208" y="136"/>
                  <a:pt x="207" y="136"/>
                  <a:pt x="207" y="137"/>
                </a:cubicBezTo>
                <a:lnTo>
                  <a:pt x="207" y="137"/>
                </a:lnTo>
                <a:cubicBezTo>
                  <a:pt x="207" y="138"/>
                  <a:pt x="207" y="138"/>
                  <a:pt x="207" y="139"/>
                </a:cubicBezTo>
                <a:lnTo>
                  <a:pt x="207" y="139"/>
                </a:lnTo>
                <a:cubicBezTo>
                  <a:pt x="206" y="139"/>
                  <a:pt x="206" y="139"/>
                  <a:pt x="206" y="140"/>
                </a:cubicBezTo>
                <a:lnTo>
                  <a:pt x="206" y="140"/>
                </a:lnTo>
                <a:lnTo>
                  <a:pt x="205" y="141"/>
                </a:lnTo>
                <a:lnTo>
                  <a:pt x="205" y="141"/>
                </a:lnTo>
                <a:cubicBezTo>
                  <a:pt x="205" y="142"/>
                  <a:pt x="205" y="142"/>
                  <a:pt x="204" y="142"/>
                </a:cubicBezTo>
                <a:lnTo>
                  <a:pt x="204" y="142"/>
                </a:lnTo>
                <a:cubicBezTo>
                  <a:pt x="204" y="143"/>
                  <a:pt x="204" y="143"/>
                  <a:pt x="203" y="144"/>
                </a:cubicBezTo>
                <a:lnTo>
                  <a:pt x="203" y="144"/>
                </a:lnTo>
                <a:cubicBezTo>
                  <a:pt x="203" y="144"/>
                  <a:pt x="202" y="144"/>
                  <a:pt x="202" y="145"/>
                </a:cubicBezTo>
                <a:lnTo>
                  <a:pt x="202" y="145"/>
                </a:lnTo>
                <a:cubicBezTo>
                  <a:pt x="201" y="145"/>
                  <a:pt x="201" y="145"/>
                  <a:pt x="201" y="146"/>
                </a:cubicBezTo>
                <a:lnTo>
                  <a:pt x="201" y="146"/>
                </a:lnTo>
                <a:cubicBezTo>
                  <a:pt x="200" y="146"/>
                  <a:pt x="200" y="146"/>
                  <a:pt x="200" y="146"/>
                </a:cubicBezTo>
                <a:lnTo>
                  <a:pt x="200" y="146"/>
                </a:lnTo>
                <a:cubicBezTo>
                  <a:pt x="199" y="147"/>
                  <a:pt x="198" y="147"/>
                  <a:pt x="198" y="147"/>
                </a:cubicBezTo>
                <a:lnTo>
                  <a:pt x="198" y="147"/>
                </a:lnTo>
                <a:cubicBezTo>
                  <a:pt x="197" y="148"/>
                  <a:pt x="197" y="148"/>
                  <a:pt x="196" y="148"/>
                </a:cubicBezTo>
                <a:lnTo>
                  <a:pt x="196" y="148"/>
                </a:lnTo>
                <a:cubicBezTo>
                  <a:pt x="195" y="148"/>
                  <a:pt x="195" y="148"/>
                  <a:pt x="195" y="148"/>
                </a:cubicBezTo>
                <a:lnTo>
                  <a:pt x="195" y="148"/>
                </a:lnTo>
                <a:cubicBezTo>
                  <a:pt x="194" y="149"/>
                  <a:pt x="192" y="149"/>
                  <a:pt x="191" y="149"/>
                </a:cubicBezTo>
                <a:lnTo>
                  <a:pt x="25" y="149"/>
                </a:lnTo>
                <a:close/>
                <a:moveTo>
                  <a:pt x="208" y="122"/>
                </a:moveTo>
                <a:lnTo>
                  <a:pt x="137" y="79"/>
                </a:lnTo>
                <a:lnTo>
                  <a:pt x="208" y="35"/>
                </a:lnTo>
                <a:lnTo>
                  <a:pt x="208" y="1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86120" y="3750214"/>
            <a:ext cx="232156" cy="255846"/>
          </a:xfrm>
          <a:custGeom>
            <a:avLst/>
            <a:gdLst>
              <a:gd name="T0" fmla="*/ 52 w 218"/>
              <a:gd name="T1" fmla="*/ 91 h 237"/>
              <a:gd name="T2" fmla="*/ 55 w 218"/>
              <a:gd name="T3" fmla="*/ 92 h 237"/>
              <a:gd name="T4" fmla="*/ 67 w 218"/>
              <a:gd name="T5" fmla="*/ 94 h 237"/>
              <a:gd name="T6" fmla="*/ 71 w 218"/>
              <a:gd name="T7" fmla="*/ 94 h 237"/>
              <a:gd name="T8" fmla="*/ 74 w 218"/>
              <a:gd name="T9" fmla="*/ 94 h 237"/>
              <a:gd name="T10" fmla="*/ 77 w 218"/>
              <a:gd name="T11" fmla="*/ 93 h 237"/>
              <a:gd name="T12" fmla="*/ 80 w 218"/>
              <a:gd name="T13" fmla="*/ 92 h 237"/>
              <a:gd name="T14" fmla="*/ 82 w 218"/>
              <a:gd name="T15" fmla="*/ 92 h 237"/>
              <a:gd name="T16" fmla="*/ 84 w 218"/>
              <a:gd name="T17" fmla="*/ 91 h 237"/>
              <a:gd name="T18" fmla="*/ 87 w 218"/>
              <a:gd name="T19" fmla="*/ 89 h 237"/>
              <a:gd name="T20" fmla="*/ 91 w 218"/>
              <a:gd name="T21" fmla="*/ 87 h 237"/>
              <a:gd name="T22" fmla="*/ 88 w 218"/>
              <a:gd name="T23" fmla="*/ 16 h 237"/>
              <a:gd name="T24" fmla="*/ 25 w 218"/>
              <a:gd name="T25" fmla="*/ 50 h 237"/>
              <a:gd name="T26" fmla="*/ 25 w 218"/>
              <a:gd name="T27" fmla="*/ 52 h 237"/>
              <a:gd name="T28" fmla="*/ 34 w 218"/>
              <a:gd name="T29" fmla="*/ 50 h 237"/>
              <a:gd name="T30" fmla="*/ 84 w 218"/>
              <a:gd name="T31" fmla="*/ 23 h 237"/>
              <a:gd name="T32" fmla="*/ 86 w 218"/>
              <a:gd name="T33" fmla="*/ 80 h 237"/>
              <a:gd name="T34" fmla="*/ 83 w 218"/>
              <a:gd name="T35" fmla="*/ 82 h 237"/>
              <a:gd name="T36" fmla="*/ 80 w 218"/>
              <a:gd name="T37" fmla="*/ 83 h 237"/>
              <a:gd name="T38" fmla="*/ 77 w 218"/>
              <a:gd name="T39" fmla="*/ 84 h 237"/>
              <a:gd name="T40" fmla="*/ 75 w 218"/>
              <a:gd name="T41" fmla="*/ 85 h 237"/>
              <a:gd name="T42" fmla="*/ 73 w 218"/>
              <a:gd name="T43" fmla="*/ 85 h 237"/>
              <a:gd name="T44" fmla="*/ 71 w 218"/>
              <a:gd name="T45" fmla="*/ 86 h 237"/>
              <a:gd name="T46" fmla="*/ 57 w 218"/>
              <a:gd name="T47" fmla="*/ 84 h 237"/>
              <a:gd name="T48" fmla="*/ 55 w 218"/>
              <a:gd name="T49" fmla="*/ 84 h 237"/>
              <a:gd name="T50" fmla="*/ 34 w 218"/>
              <a:gd name="T51" fmla="*/ 52 h 237"/>
              <a:gd name="T52" fmla="*/ 140 w 218"/>
              <a:gd name="T53" fmla="*/ 102 h 237"/>
              <a:gd name="T54" fmla="*/ 108 w 218"/>
              <a:gd name="T55" fmla="*/ 112 h 237"/>
              <a:gd name="T56" fmla="*/ 0 w 218"/>
              <a:gd name="T57" fmla="*/ 166 h 237"/>
              <a:gd name="T58" fmla="*/ 82 w 218"/>
              <a:gd name="T59" fmla="*/ 171 h 237"/>
              <a:gd name="T60" fmla="*/ 140 w 218"/>
              <a:gd name="T61" fmla="*/ 102 h 237"/>
              <a:gd name="T62" fmla="*/ 8 w 218"/>
              <a:gd name="T63" fmla="*/ 163 h 237"/>
              <a:gd name="T64" fmla="*/ 101 w 218"/>
              <a:gd name="T65" fmla="*/ 117 h 237"/>
              <a:gd name="T66" fmla="*/ 97 w 218"/>
              <a:gd name="T67" fmla="*/ 121 h 237"/>
              <a:gd name="T68" fmla="*/ 93 w 218"/>
              <a:gd name="T69" fmla="*/ 125 h 237"/>
              <a:gd name="T70" fmla="*/ 93 w 218"/>
              <a:gd name="T71" fmla="*/ 126 h 237"/>
              <a:gd name="T72" fmla="*/ 89 w 218"/>
              <a:gd name="T73" fmla="*/ 131 h 237"/>
              <a:gd name="T74" fmla="*/ 87 w 218"/>
              <a:gd name="T75" fmla="*/ 136 h 237"/>
              <a:gd name="T76" fmla="*/ 85 w 218"/>
              <a:gd name="T77" fmla="*/ 142 h 237"/>
              <a:gd name="T78" fmla="*/ 84 w 218"/>
              <a:gd name="T79" fmla="*/ 143 h 237"/>
              <a:gd name="T80" fmla="*/ 83 w 218"/>
              <a:gd name="T81" fmla="*/ 149 h 237"/>
              <a:gd name="T82" fmla="*/ 82 w 218"/>
              <a:gd name="T83" fmla="*/ 154 h 237"/>
              <a:gd name="T84" fmla="*/ 81 w 218"/>
              <a:gd name="T85" fmla="*/ 161 h 237"/>
              <a:gd name="T86" fmla="*/ 140 w 218"/>
              <a:gd name="T87" fmla="*/ 211 h 237"/>
              <a:gd name="T88" fmla="*/ 90 w 218"/>
              <a:gd name="T89" fmla="*/ 166 h 237"/>
              <a:gd name="T90" fmla="*/ 90 w 218"/>
              <a:gd name="T91" fmla="*/ 155 h 237"/>
              <a:gd name="T92" fmla="*/ 90 w 218"/>
              <a:gd name="T93" fmla="*/ 154 h 237"/>
              <a:gd name="T94" fmla="*/ 91 w 218"/>
              <a:gd name="T95" fmla="*/ 149 h 237"/>
              <a:gd name="T96" fmla="*/ 93 w 218"/>
              <a:gd name="T97" fmla="*/ 144 h 237"/>
              <a:gd name="T98" fmla="*/ 95 w 218"/>
              <a:gd name="T99" fmla="*/ 138 h 237"/>
              <a:gd name="T100" fmla="*/ 102 w 218"/>
              <a:gd name="T101" fmla="*/ 128 h 237"/>
              <a:gd name="T102" fmla="*/ 102 w 218"/>
              <a:gd name="T103" fmla="*/ 128 h 237"/>
              <a:gd name="T104" fmla="*/ 106 w 218"/>
              <a:gd name="T105" fmla="*/ 124 h 237"/>
              <a:gd name="T106" fmla="*/ 110 w 218"/>
              <a:gd name="T107" fmla="*/ 120 h 237"/>
              <a:gd name="T108" fmla="*/ 112 w 218"/>
              <a:gd name="T109" fmla="*/ 119 h 237"/>
              <a:gd name="T110" fmla="*/ 140 w 218"/>
              <a:gd name="T111" fmla="*/ 211 h 237"/>
              <a:gd name="T112" fmla="*/ 171 w 218"/>
              <a:gd name="T113" fmla="*/ 167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18" h="237">
                <a:moveTo>
                  <a:pt x="51" y="91"/>
                </a:moveTo>
                <a:lnTo>
                  <a:pt x="51" y="91"/>
                </a:lnTo>
                <a:lnTo>
                  <a:pt x="52" y="91"/>
                </a:lnTo>
                <a:lnTo>
                  <a:pt x="53" y="92"/>
                </a:lnTo>
                <a:lnTo>
                  <a:pt x="53" y="92"/>
                </a:lnTo>
                <a:cubicBezTo>
                  <a:pt x="54" y="92"/>
                  <a:pt x="54" y="92"/>
                  <a:pt x="55" y="92"/>
                </a:cubicBezTo>
                <a:lnTo>
                  <a:pt x="55" y="92"/>
                </a:lnTo>
                <a:cubicBezTo>
                  <a:pt x="59" y="94"/>
                  <a:pt x="63" y="94"/>
                  <a:pt x="67" y="94"/>
                </a:cubicBezTo>
                <a:lnTo>
                  <a:pt x="67" y="94"/>
                </a:lnTo>
                <a:lnTo>
                  <a:pt x="67" y="94"/>
                </a:lnTo>
                <a:cubicBezTo>
                  <a:pt x="69" y="94"/>
                  <a:pt x="70" y="94"/>
                  <a:pt x="71" y="94"/>
                </a:cubicBezTo>
                <a:lnTo>
                  <a:pt x="71" y="94"/>
                </a:lnTo>
                <a:cubicBezTo>
                  <a:pt x="72" y="94"/>
                  <a:pt x="72" y="94"/>
                  <a:pt x="73" y="94"/>
                </a:cubicBezTo>
                <a:lnTo>
                  <a:pt x="74" y="94"/>
                </a:lnTo>
                <a:lnTo>
                  <a:pt x="74" y="94"/>
                </a:lnTo>
                <a:cubicBezTo>
                  <a:pt x="74" y="94"/>
                  <a:pt x="75" y="93"/>
                  <a:pt x="76" y="93"/>
                </a:cubicBezTo>
                <a:lnTo>
                  <a:pt x="76" y="93"/>
                </a:lnTo>
                <a:lnTo>
                  <a:pt x="77" y="93"/>
                </a:lnTo>
                <a:lnTo>
                  <a:pt x="78" y="93"/>
                </a:lnTo>
                <a:lnTo>
                  <a:pt x="78" y="93"/>
                </a:lnTo>
                <a:cubicBezTo>
                  <a:pt x="79" y="93"/>
                  <a:pt x="79" y="92"/>
                  <a:pt x="80" y="92"/>
                </a:cubicBezTo>
                <a:lnTo>
                  <a:pt x="80" y="92"/>
                </a:lnTo>
                <a:cubicBezTo>
                  <a:pt x="80" y="92"/>
                  <a:pt x="80" y="92"/>
                  <a:pt x="81" y="92"/>
                </a:cubicBezTo>
                <a:lnTo>
                  <a:pt x="82" y="92"/>
                </a:lnTo>
                <a:lnTo>
                  <a:pt x="82" y="92"/>
                </a:lnTo>
                <a:cubicBezTo>
                  <a:pt x="82" y="91"/>
                  <a:pt x="83" y="91"/>
                  <a:pt x="84" y="91"/>
                </a:cubicBezTo>
                <a:lnTo>
                  <a:pt x="84" y="91"/>
                </a:lnTo>
                <a:cubicBezTo>
                  <a:pt x="84" y="91"/>
                  <a:pt x="84" y="91"/>
                  <a:pt x="85" y="90"/>
                </a:cubicBezTo>
                <a:lnTo>
                  <a:pt x="85" y="90"/>
                </a:lnTo>
                <a:cubicBezTo>
                  <a:pt x="85" y="90"/>
                  <a:pt x="86" y="90"/>
                  <a:pt x="87" y="89"/>
                </a:cubicBezTo>
                <a:lnTo>
                  <a:pt x="88" y="89"/>
                </a:lnTo>
                <a:lnTo>
                  <a:pt x="88" y="89"/>
                </a:lnTo>
                <a:cubicBezTo>
                  <a:pt x="89" y="88"/>
                  <a:pt x="90" y="88"/>
                  <a:pt x="91" y="87"/>
                </a:cubicBezTo>
                <a:lnTo>
                  <a:pt x="91" y="87"/>
                </a:lnTo>
                <a:lnTo>
                  <a:pt x="91" y="87"/>
                </a:lnTo>
                <a:cubicBezTo>
                  <a:pt x="117" y="69"/>
                  <a:pt x="115" y="31"/>
                  <a:pt x="88" y="16"/>
                </a:cubicBezTo>
                <a:lnTo>
                  <a:pt x="88" y="16"/>
                </a:lnTo>
                <a:cubicBezTo>
                  <a:pt x="61" y="0"/>
                  <a:pt x="27" y="19"/>
                  <a:pt x="25" y="50"/>
                </a:cubicBezTo>
                <a:lnTo>
                  <a:pt x="25" y="50"/>
                </a:lnTo>
                <a:lnTo>
                  <a:pt x="25" y="50"/>
                </a:lnTo>
                <a:cubicBezTo>
                  <a:pt x="25" y="51"/>
                  <a:pt x="25" y="51"/>
                  <a:pt x="25" y="52"/>
                </a:cubicBezTo>
                <a:lnTo>
                  <a:pt x="25" y="52"/>
                </a:lnTo>
                <a:cubicBezTo>
                  <a:pt x="25" y="69"/>
                  <a:pt x="35" y="84"/>
                  <a:pt x="51" y="91"/>
                </a:cubicBezTo>
                <a:close/>
                <a:moveTo>
                  <a:pt x="34" y="51"/>
                </a:moveTo>
                <a:lnTo>
                  <a:pt x="34" y="50"/>
                </a:lnTo>
                <a:lnTo>
                  <a:pt x="34" y="50"/>
                </a:lnTo>
                <a:cubicBezTo>
                  <a:pt x="35" y="25"/>
                  <a:pt x="62" y="11"/>
                  <a:pt x="84" y="23"/>
                </a:cubicBezTo>
                <a:lnTo>
                  <a:pt x="84" y="23"/>
                </a:lnTo>
                <a:cubicBezTo>
                  <a:pt x="106" y="35"/>
                  <a:pt x="107" y="66"/>
                  <a:pt x="86" y="80"/>
                </a:cubicBezTo>
                <a:lnTo>
                  <a:pt x="86" y="80"/>
                </a:lnTo>
                <a:lnTo>
                  <a:pt x="86" y="80"/>
                </a:lnTo>
                <a:cubicBezTo>
                  <a:pt x="85" y="81"/>
                  <a:pt x="84" y="81"/>
                  <a:pt x="84" y="82"/>
                </a:cubicBezTo>
                <a:lnTo>
                  <a:pt x="83" y="82"/>
                </a:lnTo>
                <a:lnTo>
                  <a:pt x="83" y="82"/>
                </a:lnTo>
                <a:cubicBezTo>
                  <a:pt x="83" y="82"/>
                  <a:pt x="82" y="82"/>
                  <a:pt x="81" y="83"/>
                </a:cubicBezTo>
                <a:lnTo>
                  <a:pt x="80" y="83"/>
                </a:lnTo>
                <a:lnTo>
                  <a:pt x="80" y="83"/>
                </a:lnTo>
                <a:lnTo>
                  <a:pt x="79" y="84"/>
                </a:lnTo>
                <a:lnTo>
                  <a:pt x="77" y="84"/>
                </a:lnTo>
                <a:lnTo>
                  <a:pt x="77" y="84"/>
                </a:lnTo>
                <a:lnTo>
                  <a:pt x="76" y="85"/>
                </a:lnTo>
                <a:lnTo>
                  <a:pt x="75" y="85"/>
                </a:lnTo>
                <a:lnTo>
                  <a:pt x="75" y="85"/>
                </a:lnTo>
                <a:cubicBezTo>
                  <a:pt x="74" y="85"/>
                  <a:pt x="74" y="85"/>
                  <a:pt x="74" y="85"/>
                </a:cubicBezTo>
                <a:lnTo>
                  <a:pt x="74" y="85"/>
                </a:lnTo>
                <a:lnTo>
                  <a:pt x="73" y="85"/>
                </a:lnTo>
                <a:lnTo>
                  <a:pt x="72" y="86"/>
                </a:lnTo>
                <a:lnTo>
                  <a:pt x="72" y="86"/>
                </a:lnTo>
                <a:cubicBezTo>
                  <a:pt x="71" y="86"/>
                  <a:pt x="71" y="86"/>
                  <a:pt x="71" y="86"/>
                </a:cubicBezTo>
                <a:lnTo>
                  <a:pt x="71" y="86"/>
                </a:lnTo>
                <a:cubicBezTo>
                  <a:pt x="66" y="86"/>
                  <a:pt x="62" y="86"/>
                  <a:pt x="57" y="84"/>
                </a:cubicBezTo>
                <a:lnTo>
                  <a:pt x="57" y="84"/>
                </a:lnTo>
                <a:cubicBezTo>
                  <a:pt x="57" y="84"/>
                  <a:pt x="57" y="84"/>
                  <a:pt x="56" y="84"/>
                </a:cubicBezTo>
                <a:lnTo>
                  <a:pt x="55" y="84"/>
                </a:lnTo>
                <a:lnTo>
                  <a:pt x="55" y="84"/>
                </a:lnTo>
                <a:cubicBezTo>
                  <a:pt x="55" y="83"/>
                  <a:pt x="54" y="83"/>
                  <a:pt x="54" y="83"/>
                </a:cubicBezTo>
                <a:lnTo>
                  <a:pt x="54" y="83"/>
                </a:lnTo>
                <a:cubicBezTo>
                  <a:pt x="42" y="78"/>
                  <a:pt x="34" y="66"/>
                  <a:pt x="34" y="52"/>
                </a:cubicBezTo>
                <a:lnTo>
                  <a:pt x="34" y="52"/>
                </a:lnTo>
                <a:lnTo>
                  <a:pt x="34" y="51"/>
                </a:lnTo>
                <a:close/>
                <a:moveTo>
                  <a:pt x="140" y="102"/>
                </a:moveTo>
                <a:lnTo>
                  <a:pt x="140" y="102"/>
                </a:lnTo>
                <a:cubicBezTo>
                  <a:pt x="129" y="102"/>
                  <a:pt x="118" y="106"/>
                  <a:pt x="108" y="112"/>
                </a:cubicBezTo>
                <a:lnTo>
                  <a:pt x="108" y="112"/>
                </a:lnTo>
                <a:cubicBezTo>
                  <a:pt x="65" y="77"/>
                  <a:pt x="0" y="108"/>
                  <a:pt x="0" y="164"/>
                </a:cubicBezTo>
                <a:lnTo>
                  <a:pt x="0" y="164"/>
                </a:lnTo>
                <a:cubicBezTo>
                  <a:pt x="0" y="165"/>
                  <a:pt x="0" y="166"/>
                  <a:pt x="0" y="166"/>
                </a:cubicBezTo>
                <a:lnTo>
                  <a:pt x="0" y="171"/>
                </a:lnTo>
                <a:lnTo>
                  <a:pt x="82" y="171"/>
                </a:lnTo>
                <a:lnTo>
                  <a:pt x="82" y="171"/>
                </a:lnTo>
                <a:cubicBezTo>
                  <a:pt x="91" y="220"/>
                  <a:pt x="152" y="236"/>
                  <a:pt x="185" y="198"/>
                </a:cubicBezTo>
                <a:lnTo>
                  <a:pt x="185" y="198"/>
                </a:lnTo>
                <a:cubicBezTo>
                  <a:pt x="217" y="161"/>
                  <a:pt x="189" y="102"/>
                  <a:pt x="140" y="102"/>
                </a:cubicBezTo>
                <a:close/>
                <a:moveTo>
                  <a:pt x="81" y="163"/>
                </a:moveTo>
                <a:lnTo>
                  <a:pt x="8" y="163"/>
                </a:lnTo>
                <a:lnTo>
                  <a:pt x="8" y="163"/>
                </a:lnTo>
                <a:cubicBezTo>
                  <a:pt x="10" y="115"/>
                  <a:pt x="63" y="89"/>
                  <a:pt x="101" y="117"/>
                </a:cubicBezTo>
                <a:lnTo>
                  <a:pt x="101" y="117"/>
                </a:lnTo>
                <a:lnTo>
                  <a:pt x="101" y="117"/>
                </a:lnTo>
                <a:lnTo>
                  <a:pt x="101" y="117"/>
                </a:lnTo>
                <a:cubicBezTo>
                  <a:pt x="100" y="118"/>
                  <a:pt x="98" y="119"/>
                  <a:pt x="97" y="121"/>
                </a:cubicBezTo>
                <a:lnTo>
                  <a:pt x="97" y="121"/>
                </a:lnTo>
                <a:cubicBezTo>
                  <a:pt x="97" y="121"/>
                  <a:pt x="97" y="122"/>
                  <a:pt x="96" y="122"/>
                </a:cubicBezTo>
                <a:lnTo>
                  <a:pt x="96" y="122"/>
                </a:lnTo>
                <a:cubicBezTo>
                  <a:pt x="95" y="123"/>
                  <a:pt x="94" y="124"/>
                  <a:pt x="93" y="125"/>
                </a:cubicBezTo>
                <a:lnTo>
                  <a:pt x="93" y="125"/>
                </a:lnTo>
                <a:cubicBezTo>
                  <a:pt x="93" y="126"/>
                  <a:pt x="93" y="126"/>
                  <a:pt x="93" y="126"/>
                </a:cubicBezTo>
                <a:lnTo>
                  <a:pt x="93" y="126"/>
                </a:lnTo>
                <a:cubicBezTo>
                  <a:pt x="92" y="128"/>
                  <a:pt x="91" y="129"/>
                  <a:pt x="90" y="131"/>
                </a:cubicBezTo>
                <a:lnTo>
                  <a:pt x="90" y="131"/>
                </a:lnTo>
                <a:cubicBezTo>
                  <a:pt x="90" y="131"/>
                  <a:pt x="90" y="131"/>
                  <a:pt x="89" y="131"/>
                </a:cubicBezTo>
                <a:lnTo>
                  <a:pt x="89" y="131"/>
                </a:lnTo>
                <a:cubicBezTo>
                  <a:pt x="88" y="133"/>
                  <a:pt x="88" y="134"/>
                  <a:pt x="87" y="136"/>
                </a:cubicBezTo>
                <a:lnTo>
                  <a:pt x="87" y="136"/>
                </a:lnTo>
                <a:cubicBezTo>
                  <a:pt x="87" y="137"/>
                  <a:pt x="87" y="137"/>
                  <a:pt x="87" y="137"/>
                </a:cubicBezTo>
                <a:lnTo>
                  <a:pt x="87" y="137"/>
                </a:lnTo>
                <a:cubicBezTo>
                  <a:pt x="86" y="139"/>
                  <a:pt x="85" y="140"/>
                  <a:pt x="85" y="142"/>
                </a:cubicBezTo>
                <a:lnTo>
                  <a:pt x="85" y="142"/>
                </a:lnTo>
                <a:cubicBezTo>
                  <a:pt x="84" y="142"/>
                  <a:pt x="84" y="142"/>
                  <a:pt x="84" y="143"/>
                </a:cubicBezTo>
                <a:lnTo>
                  <a:pt x="84" y="143"/>
                </a:lnTo>
                <a:cubicBezTo>
                  <a:pt x="84" y="144"/>
                  <a:pt x="83" y="146"/>
                  <a:pt x="83" y="148"/>
                </a:cubicBezTo>
                <a:lnTo>
                  <a:pt x="83" y="148"/>
                </a:lnTo>
                <a:cubicBezTo>
                  <a:pt x="83" y="148"/>
                  <a:pt x="83" y="148"/>
                  <a:pt x="83" y="149"/>
                </a:cubicBezTo>
                <a:lnTo>
                  <a:pt x="83" y="149"/>
                </a:lnTo>
                <a:cubicBezTo>
                  <a:pt x="82" y="150"/>
                  <a:pt x="82" y="152"/>
                  <a:pt x="82" y="154"/>
                </a:cubicBezTo>
                <a:lnTo>
                  <a:pt x="82" y="154"/>
                </a:lnTo>
                <a:lnTo>
                  <a:pt x="82" y="155"/>
                </a:lnTo>
                <a:lnTo>
                  <a:pt x="82" y="155"/>
                </a:lnTo>
                <a:cubicBezTo>
                  <a:pt x="81" y="157"/>
                  <a:pt x="81" y="159"/>
                  <a:pt x="81" y="161"/>
                </a:cubicBezTo>
                <a:lnTo>
                  <a:pt x="81" y="161"/>
                </a:lnTo>
                <a:cubicBezTo>
                  <a:pt x="81" y="162"/>
                  <a:pt x="81" y="162"/>
                  <a:pt x="81" y="163"/>
                </a:cubicBezTo>
                <a:close/>
                <a:moveTo>
                  <a:pt x="140" y="211"/>
                </a:moveTo>
                <a:lnTo>
                  <a:pt x="140" y="211"/>
                </a:lnTo>
                <a:cubicBezTo>
                  <a:pt x="114" y="211"/>
                  <a:pt x="93" y="192"/>
                  <a:pt x="90" y="166"/>
                </a:cubicBezTo>
                <a:lnTo>
                  <a:pt x="90" y="166"/>
                </a:lnTo>
                <a:cubicBezTo>
                  <a:pt x="90" y="165"/>
                  <a:pt x="90" y="163"/>
                  <a:pt x="90" y="161"/>
                </a:cubicBezTo>
                <a:lnTo>
                  <a:pt x="90" y="161"/>
                </a:lnTo>
                <a:cubicBezTo>
                  <a:pt x="90" y="159"/>
                  <a:pt x="90" y="157"/>
                  <a:pt x="90" y="155"/>
                </a:cubicBezTo>
                <a:lnTo>
                  <a:pt x="90" y="155"/>
                </a:lnTo>
                <a:lnTo>
                  <a:pt x="90" y="154"/>
                </a:lnTo>
                <a:lnTo>
                  <a:pt x="90" y="154"/>
                </a:lnTo>
                <a:cubicBezTo>
                  <a:pt x="90" y="152"/>
                  <a:pt x="91" y="151"/>
                  <a:pt x="91" y="149"/>
                </a:cubicBezTo>
                <a:lnTo>
                  <a:pt x="91" y="149"/>
                </a:lnTo>
                <a:lnTo>
                  <a:pt x="91" y="149"/>
                </a:lnTo>
                <a:lnTo>
                  <a:pt x="91" y="149"/>
                </a:lnTo>
                <a:cubicBezTo>
                  <a:pt x="92" y="147"/>
                  <a:pt x="92" y="145"/>
                  <a:pt x="93" y="144"/>
                </a:cubicBezTo>
                <a:lnTo>
                  <a:pt x="93" y="144"/>
                </a:lnTo>
                <a:cubicBezTo>
                  <a:pt x="93" y="143"/>
                  <a:pt x="93" y="143"/>
                  <a:pt x="93" y="143"/>
                </a:cubicBezTo>
                <a:lnTo>
                  <a:pt x="93" y="143"/>
                </a:lnTo>
                <a:cubicBezTo>
                  <a:pt x="94" y="142"/>
                  <a:pt x="94" y="140"/>
                  <a:pt x="95" y="138"/>
                </a:cubicBezTo>
                <a:lnTo>
                  <a:pt x="95" y="138"/>
                </a:lnTo>
                <a:lnTo>
                  <a:pt x="95" y="138"/>
                </a:lnTo>
                <a:cubicBezTo>
                  <a:pt x="97" y="134"/>
                  <a:pt x="99" y="131"/>
                  <a:pt x="102" y="128"/>
                </a:cubicBezTo>
                <a:lnTo>
                  <a:pt x="102" y="128"/>
                </a:lnTo>
                <a:lnTo>
                  <a:pt x="102" y="128"/>
                </a:lnTo>
                <a:lnTo>
                  <a:pt x="102" y="128"/>
                </a:lnTo>
                <a:cubicBezTo>
                  <a:pt x="103" y="127"/>
                  <a:pt x="104" y="125"/>
                  <a:pt x="106" y="124"/>
                </a:cubicBezTo>
                <a:lnTo>
                  <a:pt x="106" y="124"/>
                </a:lnTo>
                <a:lnTo>
                  <a:pt x="106" y="124"/>
                </a:lnTo>
                <a:lnTo>
                  <a:pt x="106" y="124"/>
                </a:lnTo>
                <a:cubicBezTo>
                  <a:pt x="108" y="122"/>
                  <a:pt x="109" y="122"/>
                  <a:pt x="110" y="120"/>
                </a:cubicBezTo>
                <a:lnTo>
                  <a:pt x="110" y="120"/>
                </a:lnTo>
                <a:cubicBezTo>
                  <a:pt x="111" y="120"/>
                  <a:pt x="111" y="120"/>
                  <a:pt x="111" y="120"/>
                </a:cubicBezTo>
                <a:lnTo>
                  <a:pt x="112" y="119"/>
                </a:lnTo>
                <a:lnTo>
                  <a:pt x="112" y="119"/>
                </a:lnTo>
                <a:cubicBezTo>
                  <a:pt x="140" y="100"/>
                  <a:pt x="178" y="114"/>
                  <a:pt x="188" y="146"/>
                </a:cubicBezTo>
                <a:lnTo>
                  <a:pt x="188" y="146"/>
                </a:lnTo>
                <a:cubicBezTo>
                  <a:pt x="198" y="179"/>
                  <a:pt x="174" y="211"/>
                  <a:pt x="140" y="211"/>
                </a:cubicBezTo>
                <a:close/>
                <a:moveTo>
                  <a:pt x="109" y="155"/>
                </a:moveTo>
                <a:lnTo>
                  <a:pt x="171" y="155"/>
                </a:lnTo>
                <a:lnTo>
                  <a:pt x="171" y="167"/>
                </a:lnTo>
                <a:lnTo>
                  <a:pt x="109" y="167"/>
                </a:lnTo>
                <a:lnTo>
                  <a:pt x="109" y="15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767169" y="4214526"/>
            <a:ext cx="236894" cy="246371"/>
          </a:xfrm>
          <a:custGeom>
            <a:avLst/>
            <a:gdLst>
              <a:gd name="T0" fmla="*/ 140 w 219"/>
              <a:gd name="T1" fmla="*/ 104 h 228"/>
              <a:gd name="T2" fmla="*/ 108 w 219"/>
              <a:gd name="T3" fmla="*/ 96 h 228"/>
              <a:gd name="T4" fmla="*/ 98 w 219"/>
              <a:gd name="T5" fmla="*/ 91 h 228"/>
              <a:gd name="T6" fmla="*/ 101 w 219"/>
              <a:gd name="T7" fmla="*/ 83 h 228"/>
              <a:gd name="T8" fmla="*/ 126 w 219"/>
              <a:gd name="T9" fmla="*/ 83 h 228"/>
              <a:gd name="T10" fmla="*/ 139 w 219"/>
              <a:gd name="T11" fmla="*/ 99 h 228"/>
              <a:gd name="T12" fmla="*/ 165 w 219"/>
              <a:gd name="T13" fmla="*/ 86 h 228"/>
              <a:gd name="T14" fmla="*/ 153 w 219"/>
              <a:gd name="T15" fmla="*/ 64 h 228"/>
              <a:gd name="T16" fmla="*/ 116 w 219"/>
              <a:gd name="T17" fmla="*/ 53 h 228"/>
              <a:gd name="T18" fmla="*/ 70 w 219"/>
              <a:gd name="T19" fmla="*/ 71 h 228"/>
              <a:gd name="T20" fmla="*/ 70 w 219"/>
              <a:gd name="T21" fmla="*/ 111 h 228"/>
              <a:gd name="T22" fmla="*/ 110 w 219"/>
              <a:gd name="T23" fmla="*/ 130 h 228"/>
              <a:gd name="T24" fmla="*/ 133 w 219"/>
              <a:gd name="T25" fmla="*/ 138 h 228"/>
              <a:gd name="T26" fmla="*/ 130 w 219"/>
              <a:gd name="T27" fmla="*/ 150 h 228"/>
              <a:gd name="T28" fmla="*/ 104 w 219"/>
              <a:gd name="T29" fmla="*/ 152 h 228"/>
              <a:gd name="T30" fmla="*/ 94 w 219"/>
              <a:gd name="T31" fmla="*/ 140 h 228"/>
              <a:gd name="T32" fmla="*/ 78 w 219"/>
              <a:gd name="T33" fmla="*/ 127 h 228"/>
              <a:gd name="T34" fmla="*/ 61 w 219"/>
              <a:gd name="T35" fmla="*/ 143 h 228"/>
              <a:gd name="T36" fmla="*/ 83 w 219"/>
              <a:gd name="T37" fmla="*/ 175 h 228"/>
              <a:gd name="T38" fmla="*/ 145 w 219"/>
              <a:gd name="T39" fmla="*/ 177 h 228"/>
              <a:gd name="T40" fmla="*/ 171 w 219"/>
              <a:gd name="T41" fmla="*/ 141 h 228"/>
              <a:gd name="T42" fmla="*/ 158 w 219"/>
              <a:gd name="T43" fmla="*/ 157 h 228"/>
              <a:gd name="T44" fmla="*/ 116 w 219"/>
              <a:gd name="T45" fmla="*/ 174 h 228"/>
              <a:gd name="T46" fmla="*/ 74 w 219"/>
              <a:gd name="T47" fmla="*/ 156 h 228"/>
              <a:gd name="T48" fmla="*/ 71 w 219"/>
              <a:gd name="T49" fmla="*/ 138 h 228"/>
              <a:gd name="T50" fmla="*/ 83 w 219"/>
              <a:gd name="T51" fmla="*/ 137 h 228"/>
              <a:gd name="T52" fmla="*/ 92 w 219"/>
              <a:gd name="T53" fmla="*/ 153 h 228"/>
              <a:gd name="T54" fmla="*/ 115 w 219"/>
              <a:gd name="T55" fmla="*/ 163 h 228"/>
              <a:gd name="T56" fmla="*/ 143 w 219"/>
              <a:gd name="T57" fmla="*/ 143 h 228"/>
              <a:gd name="T58" fmla="*/ 128 w 219"/>
              <a:gd name="T59" fmla="*/ 126 h 228"/>
              <a:gd name="T60" fmla="*/ 90 w 219"/>
              <a:gd name="T61" fmla="*/ 115 h 228"/>
              <a:gd name="T62" fmla="*/ 72 w 219"/>
              <a:gd name="T63" fmla="*/ 91 h 228"/>
              <a:gd name="T64" fmla="*/ 92 w 219"/>
              <a:gd name="T65" fmla="*/ 65 h 228"/>
              <a:gd name="T66" fmla="*/ 135 w 219"/>
              <a:gd name="T67" fmla="*/ 64 h 228"/>
              <a:gd name="T68" fmla="*/ 155 w 219"/>
              <a:gd name="T69" fmla="*/ 78 h 228"/>
              <a:gd name="T70" fmla="*/ 155 w 219"/>
              <a:gd name="T71" fmla="*/ 92 h 228"/>
              <a:gd name="T72" fmla="*/ 144 w 219"/>
              <a:gd name="T73" fmla="*/ 93 h 228"/>
              <a:gd name="T74" fmla="*/ 131 w 219"/>
              <a:gd name="T75" fmla="*/ 77 h 228"/>
              <a:gd name="T76" fmla="*/ 97 w 219"/>
              <a:gd name="T77" fmla="*/ 77 h 228"/>
              <a:gd name="T78" fmla="*/ 92 w 219"/>
              <a:gd name="T79" fmla="*/ 96 h 228"/>
              <a:gd name="T80" fmla="*/ 106 w 219"/>
              <a:gd name="T81" fmla="*/ 104 h 228"/>
              <a:gd name="T82" fmla="*/ 137 w 219"/>
              <a:gd name="T83" fmla="*/ 112 h 228"/>
              <a:gd name="T84" fmla="*/ 160 w 219"/>
              <a:gd name="T85" fmla="*/ 127 h 228"/>
              <a:gd name="T86" fmla="*/ 158 w 219"/>
              <a:gd name="T87" fmla="*/ 157 h 228"/>
              <a:gd name="T88" fmla="*/ 102 w 219"/>
              <a:gd name="T89" fmla="*/ 28 h 228"/>
              <a:gd name="T90" fmla="*/ 25 w 219"/>
              <a:gd name="T91" fmla="*/ 118 h 228"/>
              <a:gd name="T92" fmla="*/ 211 w 219"/>
              <a:gd name="T93" fmla="*/ 159 h 228"/>
              <a:gd name="T94" fmla="*/ 134 w 219"/>
              <a:gd name="T95" fmla="*/ 200 h 228"/>
              <a:gd name="T96" fmla="*/ 33 w 219"/>
              <a:gd name="T97" fmla="*/ 118 h 228"/>
              <a:gd name="T98" fmla="*/ 35 w 219"/>
              <a:gd name="T99" fmla="*/ 99 h 228"/>
              <a:gd name="T100" fmla="*/ 102 w 219"/>
              <a:gd name="T101" fmla="*/ 37 h 228"/>
              <a:gd name="T102" fmla="*/ 197 w 219"/>
              <a:gd name="T103" fmla="*/ 139 h 228"/>
              <a:gd name="T104" fmla="*/ 156 w 219"/>
              <a:gd name="T105" fmla="*/ 206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19" h="228">
                <a:moveTo>
                  <a:pt x="156" y="111"/>
                </a:moveTo>
                <a:lnTo>
                  <a:pt x="156" y="111"/>
                </a:lnTo>
                <a:cubicBezTo>
                  <a:pt x="151" y="108"/>
                  <a:pt x="145" y="106"/>
                  <a:pt x="140" y="104"/>
                </a:cubicBezTo>
                <a:lnTo>
                  <a:pt x="140" y="104"/>
                </a:lnTo>
                <a:cubicBezTo>
                  <a:pt x="134" y="102"/>
                  <a:pt x="127" y="101"/>
                  <a:pt x="120" y="99"/>
                </a:cubicBezTo>
                <a:lnTo>
                  <a:pt x="120" y="99"/>
                </a:lnTo>
                <a:cubicBezTo>
                  <a:pt x="115" y="98"/>
                  <a:pt x="111" y="97"/>
                  <a:pt x="108" y="96"/>
                </a:cubicBezTo>
                <a:lnTo>
                  <a:pt x="108" y="96"/>
                </a:lnTo>
                <a:cubicBezTo>
                  <a:pt x="106" y="95"/>
                  <a:pt x="104" y="95"/>
                  <a:pt x="102" y="94"/>
                </a:cubicBezTo>
                <a:lnTo>
                  <a:pt x="102" y="94"/>
                </a:lnTo>
                <a:cubicBezTo>
                  <a:pt x="101" y="93"/>
                  <a:pt x="100" y="92"/>
                  <a:pt x="98" y="91"/>
                </a:cubicBezTo>
                <a:lnTo>
                  <a:pt x="98" y="91"/>
                </a:lnTo>
                <a:cubicBezTo>
                  <a:pt x="98" y="90"/>
                  <a:pt x="98" y="89"/>
                  <a:pt x="98" y="89"/>
                </a:cubicBezTo>
                <a:lnTo>
                  <a:pt x="98" y="89"/>
                </a:lnTo>
                <a:cubicBezTo>
                  <a:pt x="98" y="86"/>
                  <a:pt x="99" y="84"/>
                  <a:pt x="101" y="83"/>
                </a:cubicBezTo>
                <a:lnTo>
                  <a:pt x="101" y="83"/>
                </a:lnTo>
                <a:cubicBezTo>
                  <a:pt x="105" y="81"/>
                  <a:pt x="109" y="80"/>
                  <a:pt x="114" y="80"/>
                </a:cubicBezTo>
                <a:lnTo>
                  <a:pt x="114" y="80"/>
                </a:lnTo>
                <a:cubicBezTo>
                  <a:pt x="118" y="80"/>
                  <a:pt x="122" y="81"/>
                  <a:pt x="126" y="83"/>
                </a:cubicBezTo>
                <a:lnTo>
                  <a:pt x="126" y="83"/>
                </a:lnTo>
                <a:cubicBezTo>
                  <a:pt x="129" y="85"/>
                  <a:pt x="131" y="88"/>
                  <a:pt x="133" y="92"/>
                </a:cubicBezTo>
                <a:lnTo>
                  <a:pt x="133" y="92"/>
                </a:lnTo>
                <a:cubicBezTo>
                  <a:pt x="134" y="95"/>
                  <a:pt x="136" y="97"/>
                  <a:pt x="139" y="99"/>
                </a:cubicBezTo>
                <a:lnTo>
                  <a:pt x="139" y="99"/>
                </a:lnTo>
                <a:cubicBezTo>
                  <a:pt x="141" y="101"/>
                  <a:pt x="145" y="103"/>
                  <a:pt x="149" y="103"/>
                </a:cubicBezTo>
                <a:lnTo>
                  <a:pt x="149" y="103"/>
                </a:lnTo>
                <a:cubicBezTo>
                  <a:pt x="158" y="103"/>
                  <a:pt x="165" y="95"/>
                  <a:pt x="165" y="86"/>
                </a:cubicBezTo>
                <a:lnTo>
                  <a:pt x="165" y="86"/>
                </a:lnTo>
                <a:cubicBezTo>
                  <a:pt x="165" y="82"/>
                  <a:pt x="164" y="78"/>
                  <a:pt x="162" y="74"/>
                </a:cubicBezTo>
                <a:lnTo>
                  <a:pt x="162" y="74"/>
                </a:lnTo>
                <a:cubicBezTo>
                  <a:pt x="160" y="71"/>
                  <a:pt x="157" y="66"/>
                  <a:pt x="153" y="64"/>
                </a:cubicBezTo>
                <a:lnTo>
                  <a:pt x="153" y="64"/>
                </a:lnTo>
                <a:cubicBezTo>
                  <a:pt x="148" y="60"/>
                  <a:pt x="143" y="57"/>
                  <a:pt x="137" y="56"/>
                </a:cubicBezTo>
                <a:lnTo>
                  <a:pt x="137" y="56"/>
                </a:lnTo>
                <a:cubicBezTo>
                  <a:pt x="130" y="54"/>
                  <a:pt x="123" y="53"/>
                  <a:pt x="116" y="53"/>
                </a:cubicBezTo>
                <a:lnTo>
                  <a:pt x="116" y="53"/>
                </a:lnTo>
                <a:cubicBezTo>
                  <a:pt x="106" y="53"/>
                  <a:pt x="97" y="54"/>
                  <a:pt x="89" y="57"/>
                </a:cubicBezTo>
                <a:lnTo>
                  <a:pt x="89" y="57"/>
                </a:lnTo>
                <a:cubicBezTo>
                  <a:pt x="81" y="60"/>
                  <a:pt x="75" y="64"/>
                  <a:pt x="70" y="71"/>
                </a:cubicBezTo>
                <a:lnTo>
                  <a:pt x="70" y="71"/>
                </a:lnTo>
                <a:cubicBezTo>
                  <a:pt x="66" y="76"/>
                  <a:pt x="63" y="83"/>
                  <a:pt x="63" y="91"/>
                </a:cubicBezTo>
                <a:lnTo>
                  <a:pt x="63" y="91"/>
                </a:lnTo>
                <a:cubicBezTo>
                  <a:pt x="63" y="98"/>
                  <a:pt x="65" y="105"/>
                  <a:pt x="70" y="111"/>
                </a:cubicBezTo>
                <a:lnTo>
                  <a:pt x="70" y="111"/>
                </a:lnTo>
                <a:cubicBezTo>
                  <a:pt x="74" y="116"/>
                  <a:pt x="80" y="120"/>
                  <a:pt x="86" y="123"/>
                </a:cubicBezTo>
                <a:lnTo>
                  <a:pt x="86" y="123"/>
                </a:lnTo>
                <a:cubicBezTo>
                  <a:pt x="94" y="126"/>
                  <a:pt x="102" y="128"/>
                  <a:pt x="110" y="130"/>
                </a:cubicBezTo>
                <a:lnTo>
                  <a:pt x="110" y="130"/>
                </a:lnTo>
                <a:cubicBezTo>
                  <a:pt x="116" y="131"/>
                  <a:pt x="121" y="132"/>
                  <a:pt x="125" y="134"/>
                </a:cubicBezTo>
                <a:lnTo>
                  <a:pt x="125" y="134"/>
                </a:lnTo>
                <a:cubicBezTo>
                  <a:pt x="128" y="134"/>
                  <a:pt x="131" y="136"/>
                  <a:pt x="133" y="138"/>
                </a:cubicBezTo>
                <a:lnTo>
                  <a:pt x="133" y="138"/>
                </a:lnTo>
                <a:cubicBezTo>
                  <a:pt x="134" y="139"/>
                  <a:pt x="135" y="141"/>
                  <a:pt x="135" y="143"/>
                </a:cubicBezTo>
                <a:lnTo>
                  <a:pt x="135" y="143"/>
                </a:lnTo>
                <a:cubicBezTo>
                  <a:pt x="135" y="146"/>
                  <a:pt x="133" y="149"/>
                  <a:pt x="130" y="150"/>
                </a:cubicBezTo>
                <a:lnTo>
                  <a:pt x="130" y="150"/>
                </a:lnTo>
                <a:cubicBezTo>
                  <a:pt x="126" y="153"/>
                  <a:pt x="121" y="154"/>
                  <a:pt x="115" y="154"/>
                </a:cubicBezTo>
                <a:lnTo>
                  <a:pt x="115" y="154"/>
                </a:lnTo>
                <a:cubicBezTo>
                  <a:pt x="112" y="154"/>
                  <a:pt x="108" y="154"/>
                  <a:pt x="104" y="152"/>
                </a:cubicBezTo>
                <a:lnTo>
                  <a:pt x="104" y="152"/>
                </a:lnTo>
                <a:cubicBezTo>
                  <a:pt x="102" y="151"/>
                  <a:pt x="100" y="150"/>
                  <a:pt x="99" y="148"/>
                </a:cubicBezTo>
                <a:lnTo>
                  <a:pt x="99" y="148"/>
                </a:lnTo>
                <a:cubicBezTo>
                  <a:pt x="97" y="146"/>
                  <a:pt x="95" y="143"/>
                  <a:pt x="94" y="140"/>
                </a:cubicBezTo>
                <a:lnTo>
                  <a:pt x="94" y="140"/>
                </a:lnTo>
                <a:cubicBezTo>
                  <a:pt x="93" y="137"/>
                  <a:pt x="91" y="134"/>
                  <a:pt x="88" y="131"/>
                </a:cubicBezTo>
                <a:lnTo>
                  <a:pt x="88" y="131"/>
                </a:lnTo>
                <a:cubicBezTo>
                  <a:pt x="85" y="129"/>
                  <a:pt x="81" y="127"/>
                  <a:pt x="78" y="127"/>
                </a:cubicBezTo>
                <a:lnTo>
                  <a:pt x="78" y="127"/>
                </a:lnTo>
                <a:cubicBezTo>
                  <a:pt x="73" y="127"/>
                  <a:pt x="69" y="129"/>
                  <a:pt x="66" y="132"/>
                </a:cubicBezTo>
                <a:lnTo>
                  <a:pt x="66" y="132"/>
                </a:lnTo>
                <a:cubicBezTo>
                  <a:pt x="63" y="135"/>
                  <a:pt x="61" y="139"/>
                  <a:pt x="61" y="143"/>
                </a:cubicBezTo>
                <a:lnTo>
                  <a:pt x="61" y="143"/>
                </a:lnTo>
                <a:cubicBezTo>
                  <a:pt x="61" y="150"/>
                  <a:pt x="63" y="156"/>
                  <a:pt x="67" y="161"/>
                </a:cubicBezTo>
                <a:lnTo>
                  <a:pt x="67" y="161"/>
                </a:lnTo>
                <a:cubicBezTo>
                  <a:pt x="71" y="167"/>
                  <a:pt x="77" y="172"/>
                  <a:pt x="83" y="175"/>
                </a:cubicBezTo>
                <a:lnTo>
                  <a:pt x="83" y="175"/>
                </a:lnTo>
                <a:cubicBezTo>
                  <a:pt x="93" y="180"/>
                  <a:pt x="104" y="183"/>
                  <a:pt x="116" y="182"/>
                </a:cubicBezTo>
                <a:lnTo>
                  <a:pt x="116" y="182"/>
                </a:lnTo>
                <a:cubicBezTo>
                  <a:pt x="126" y="182"/>
                  <a:pt x="135" y="181"/>
                  <a:pt x="145" y="177"/>
                </a:cubicBezTo>
                <a:lnTo>
                  <a:pt x="145" y="177"/>
                </a:lnTo>
                <a:cubicBezTo>
                  <a:pt x="152" y="174"/>
                  <a:pt x="159" y="169"/>
                  <a:pt x="164" y="162"/>
                </a:cubicBezTo>
                <a:lnTo>
                  <a:pt x="164" y="162"/>
                </a:lnTo>
                <a:cubicBezTo>
                  <a:pt x="169" y="156"/>
                  <a:pt x="171" y="148"/>
                  <a:pt x="171" y="141"/>
                </a:cubicBezTo>
                <a:lnTo>
                  <a:pt x="171" y="141"/>
                </a:lnTo>
                <a:cubicBezTo>
                  <a:pt x="171" y="135"/>
                  <a:pt x="170" y="129"/>
                  <a:pt x="167" y="123"/>
                </a:cubicBezTo>
                <a:lnTo>
                  <a:pt x="167" y="123"/>
                </a:lnTo>
                <a:cubicBezTo>
                  <a:pt x="164" y="118"/>
                  <a:pt x="161" y="114"/>
                  <a:pt x="156" y="111"/>
                </a:cubicBezTo>
                <a:close/>
                <a:moveTo>
                  <a:pt x="158" y="157"/>
                </a:moveTo>
                <a:lnTo>
                  <a:pt x="158" y="157"/>
                </a:lnTo>
                <a:cubicBezTo>
                  <a:pt x="153" y="163"/>
                  <a:pt x="148" y="167"/>
                  <a:pt x="141" y="169"/>
                </a:cubicBezTo>
                <a:lnTo>
                  <a:pt x="141" y="169"/>
                </a:lnTo>
                <a:cubicBezTo>
                  <a:pt x="133" y="173"/>
                  <a:pt x="125" y="174"/>
                  <a:pt x="116" y="174"/>
                </a:cubicBezTo>
                <a:lnTo>
                  <a:pt x="116" y="174"/>
                </a:lnTo>
                <a:cubicBezTo>
                  <a:pt x="106" y="174"/>
                  <a:pt x="96" y="172"/>
                  <a:pt x="87" y="168"/>
                </a:cubicBezTo>
                <a:lnTo>
                  <a:pt x="87" y="168"/>
                </a:lnTo>
                <a:cubicBezTo>
                  <a:pt x="82" y="165"/>
                  <a:pt x="77" y="161"/>
                  <a:pt x="74" y="156"/>
                </a:cubicBezTo>
                <a:lnTo>
                  <a:pt x="74" y="156"/>
                </a:lnTo>
                <a:cubicBezTo>
                  <a:pt x="71" y="153"/>
                  <a:pt x="69" y="148"/>
                  <a:pt x="69" y="143"/>
                </a:cubicBezTo>
                <a:lnTo>
                  <a:pt x="69" y="143"/>
                </a:lnTo>
                <a:cubicBezTo>
                  <a:pt x="69" y="141"/>
                  <a:pt x="70" y="139"/>
                  <a:pt x="71" y="138"/>
                </a:cubicBezTo>
                <a:lnTo>
                  <a:pt x="71" y="138"/>
                </a:lnTo>
                <a:cubicBezTo>
                  <a:pt x="73" y="136"/>
                  <a:pt x="75" y="136"/>
                  <a:pt x="78" y="136"/>
                </a:cubicBezTo>
                <a:lnTo>
                  <a:pt x="78" y="136"/>
                </a:lnTo>
                <a:cubicBezTo>
                  <a:pt x="79" y="136"/>
                  <a:pt x="81" y="136"/>
                  <a:pt x="83" y="137"/>
                </a:cubicBezTo>
                <a:lnTo>
                  <a:pt x="83" y="137"/>
                </a:lnTo>
                <a:cubicBezTo>
                  <a:pt x="84" y="139"/>
                  <a:pt x="86" y="141"/>
                  <a:pt x="87" y="143"/>
                </a:cubicBezTo>
                <a:lnTo>
                  <a:pt x="87" y="143"/>
                </a:lnTo>
                <a:cubicBezTo>
                  <a:pt x="88" y="147"/>
                  <a:pt x="90" y="150"/>
                  <a:pt x="92" y="153"/>
                </a:cubicBezTo>
                <a:lnTo>
                  <a:pt x="92" y="153"/>
                </a:lnTo>
                <a:cubicBezTo>
                  <a:pt x="94" y="156"/>
                  <a:pt x="97" y="158"/>
                  <a:pt x="101" y="160"/>
                </a:cubicBezTo>
                <a:lnTo>
                  <a:pt x="101" y="160"/>
                </a:lnTo>
                <a:cubicBezTo>
                  <a:pt x="105" y="162"/>
                  <a:pt x="110" y="163"/>
                  <a:pt x="115" y="163"/>
                </a:cubicBezTo>
                <a:lnTo>
                  <a:pt x="115" y="163"/>
                </a:lnTo>
                <a:cubicBezTo>
                  <a:pt x="122" y="163"/>
                  <a:pt x="129" y="161"/>
                  <a:pt x="135" y="157"/>
                </a:cubicBezTo>
                <a:lnTo>
                  <a:pt x="135" y="157"/>
                </a:lnTo>
                <a:cubicBezTo>
                  <a:pt x="140" y="154"/>
                  <a:pt x="143" y="149"/>
                  <a:pt x="143" y="143"/>
                </a:cubicBezTo>
                <a:lnTo>
                  <a:pt x="143" y="143"/>
                </a:lnTo>
                <a:cubicBezTo>
                  <a:pt x="143" y="139"/>
                  <a:pt x="142" y="135"/>
                  <a:pt x="139" y="132"/>
                </a:cubicBezTo>
                <a:lnTo>
                  <a:pt x="139" y="132"/>
                </a:lnTo>
                <a:cubicBezTo>
                  <a:pt x="136" y="129"/>
                  <a:pt x="132" y="127"/>
                  <a:pt x="128" y="126"/>
                </a:cubicBezTo>
                <a:lnTo>
                  <a:pt x="128" y="126"/>
                </a:lnTo>
                <a:cubicBezTo>
                  <a:pt x="124" y="124"/>
                  <a:pt x="118" y="123"/>
                  <a:pt x="112" y="122"/>
                </a:cubicBezTo>
                <a:lnTo>
                  <a:pt x="112" y="122"/>
                </a:lnTo>
                <a:cubicBezTo>
                  <a:pt x="104" y="120"/>
                  <a:pt x="97" y="118"/>
                  <a:pt x="90" y="115"/>
                </a:cubicBezTo>
                <a:lnTo>
                  <a:pt x="90" y="115"/>
                </a:lnTo>
                <a:cubicBezTo>
                  <a:pt x="84" y="113"/>
                  <a:pt x="80" y="110"/>
                  <a:pt x="76" y="105"/>
                </a:cubicBezTo>
                <a:lnTo>
                  <a:pt x="76" y="105"/>
                </a:lnTo>
                <a:cubicBezTo>
                  <a:pt x="73" y="101"/>
                  <a:pt x="71" y="96"/>
                  <a:pt x="72" y="91"/>
                </a:cubicBezTo>
                <a:lnTo>
                  <a:pt x="72" y="91"/>
                </a:lnTo>
                <a:cubicBezTo>
                  <a:pt x="71" y="85"/>
                  <a:pt x="73" y="80"/>
                  <a:pt x="77" y="75"/>
                </a:cubicBezTo>
                <a:lnTo>
                  <a:pt x="77" y="75"/>
                </a:lnTo>
                <a:cubicBezTo>
                  <a:pt x="80" y="71"/>
                  <a:pt x="86" y="67"/>
                  <a:pt x="92" y="65"/>
                </a:cubicBezTo>
                <a:lnTo>
                  <a:pt x="92" y="65"/>
                </a:lnTo>
                <a:cubicBezTo>
                  <a:pt x="99" y="62"/>
                  <a:pt x="107" y="61"/>
                  <a:pt x="116" y="61"/>
                </a:cubicBezTo>
                <a:lnTo>
                  <a:pt x="116" y="61"/>
                </a:lnTo>
                <a:cubicBezTo>
                  <a:pt x="122" y="61"/>
                  <a:pt x="128" y="62"/>
                  <a:pt x="135" y="64"/>
                </a:cubicBezTo>
                <a:lnTo>
                  <a:pt x="135" y="64"/>
                </a:lnTo>
                <a:cubicBezTo>
                  <a:pt x="139" y="65"/>
                  <a:pt x="144" y="67"/>
                  <a:pt x="148" y="70"/>
                </a:cubicBezTo>
                <a:lnTo>
                  <a:pt x="148" y="70"/>
                </a:lnTo>
                <a:cubicBezTo>
                  <a:pt x="151" y="72"/>
                  <a:pt x="153" y="75"/>
                  <a:pt x="155" y="78"/>
                </a:cubicBezTo>
                <a:lnTo>
                  <a:pt x="155" y="78"/>
                </a:lnTo>
                <a:cubicBezTo>
                  <a:pt x="156" y="81"/>
                  <a:pt x="157" y="83"/>
                  <a:pt x="157" y="86"/>
                </a:cubicBezTo>
                <a:lnTo>
                  <a:pt x="157" y="86"/>
                </a:lnTo>
                <a:cubicBezTo>
                  <a:pt x="157" y="89"/>
                  <a:pt x="156" y="91"/>
                  <a:pt x="155" y="92"/>
                </a:cubicBezTo>
                <a:lnTo>
                  <a:pt x="155" y="92"/>
                </a:lnTo>
                <a:cubicBezTo>
                  <a:pt x="153" y="94"/>
                  <a:pt x="151" y="95"/>
                  <a:pt x="149" y="95"/>
                </a:cubicBezTo>
                <a:lnTo>
                  <a:pt x="149" y="95"/>
                </a:lnTo>
                <a:cubicBezTo>
                  <a:pt x="147" y="95"/>
                  <a:pt x="145" y="94"/>
                  <a:pt x="144" y="93"/>
                </a:cubicBezTo>
                <a:lnTo>
                  <a:pt x="144" y="93"/>
                </a:lnTo>
                <a:cubicBezTo>
                  <a:pt x="142" y="92"/>
                  <a:pt x="141" y="89"/>
                  <a:pt x="140" y="87"/>
                </a:cubicBezTo>
                <a:lnTo>
                  <a:pt x="140" y="87"/>
                </a:lnTo>
                <a:cubicBezTo>
                  <a:pt x="138" y="83"/>
                  <a:pt x="135" y="79"/>
                  <a:pt x="131" y="77"/>
                </a:cubicBezTo>
                <a:lnTo>
                  <a:pt x="131" y="77"/>
                </a:lnTo>
                <a:cubicBezTo>
                  <a:pt x="126" y="73"/>
                  <a:pt x="120" y="72"/>
                  <a:pt x="114" y="72"/>
                </a:cubicBezTo>
                <a:lnTo>
                  <a:pt x="114" y="72"/>
                </a:lnTo>
                <a:cubicBezTo>
                  <a:pt x="108" y="72"/>
                  <a:pt x="102" y="74"/>
                  <a:pt x="97" y="77"/>
                </a:cubicBezTo>
                <a:lnTo>
                  <a:pt x="97" y="77"/>
                </a:lnTo>
                <a:cubicBezTo>
                  <a:pt x="92" y="79"/>
                  <a:pt x="89" y="83"/>
                  <a:pt x="89" y="89"/>
                </a:cubicBezTo>
                <a:lnTo>
                  <a:pt x="89" y="89"/>
                </a:lnTo>
                <a:cubicBezTo>
                  <a:pt x="89" y="91"/>
                  <a:pt x="90" y="94"/>
                  <a:pt x="92" y="96"/>
                </a:cubicBezTo>
                <a:lnTo>
                  <a:pt x="92" y="96"/>
                </a:lnTo>
                <a:cubicBezTo>
                  <a:pt x="94" y="98"/>
                  <a:pt x="96" y="100"/>
                  <a:pt x="99" y="101"/>
                </a:cubicBezTo>
                <a:lnTo>
                  <a:pt x="99" y="101"/>
                </a:lnTo>
                <a:cubicBezTo>
                  <a:pt x="101" y="102"/>
                  <a:pt x="104" y="103"/>
                  <a:pt x="106" y="104"/>
                </a:cubicBezTo>
                <a:lnTo>
                  <a:pt x="106" y="104"/>
                </a:lnTo>
                <a:cubicBezTo>
                  <a:pt x="109" y="105"/>
                  <a:pt x="113" y="106"/>
                  <a:pt x="118" y="107"/>
                </a:cubicBezTo>
                <a:lnTo>
                  <a:pt x="118" y="107"/>
                </a:lnTo>
                <a:cubicBezTo>
                  <a:pt x="125" y="109"/>
                  <a:pt x="132" y="110"/>
                  <a:pt x="137" y="112"/>
                </a:cubicBezTo>
                <a:lnTo>
                  <a:pt x="137" y="112"/>
                </a:lnTo>
                <a:cubicBezTo>
                  <a:pt x="142" y="114"/>
                  <a:pt x="147" y="116"/>
                  <a:pt x="151" y="118"/>
                </a:cubicBezTo>
                <a:lnTo>
                  <a:pt x="151" y="118"/>
                </a:lnTo>
                <a:cubicBezTo>
                  <a:pt x="155" y="121"/>
                  <a:pt x="158" y="124"/>
                  <a:pt x="160" y="127"/>
                </a:cubicBezTo>
                <a:lnTo>
                  <a:pt x="160" y="127"/>
                </a:lnTo>
                <a:cubicBezTo>
                  <a:pt x="162" y="131"/>
                  <a:pt x="163" y="136"/>
                  <a:pt x="163" y="141"/>
                </a:cubicBezTo>
                <a:lnTo>
                  <a:pt x="163" y="141"/>
                </a:lnTo>
                <a:cubicBezTo>
                  <a:pt x="163" y="147"/>
                  <a:pt x="161" y="153"/>
                  <a:pt x="158" y="157"/>
                </a:cubicBezTo>
                <a:close/>
                <a:moveTo>
                  <a:pt x="205" y="137"/>
                </a:moveTo>
                <a:lnTo>
                  <a:pt x="205" y="137"/>
                </a:lnTo>
                <a:cubicBezTo>
                  <a:pt x="218" y="74"/>
                  <a:pt x="165" y="19"/>
                  <a:pt x="102" y="28"/>
                </a:cubicBezTo>
                <a:lnTo>
                  <a:pt x="102" y="28"/>
                </a:lnTo>
                <a:cubicBezTo>
                  <a:pt x="54" y="0"/>
                  <a:pt x="0" y="53"/>
                  <a:pt x="26" y="101"/>
                </a:cubicBezTo>
                <a:lnTo>
                  <a:pt x="26" y="101"/>
                </a:lnTo>
                <a:cubicBezTo>
                  <a:pt x="26" y="107"/>
                  <a:pt x="25" y="113"/>
                  <a:pt x="25" y="118"/>
                </a:cubicBezTo>
                <a:lnTo>
                  <a:pt x="25" y="118"/>
                </a:lnTo>
                <a:cubicBezTo>
                  <a:pt x="25" y="175"/>
                  <a:pt x="76" y="218"/>
                  <a:pt x="131" y="208"/>
                </a:cubicBezTo>
                <a:lnTo>
                  <a:pt x="131" y="208"/>
                </a:lnTo>
                <a:cubicBezTo>
                  <a:pt x="168" y="227"/>
                  <a:pt x="211" y="200"/>
                  <a:pt x="211" y="159"/>
                </a:cubicBezTo>
                <a:lnTo>
                  <a:pt x="211" y="159"/>
                </a:lnTo>
                <a:cubicBezTo>
                  <a:pt x="211" y="151"/>
                  <a:pt x="209" y="144"/>
                  <a:pt x="205" y="137"/>
                </a:cubicBezTo>
                <a:close/>
                <a:moveTo>
                  <a:pt x="156" y="206"/>
                </a:moveTo>
                <a:lnTo>
                  <a:pt x="156" y="206"/>
                </a:lnTo>
                <a:cubicBezTo>
                  <a:pt x="148" y="206"/>
                  <a:pt x="141" y="204"/>
                  <a:pt x="134" y="200"/>
                </a:cubicBezTo>
                <a:lnTo>
                  <a:pt x="133" y="200"/>
                </a:lnTo>
                <a:lnTo>
                  <a:pt x="131" y="200"/>
                </a:lnTo>
                <a:lnTo>
                  <a:pt x="131" y="200"/>
                </a:lnTo>
                <a:cubicBezTo>
                  <a:pt x="80" y="209"/>
                  <a:pt x="33" y="170"/>
                  <a:pt x="33" y="118"/>
                </a:cubicBezTo>
                <a:lnTo>
                  <a:pt x="33" y="118"/>
                </a:lnTo>
                <a:cubicBezTo>
                  <a:pt x="33" y="113"/>
                  <a:pt x="34" y="107"/>
                  <a:pt x="35" y="101"/>
                </a:cubicBezTo>
                <a:lnTo>
                  <a:pt x="35" y="100"/>
                </a:lnTo>
                <a:lnTo>
                  <a:pt x="35" y="99"/>
                </a:lnTo>
                <a:lnTo>
                  <a:pt x="35" y="99"/>
                </a:lnTo>
                <a:cubicBezTo>
                  <a:pt x="10" y="57"/>
                  <a:pt x="58" y="10"/>
                  <a:pt x="99" y="36"/>
                </a:cubicBezTo>
                <a:lnTo>
                  <a:pt x="100" y="37"/>
                </a:lnTo>
                <a:lnTo>
                  <a:pt x="102" y="37"/>
                </a:lnTo>
                <a:lnTo>
                  <a:pt x="102" y="37"/>
                </a:lnTo>
                <a:cubicBezTo>
                  <a:pt x="160" y="27"/>
                  <a:pt x="210" y="79"/>
                  <a:pt x="197" y="136"/>
                </a:cubicBezTo>
                <a:lnTo>
                  <a:pt x="196" y="138"/>
                </a:lnTo>
                <a:lnTo>
                  <a:pt x="197" y="139"/>
                </a:lnTo>
                <a:lnTo>
                  <a:pt x="197" y="139"/>
                </a:lnTo>
                <a:cubicBezTo>
                  <a:pt x="201" y="145"/>
                  <a:pt x="202" y="152"/>
                  <a:pt x="202" y="159"/>
                </a:cubicBezTo>
                <a:lnTo>
                  <a:pt x="202" y="159"/>
                </a:lnTo>
                <a:cubicBezTo>
                  <a:pt x="202" y="185"/>
                  <a:pt x="181" y="206"/>
                  <a:pt x="156" y="20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33393" y="4688315"/>
            <a:ext cx="213207" cy="232158"/>
          </a:xfrm>
          <a:custGeom>
            <a:avLst/>
            <a:gdLst>
              <a:gd name="T0" fmla="*/ 192 w 197"/>
              <a:gd name="T1" fmla="*/ 109 h 214"/>
              <a:gd name="T2" fmla="*/ 102 w 197"/>
              <a:gd name="T3" fmla="*/ 4 h 214"/>
              <a:gd name="T4" fmla="*/ 86 w 197"/>
              <a:gd name="T5" fmla="*/ 4 h 214"/>
              <a:gd name="T6" fmla="*/ 74 w 197"/>
              <a:gd name="T7" fmla="*/ 12 h 214"/>
              <a:gd name="T8" fmla="*/ 65 w 197"/>
              <a:gd name="T9" fmla="*/ 21 h 214"/>
              <a:gd name="T10" fmla="*/ 58 w 197"/>
              <a:gd name="T11" fmla="*/ 33 h 214"/>
              <a:gd name="T12" fmla="*/ 58 w 197"/>
              <a:gd name="T13" fmla="*/ 48 h 214"/>
              <a:gd name="T14" fmla="*/ 147 w 197"/>
              <a:gd name="T15" fmla="*/ 138 h 214"/>
              <a:gd name="T16" fmla="*/ 173 w 197"/>
              <a:gd name="T17" fmla="*/ 128 h 214"/>
              <a:gd name="T18" fmla="*/ 149 w 197"/>
              <a:gd name="T19" fmla="*/ 158 h 214"/>
              <a:gd name="T20" fmla="*/ 76 w 197"/>
              <a:gd name="T21" fmla="*/ 124 h 214"/>
              <a:gd name="T22" fmla="*/ 70 w 197"/>
              <a:gd name="T23" fmla="*/ 119 h 214"/>
              <a:gd name="T24" fmla="*/ 4 w 197"/>
              <a:gd name="T25" fmla="*/ 171 h 214"/>
              <a:gd name="T26" fmla="*/ 4 w 197"/>
              <a:gd name="T27" fmla="*/ 189 h 214"/>
              <a:gd name="T28" fmla="*/ 24 w 197"/>
              <a:gd name="T29" fmla="*/ 208 h 214"/>
              <a:gd name="T30" fmla="*/ 79 w 197"/>
              <a:gd name="T31" fmla="*/ 171 h 214"/>
              <a:gd name="T32" fmla="*/ 81 w 197"/>
              <a:gd name="T33" fmla="*/ 171 h 214"/>
              <a:gd name="T34" fmla="*/ 93 w 197"/>
              <a:gd name="T35" fmla="*/ 166 h 214"/>
              <a:gd name="T36" fmla="*/ 93 w 197"/>
              <a:gd name="T37" fmla="*/ 142 h 214"/>
              <a:gd name="T38" fmla="*/ 95 w 197"/>
              <a:gd name="T39" fmla="*/ 122 h 214"/>
              <a:gd name="T40" fmla="*/ 193 w 197"/>
              <a:gd name="T41" fmla="*/ 131 h 214"/>
              <a:gd name="T42" fmla="*/ 192 w 197"/>
              <a:gd name="T43" fmla="*/ 109 h 214"/>
              <a:gd name="T44" fmla="*/ 87 w 197"/>
              <a:gd name="T45" fmla="*/ 160 h 214"/>
              <a:gd name="T46" fmla="*/ 81 w 197"/>
              <a:gd name="T47" fmla="*/ 162 h 214"/>
              <a:gd name="T48" fmla="*/ 76 w 197"/>
              <a:gd name="T49" fmla="*/ 161 h 214"/>
              <a:gd name="T50" fmla="*/ 36 w 197"/>
              <a:gd name="T51" fmla="*/ 202 h 214"/>
              <a:gd name="T52" fmla="*/ 10 w 197"/>
              <a:gd name="T53" fmla="*/ 183 h 214"/>
              <a:gd name="T54" fmla="*/ 9 w 197"/>
              <a:gd name="T55" fmla="*/ 180 h 214"/>
              <a:gd name="T56" fmla="*/ 10 w 197"/>
              <a:gd name="T57" fmla="*/ 177 h 214"/>
              <a:gd name="T58" fmla="*/ 50 w 197"/>
              <a:gd name="T59" fmla="*/ 134 h 214"/>
              <a:gd name="T60" fmla="*/ 64 w 197"/>
              <a:gd name="T61" fmla="*/ 125 h 214"/>
              <a:gd name="T62" fmla="*/ 87 w 197"/>
              <a:gd name="T63" fmla="*/ 148 h 214"/>
              <a:gd name="T64" fmla="*/ 157 w 197"/>
              <a:gd name="T65" fmla="*/ 132 h 214"/>
              <a:gd name="T66" fmla="*/ 153 w 197"/>
              <a:gd name="T67" fmla="*/ 132 h 214"/>
              <a:gd name="T68" fmla="*/ 64 w 197"/>
              <a:gd name="T69" fmla="*/ 42 h 214"/>
              <a:gd name="T70" fmla="*/ 92 w 197"/>
              <a:gd name="T71" fmla="*/ 10 h 214"/>
              <a:gd name="T72" fmla="*/ 96 w 197"/>
              <a:gd name="T73" fmla="*/ 10 h 214"/>
              <a:gd name="T74" fmla="*/ 99 w 197"/>
              <a:gd name="T75" fmla="*/ 12 h 214"/>
              <a:gd name="T76" fmla="*/ 99 w 197"/>
              <a:gd name="T77" fmla="*/ 39 h 214"/>
              <a:gd name="T78" fmla="*/ 125 w 197"/>
              <a:gd name="T79" fmla="*/ 48 h 214"/>
              <a:gd name="T80" fmla="*/ 134 w 197"/>
              <a:gd name="T81" fmla="*/ 71 h 214"/>
              <a:gd name="T82" fmla="*/ 160 w 197"/>
              <a:gd name="T83" fmla="*/ 78 h 214"/>
              <a:gd name="T84" fmla="*/ 151 w 197"/>
              <a:gd name="T85" fmla="*/ 102 h 214"/>
              <a:gd name="T86" fmla="*/ 182 w 197"/>
              <a:gd name="T87" fmla="*/ 96 h 214"/>
              <a:gd name="T88" fmla="*/ 186 w 197"/>
              <a:gd name="T89" fmla="*/ 100 h 214"/>
              <a:gd name="T90" fmla="*/ 157 w 197"/>
              <a:gd name="T91" fmla="*/ 132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97" h="214">
                <a:moveTo>
                  <a:pt x="192" y="109"/>
                </a:moveTo>
                <a:lnTo>
                  <a:pt x="192" y="109"/>
                </a:lnTo>
                <a:cubicBezTo>
                  <a:pt x="196" y="105"/>
                  <a:pt x="196" y="98"/>
                  <a:pt x="192" y="94"/>
                </a:cubicBezTo>
                <a:lnTo>
                  <a:pt x="102" y="4"/>
                </a:lnTo>
                <a:lnTo>
                  <a:pt x="102" y="4"/>
                </a:lnTo>
                <a:cubicBezTo>
                  <a:pt x="97" y="0"/>
                  <a:pt x="91" y="0"/>
                  <a:pt x="86" y="4"/>
                </a:cubicBezTo>
                <a:lnTo>
                  <a:pt x="76" y="14"/>
                </a:lnTo>
                <a:lnTo>
                  <a:pt x="74" y="12"/>
                </a:lnTo>
                <a:lnTo>
                  <a:pt x="74" y="12"/>
                </a:lnTo>
                <a:cubicBezTo>
                  <a:pt x="68" y="6"/>
                  <a:pt x="59" y="15"/>
                  <a:pt x="65" y="21"/>
                </a:cubicBezTo>
                <a:lnTo>
                  <a:pt x="67" y="23"/>
                </a:lnTo>
                <a:lnTo>
                  <a:pt x="58" y="33"/>
                </a:lnTo>
                <a:lnTo>
                  <a:pt x="58" y="33"/>
                </a:lnTo>
                <a:cubicBezTo>
                  <a:pt x="53" y="37"/>
                  <a:pt x="53" y="44"/>
                  <a:pt x="58" y="48"/>
                </a:cubicBezTo>
                <a:lnTo>
                  <a:pt x="147" y="138"/>
                </a:lnTo>
                <a:lnTo>
                  <a:pt x="147" y="138"/>
                </a:lnTo>
                <a:cubicBezTo>
                  <a:pt x="152" y="142"/>
                  <a:pt x="159" y="142"/>
                  <a:pt x="163" y="138"/>
                </a:cubicBezTo>
                <a:lnTo>
                  <a:pt x="173" y="128"/>
                </a:lnTo>
                <a:lnTo>
                  <a:pt x="176" y="131"/>
                </a:lnTo>
                <a:lnTo>
                  <a:pt x="149" y="158"/>
                </a:lnTo>
                <a:lnTo>
                  <a:pt x="95" y="104"/>
                </a:lnTo>
                <a:lnTo>
                  <a:pt x="76" y="124"/>
                </a:lnTo>
                <a:lnTo>
                  <a:pt x="70" y="119"/>
                </a:lnTo>
                <a:lnTo>
                  <a:pt x="70" y="119"/>
                </a:lnTo>
                <a:cubicBezTo>
                  <a:pt x="59" y="107"/>
                  <a:pt x="39" y="117"/>
                  <a:pt x="42" y="134"/>
                </a:cubicBezTo>
                <a:lnTo>
                  <a:pt x="4" y="171"/>
                </a:lnTo>
                <a:lnTo>
                  <a:pt x="4" y="171"/>
                </a:lnTo>
                <a:cubicBezTo>
                  <a:pt x="0" y="176"/>
                  <a:pt x="0" y="184"/>
                  <a:pt x="4" y="189"/>
                </a:cubicBezTo>
                <a:lnTo>
                  <a:pt x="24" y="208"/>
                </a:lnTo>
                <a:lnTo>
                  <a:pt x="24" y="208"/>
                </a:lnTo>
                <a:cubicBezTo>
                  <a:pt x="29" y="213"/>
                  <a:pt x="36" y="213"/>
                  <a:pt x="41" y="208"/>
                </a:cubicBezTo>
                <a:lnTo>
                  <a:pt x="79" y="171"/>
                </a:lnTo>
                <a:lnTo>
                  <a:pt x="79" y="171"/>
                </a:lnTo>
                <a:cubicBezTo>
                  <a:pt x="80" y="171"/>
                  <a:pt x="80" y="171"/>
                  <a:pt x="81" y="171"/>
                </a:cubicBezTo>
                <a:lnTo>
                  <a:pt x="81" y="171"/>
                </a:lnTo>
                <a:cubicBezTo>
                  <a:pt x="86" y="171"/>
                  <a:pt x="90" y="169"/>
                  <a:pt x="93" y="166"/>
                </a:cubicBezTo>
                <a:lnTo>
                  <a:pt x="93" y="166"/>
                </a:lnTo>
                <a:cubicBezTo>
                  <a:pt x="100" y="159"/>
                  <a:pt x="100" y="148"/>
                  <a:pt x="93" y="142"/>
                </a:cubicBezTo>
                <a:lnTo>
                  <a:pt x="84" y="133"/>
                </a:lnTo>
                <a:lnTo>
                  <a:pt x="95" y="122"/>
                </a:lnTo>
                <a:lnTo>
                  <a:pt x="149" y="176"/>
                </a:lnTo>
                <a:lnTo>
                  <a:pt x="193" y="131"/>
                </a:lnTo>
                <a:lnTo>
                  <a:pt x="182" y="120"/>
                </a:lnTo>
                <a:lnTo>
                  <a:pt x="192" y="109"/>
                </a:lnTo>
                <a:close/>
                <a:moveTo>
                  <a:pt x="87" y="160"/>
                </a:moveTo>
                <a:lnTo>
                  <a:pt x="87" y="160"/>
                </a:lnTo>
                <a:cubicBezTo>
                  <a:pt x="86" y="162"/>
                  <a:pt x="84" y="162"/>
                  <a:pt x="81" y="162"/>
                </a:cubicBezTo>
                <a:lnTo>
                  <a:pt x="81" y="162"/>
                </a:lnTo>
                <a:cubicBezTo>
                  <a:pt x="80" y="162"/>
                  <a:pt x="79" y="162"/>
                  <a:pt x="79" y="162"/>
                </a:cubicBezTo>
                <a:lnTo>
                  <a:pt x="76" y="161"/>
                </a:lnTo>
                <a:lnTo>
                  <a:pt x="36" y="202"/>
                </a:lnTo>
                <a:lnTo>
                  <a:pt x="36" y="202"/>
                </a:lnTo>
                <a:cubicBezTo>
                  <a:pt x="34" y="204"/>
                  <a:pt x="31" y="204"/>
                  <a:pt x="30" y="202"/>
                </a:cubicBezTo>
                <a:lnTo>
                  <a:pt x="10" y="183"/>
                </a:lnTo>
                <a:lnTo>
                  <a:pt x="10" y="183"/>
                </a:lnTo>
                <a:cubicBezTo>
                  <a:pt x="9" y="182"/>
                  <a:pt x="9" y="181"/>
                  <a:pt x="9" y="180"/>
                </a:cubicBezTo>
                <a:lnTo>
                  <a:pt x="9" y="180"/>
                </a:lnTo>
                <a:cubicBezTo>
                  <a:pt x="9" y="179"/>
                  <a:pt x="9" y="178"/>
                  <a:pt x="10" y="177"/>
                </a:cubicBezTo>
                <a:lnTo>
                  <a:pt x="51" y="136"/>
                </a:lnTo>
                <a:lnTo>
                  <a:pt x="50" y="134"/>
                </a:lnTo>
                <a:lnTo>
                  <a:pt x="50" y="134"/>
                </a:lnTo>
                <a:cubicBezTo>
                  <a:pt x="48" y="125"/>
                  <a:pt x="58" y="119"/>
                  <a:pt x="64" y="125"/>
                </a:cubicBezTo>
                <a:lnTo>
                  <a:pt x="87" y="148"/>
                </a:lnTo>
                <a:lnTo>
                  <a:pt x="87" y="148"/>
                </a:lnTo>
                <a:cubicBezTo>
                  <a:pt x="91" y="151"/>
                  <a:pt x="91" y="156"/>
                  <a:pt x="87" y="160"/>
                </a:cubicBezTo>
                <a:close/>
                <a:moveTo>
                  <a:pt x="157" y="132"/>
                </a:moveTo>
                <a:lnTo>
                  <a:pt x="157" y="132"/>
                </a:lnTo>
                <a:cubicBezTo>
                  <a:pt x="156" y="133"/>
                  <a:pt x="155" y="133"/>
                  <a:pt x="153" y="132"/>
                </a:cubicBezTo>
                <a:lnTo>
                  <a:pt x="64" y="42"/>
                </a:lnTo>
                <a:lnTo>
                  <a:pt x="64" y="42"/>
                </a:lnTo>
                <a:cubicBezTo>
                  <a:pt x="62" y="41"/>
                  <a:pt x="62" y="39"/>
                  <a:pt x="64" y="39"/>
                </a:cubicBezTo>
                <a:lnTo>
                  <a:pt x="92" y="10"/>
                </a:lnTo>
                <a:lnTo>
                  <a:pt x="92" y="10"/>
                </a:lnTo>
                <a:cubicBezTo>
                  <a:pt x="93" y="9"/>
                  <a:pt x="95" y="9"/>
                  <a:pt x="96" y="10"/>
                </a:cubicBezTo>
                <a:lnTo>
                  <a:pt x="99" y="12"/>
                </a:lnTo>
                <a:lnTo>
                  <a:pt x="99" y="12"/>
                </a:lnTo>
                <a:cubicBezTo>
                  <a:pt x="96" y="22"/>
                  <a:pt x="94" y="35"/>
                  <a:pt x="99" y="39"/>
                </a:cubicBezTo>
                <a:lnTo>
                  <a:pt x="99" y="39"/>
                </a:lnTo>
                <a:cubicBezTo>
                  <a:pt x="108" y="48"/>
                  <a:pt x="125" y="48"/>
                  <a:pt x="125" y="48"/>
                </a:cubicBezTo>
                <a:lnTo>
                  <a:pt x="125" y="48"/>
                </a:lnTo>
                <a:cubicBezTo>
                  <a:pt x="125" y="48"/>
                  <a:pt x="127" y="64"/>
                  <a:pt x="134" y="71"/>
                </a:cubicBezTo>
                <a:lnTo>
                  <a:pt x="134" y="71"/>
                </a:lnTo>
                <a:cubicBezTo>
                  <a:pt x="141" y="78"/>
                  <a:pt x="160" y="78"/>
                  <a:pt x="160" y="78"/>
                </a:cubicBezTo>
                <a:lnTo>
                  <a:pt x="160" y="78"/>
                </a:lnTo>
                <a:cubicBezTo>
                  <a:pt x="160" y="78"/>
                  <a:pt x="146" y="97"/>
                  <a:pt x="151" y="102"/>
                </a:cubicBezTo>
                <a:lnTo>
                  <a:pt x="151" y="102"/>
                </a:lnTo>
                <a:cubicBezTo>
                  <a:pt x="156" y="108"/>
                  <a:pt x="176" y="98"/>
                  <a:pt x="176" y="98"/>
                </a:cubicBezTo>
                <a:lnTo>
                  <a:pt x="182" y="96"/>
                </a:lnTo>
                <a:lnTo>
                  <a:pt x="186" y="100"/>
                </a:lnTo>
                <a:lnTo>
                  <a:pt x="186" y="100"/>
                </a:lnTo>
                <a:cubicBezTo>
                  <a:pt x="187" y="101"/>
                  <a:pt x="187" y="102"/>
                  <a:pt x="186" y="103"/>
                </a:cubicBezTo>
                <a:lnTo>
                  <a:pt x="157" y="1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23917" y="2835802"/>
            <a:ext cx="227419" cy="222680"/>
          </a:xfrm>
          <a:custGeom>
            <a:avLst/>
            <a:gdLst>
              <a:gd name="T0" fmla="*/ 139 w 211"/>
              <a:gd name="T1" fmla="*/ 23 h 208"/>
              <a:gd name="T2" fmla="*/ 139 w 211"/>
              <a:gd name="T3" fmla="*/ 14 h 208"/>
              <a:gd name="T4" fmla="*/ 86 w 211"/>
              <a:gd name="T5" fmla="*/ 0 h 208"/>
              <a:gd name="T6" fmla="*/ 71 w 211"/>
              <a:gd name="T7" fmla="*/ 14 h 208"/>
              <a:gd name="T8" fmla="*/ 0 w 211"/>
              <a:gd name="T9" fmla="*/ 23 h 208"/>
              <a:gd name="T10" fmla="*/ 19 w 211"/>
              <a:gd name="T11" fmla="*/ 78 h 208"/>
              <a:gd name="T12" fmla="*/ 19 w 211"/>
              <a:gd name="T13" fmla="*/ 190 h 208"/>
              <a:gd name="T14" fmla="*/ 174 w 211"/>
              <a:gd name="T15" fmla="*/ 207 h 208"/>
              <a:gd name="T16" fmla="*/ 191 w 211"/>
              <a:gd name="T17" fmla="*/ 190 h 208"/>
              <a:gd name="T18" fmla="*/ 210 w 211"/>
              <a:gd name="T19" fmla="*/ 78 h 208"/>
              <a:gd name="T20" fmla="*/ 83 w 211"/>
              <a:gd name="T21" fmla="*/ 14 h 208"/>
              <a:gd name="T22" fmla="*/ 86 w 211"/>
              <a:gd name="T23" fmla="*/ 12 h 208"/>
              <a:gd name="T24" fmla="*/ 124 w 211"/>
              <a:gd name="T25" fmla="*/ 12 h 208"/>
              <a:gd name="T26" fmla="*/ 126 w 211"/>
              <a:gd name="T27" fmla="*/ 23 h 208"/>
              <a:gd name="T28" fmla="*/ 83 w 211"/>
              <a:gd name="T29" fmla="*/ 14 h 208"/>
              <a:gd name="T30" fmla="*/ 182 w 211"/>
              <a:gd name="T31" fmla="*/ 190 h 208"/>
              <a:gd name="T32" fmla="*/ 36 w 211"/>
              <a:gd name="T33" fmla="*/ 198 h 208"/>
              <a:gd name="T34" fmla="*/ 28 w 211"/>
              <a:gd name="T35" fmla="*/ 190 h 208"/>
              <a:gd name="T36" fmla="*/ 182 w 211"/>
              <a:gd name="T37" fmla="*/ 78 h 208"/>
              <a:gd name="T38" fmla="*/ 201 w 211"/>
              <a:gd name="T39" fmla="*/ 69 h 208"/>
              <a:gd name="T40" fmla="*/ 8 w 211"/>
              <a:gd name="T41" fmla="*/ 32 h 208"/>
              <a:gd name="T42" fmla="*/ 201 w 211"/>
              <a:gd name="T43" fmla="*/ 69 h 208"/>
              <a:gd name="T44" fmla="*/ 55 w 211"/>
              <a:gd name="T45" fmla="*/ 103 h 208"/>
              <a:gd name="T46" fmla="*/ 68 w 211"/>
              <a:gd name="T47" fmla="*/ 103 h 208"/>
              <a:gd name="T48" fmla="*/ 68 w 211"/>
              <a:gd name="T49" fmla="*/ 169 h 208"/>
              <a:gd name="T50" fmla="*/ 99 w 211"/>
              <a:gd name="T51" fmla="*/ 169 h 208"/>
              <a:gd name="T52" fmla="*/ 99 w 211"/>
              <a:gd name="T53" fmla="*/ 103 h 208"/>
              <a:gd name="T54" fmla="*/ 111 w 211"/>
              <a:gd name="T55" fmla="*/ 169 h 208"/>
              <a:gd name="T56" fmla="*/ 99 w 211"/>
              <a:gd name="T57" fmla="*/ 169 h 208"/>
              <a:gd name="T58" fmla="*/ 142 w 211"/>
              <a:gd name="T59" fmla="*/ 103 h 208"/>
              <a:gd name="T60" fmla="*/ 154 w 211"/>
              <a:gd name="T61" fmla="*/ 103 h 208"/>
              <a:gd name="T62" fmla="*/ 154 w 211"/>
              <a:gd name="T63" fmla="*/ 169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11" h="208">
                <a:moveTo>
                  <a:pt x="210" y="23"/>
                </a:moveTo>
                <a:lnTo>
                  <a:pt x="139" y="23"/>
                </a:lnTo>
                <a:lnTo>
                  <a:pt x="139" y="14"/>
                </a:lnTo>
                <a:lnTo>
                  <a:pt x="139" y="14"/>
                </a:lnTo>
                <a:cubicBezTo>
                  <a:pt x="139" y="6"/>
                  <a:pt x="132" y="0"/>
                  <a:pt x="124" y="0"/>
                </a:cubicBezTo>
                <a:lnTo>
                  <a:pt x="86" y="0"/>
                </a:lnTo>
                <a:lnTo>
                  <a:pt x="86" y="0"/>
                </a:lnTo>
                <a:cubicBezTo>
                  <a:pt x="78" y="0"/>
                  <a:pt x="71" y="6"/>
                  <a:pt x="71" y="14"/>
                </a:cubicBezTo>
                <a:lnTo>
                  <a:pt x="71" y="23"/>
                </a:lnTo>
                <a:lnTo>
                  <a:pt x="0" y="23"/>
                </a:lnTo>
                <a:lnTo>
                  <a:pt x="0" y="78"/>
                </a:lnTo>
                <a:lnTo>
                  <a:pt x="19" y="78"/>
                </a:lnTo>
                <a:lnTo>
                  <a:pt x="19" y="190"/>
                </a:lnTo>
                <a:lnTo>
                  <a:pt x="19" y="190"/>
                </a:lnTo>
                <a:cubicBezTo>
                  <a:pt x="19" y="199"/>
                  <a:pt x="27" y="207"/>
                  <a:pt x="36" y="207"/>
                </a:cubicBezTo>
                <a:lnTo>
                  <a:pt x="174" y="207"/>
                </a:lnTo>
                <a:lnTo>
                  <a:pt x="174" y="207"/>
                </a:lnTo>
                <a:cubicBezTo>
                  <a:pt x="183" y="207"/>
                  <a:pt x="191" y="199"/>
                  <a:pt x="191" y="190"/>
                </a:cubicBezTo>
                <a:lnTo>
                  <a:pt x="191" y="78"/>
                </a:lnTo>
                <a:lnTo>
                  <a:pt x="210" y="78"/>
                </a:lnTo>
                <a:lnTo>
                  <a:pt x="210" y="23"/>
                </a:lnTo>
                <a:close/>
                <a:moveTo>
                  <a:pt x="83" y="14"/>
                </a:moveTo>
                <a:lnTo>
                  <a:pt x="83" y="14"/>
                </a:lnTo>
                <a:cubicBezTo>
                  <a:pt x="83" y="13"/>
                  <a:pt x="84" y="12"/>
                  <a:pt x="86" y="12"/>
                </a:cubicBezTo>
                <a:lnTo>
                  <a:pt x="124" y="12"/>
                </a:lnTo>
                <a:lnTo>
                  <a:pt x="124" y="12"/>
                </a:lnTo>
                <a:cubicBezTo>
                  <a:pt x="125" y="12"/>
                  <a:pt x="126" y="13"/>
                  <a:pt x="126" y="14"/>
                </a:cubicBezTo>
                <a:lnTo>
                  <a:pt x="126" y="23"/>
                </a:lnTo>
                <a:lnTo>
                  <a:pt x="83" y="23"/>
                </a:lnTo>
                <a:lnTo>
                  <a:pt x="83" y="14"/>
                </a:lnTo>
                <a:close/>
                <a:moveTo>
                  <a:pt x="182" y="190"/>
                </a:moveTo>
                <a:lnTo>
                  <a:pt x="182" y="190"/>
                </a:lnTo>
                <a:cubicBezTo>
                  <a:pt x="182" y="195"/>
                  <a:pt x="179" y="198"/>
                  <a:pt x="174" y="198"/>
                </a:cubicBezTo>
                <a:lnTo>
                  <a:pt x="36" y="198"/>
                </a:lnTo>
                <a:lnTo>
                  <a:pt x="36" y="198"/>
                </a:lnTo>
                <a:cubicBezTo>
                  <a:pt x="31" y="198"/>
                  <a:pt x="28" y="195"/>
                  <a:pt x="28" y="190"/>
                </a:cubicBezTo>
                <a:lnTo>
                  <a:pt x="28" y="78"/>
                </a:lnTo>
                <a:lnTo>
                  <a:pt x="182" y="78"/>
                </a:lnTo>
                <a:lnTo>
                  <a:pt x="182" y="190"/>
                </a:lnTo>
                <a:close/>
                <a:moveTo>
                  <a:pt x="201" y="69"/>
                </a:moveTo>
                <a:lnTo>
                  <a:pt x="8" y="69"/>
                </a:lnTo>
                <a:lnTo>
                  <a:pt x="8" y="32"/>
                </a:lnTo>
                <a:lnTo>
                  <a:pt x="201" y="32"/>
                </a:lnTo>
                <a:lnTo>
                  <a:pt x="201" y="69"/>
                </a:lnTo>
                <a:close/>
                <a:moveTo>
                  <a:pt x="55" y="169"/>
                </a:moveTo>
                <a:lnTo>
                  <a:pt x="55" y="103"/>
                </a:lnTo>
                <a:lnTo>
                  <a:pt x="55" y="103"/>
                </a:lnTo>
                <a:cubicBezTo>
                  <a:pt x="55" y="95"/>
                  <a:pt x="68" y="95"/>
                  <a:pt x="68" y="103"/>
                </a:cubicBezTo>
                <a:lnTo>
                  <a:pt x="68" y="169"/>
                </a:lnTo>
                <a:lnTo>
                  <a:pt x="68" y="169"/>
                </a:lnTo>
                <a:cubicBezTo>
                  <a:pt x="68" y="177"/>
                  <a:pt x="55" y="177"/>
                  <a:pt x="55" y="169"/>
                </a:cubicBezTo>
                <a:close/>
                <a:moveTo>
                  <a:pt x="99" y="169"/>
                </a:moveTo>
                <a:lnTo>
                  <a:pt x="99" y="103"/>
                </a:lnTo>
                <a:lnTo>
                  <a:pt x="99" y="103"/>
                </a:lnTo>
                <a:cubicBezTo>
                  <a:pt x="99" y="95"/>
                  <a:pt x="111" y="95"/>
                  <a:pt x="111" y="103"/>
                </a:cubicBezTo>
                <a:lnTo>
                  <a:pt x="111" y="169"/>
                </a:lnTo>
                <a:lnTo>
                  <a:pt x="111" y="169"/>
                </a:lnTo>
                <a:cubicBezTo>
                  <a:pt x="111" y="177"/>
                  <a:pt x="99" y="177"/>
                  <a:pt x="99" y="169"/>
                </a:cubicBezTo>
                <a:close/>
                <a:moveTo>
                  <a:pt x="142" y="169"/>
                </a:moveTo>
                <a:lnTo>
                  <a:pt x="142" y="103"/>
                </a:lnTo>
                <a:lnTo>
                  <a:pt x="142" y="103"/>
                </a:lnTo>
                <a:cubicBezTo>
                  <a:pt x="142" y="95"/>
                  <a:pt x="154" y="95"/>
                  <a:pt x="154" y="103"/>
                </a:cubicBezTo>
                <a:lnTo>
                  <a:pt x="154" y="169"/>
                </a:lnTo>
                <a:lnTo>
                  <a:pt x="154" y="169"/>
                </a:lnTo>
                <a:cubicBezTo>
                  <a:pt x="154" y="177"/>
                  <a:pt x="142" y="177"/>
                  <a:pt x="142" y="1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42868" y="2371489"/>
            <a:ext cx="189516" cy="232156"/>
          </a:xfrm>
          <a:custGeom>
            <a:avLst/>
            <a:gdLst>
              <a:gd name="T0" fmla="*/ 30 w 176"/>
              <a:gd name="T1" fmla="*/ 213 h 214"/>
              <a:gd name="T2" fmla="*/ 0 w 176"/>
              <a:gd name="T3" fmla="*/ 184 h 214"/>
              <a:gd name="T4" fmla="*/ 0 w 176"/>
              <a:gd name="T5" fmla="*/ 113 h 214"/>
              <a:gd name="T6" fmla="*/ 28 w 176"/>
              <a:gd name="T7" fmla="*/ 59 h 214"/>
              <a:gd name="T8" fmla="*/ 88 w 176"/>
              <a:gd name="T9" fmla="*/ 0 h 214"/>
              <a:gd name="T10" fmla="*/ 148 w 176"/>
              <a:gd name="T11" fmla="*/ 59 h 214"/>
              <a:gd name="T12" fmla="*/ 148 w 176"/>
              <a:gd name="T13" fmla="*/ 84 h 214"/>
              <a:gd name="T14" fmla="*/ 175 w 176"/>
              <a:gd name="T15" fmla="*/ 184 h 214"/>
              <a:gd name="T16" fmla="*/ 146 w 176"/>
              <a:gd name="T17" fmla="*/ 213 h 214"/>
              <a:gd name="T18" fmla="*/ 30 w 176"/>
              <a:gd name="T19" fmla="*/ 92 h 214"/>
              <a:gd name="T20" fmla="*/ 9 w 176"/>
              <a:gd name="T21" fmla="*/ 184 h 214"/>
              <a:gd name="T22" fmla="*/ 30 w 176"/>
              <a:gd name="T23" fmla="*/ 205 h 214"/>
              <a:gd name="T24" fmla="*/ 146 w 176"/>
              <a:gd name="T25" fmla="*/ 205 h 214"/>
              <a:gd name="T26" fmla="*/ 167 w 176"/>
              <a:gd name="T27" fmla="*/ 113 h 214"/>
              <a:gd name="T28" fmla="*/ 146 w 176"/>
              <a:gd name="T29" fmla="*/ 92 h 214"/>
              <a:gd name="T30" fmla="*/ 139 w 176"/>
              <a:gd name="T31" fmla="*/ 59 h 214"/>
              <a:gd name="T32" fmla="*/ 88 w 176"/>
              <a:gd name="T33" fmla="*/ 8 h 214"/>
              <a:gd name="T34" fmla="*/ 37 w 176"/>
              <a:gd name="T35" fmla="*/ 59 h 214"/>
              <a:gd name="T36" fmla="*/ 30 w 176"/>
              <a:gd name="T37" fmla="*/ 92 h 214"/>
              <a:gd name="T38" fmla="*/ 45 w 176"/>
              <a:gd name="T39" fmla="*/ 92 h 214"/>
              <a:gd name="T40" fmla="*/ 45 w 176"/>
              <a:gd name="T41" fmla="*/ 59 h 214"/>
              <a:gd name="T42" fmla="*/ 88 w 176"/>
              <a:gd name="T43" fmla="*/ 17 h 214"/>
              <a:gd name="T44" fmla="*/ 131 w 176"/>
              <a:gd name="T45" fmla="*/ 92 h 214"/>
              <a:gd name="T46" fmla="*/ 122 w 176"/>
              <a:gd name="T47" fmla="*/ 84 h 214"/>
              <a:gd name="T48" fmla="*/ 122 w 176"/>
              <a:gd name="T49" fmla="*/ 59 h 214"/>
              <a:gd name="T50" fmla="*/ 88 w 176"/>
              <a:gd name="T51" fmla="*/ 25 h 214"/>
              <a:gd name="T52" fmla="*/ 53 w 176"/>
              <a:gd name="T53" fmla="*/ 84 h 214"/>
              <a:gd name="T54" fmla="*/ 88 w 176"/>
              <a:gd name="T55" fmla="*/ 120 h 214"/>
              <a:gd name="T56" fmla="*/ 78 w 176"/>
              <a:gd name="T57" fmla="*/ 144 h 214"/>
              <a:gd name="T58" fmla="*/ 102 w 176"/>
              <a:gd name="T59" fmla="*/ 134 h 214"/>
              <a:gd name="T60" fmla="*/ 95 w 176"/>
              <a:gd name="T61" fmla="*/ 138 h 214"/>
              <a:gd name="T62" fmla="*/ 88 w 176"/>
              <a:gd name="T63" fmla="*/ 131 h 214"/>
              <a:gd name="T64" fmla="*/ 88 w 176"/>
              <a:gd name="T65" fmla="*/ 131 h 214"/>
              <a:gd name="T66" fmla="*/ 81 w 176"/>
              <a:gd name="T67" fmla="*/ 170 h 214"/>
              <a:gd name="T68" fmla="*/ 88 w 176"/>
              <a:gd name="T69" fmla="*/ 178 h 214"/>
              <a:gd name="T70" fmla="*/ 88 w 176"/>
              <a:gd name="T71" fmla="*/ 178 h 214"/>
              <a:gd name="T72" fmla="*/ 95 w 176"/>
              <a:gd name="T73" fmla="*/ 138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76" h="214">
                <a:moveTo>
                  <a:pt x="146" y="213"/>
                </a:moveTo>
                <a:lnTo>
                  <a:pt x="30" y="213"/>
                </a:lnTo>
                <a:lnTo>
                  <a:pt x="30" y="213"/>
                </a:lnTo>
                <a:cubicBezTo>
                  <a:pt x="14" y="213"/>
                  <a:pt x="0" y="200"/>
                  <a:pt x="0" y="184"/>
                </a:cubicBezTo>
                <a:lnTo>
                  <a:pt x="0" y="113"/>
                </a:lnTo>
                <a:lnTo>
                  <a:pt x="0" y="113"/>
                </a:lnTo>
                <a:cubicBezTo>
                  <a:pt x="0" y="98"/>
                  <a:pt x="13" y="85"/>
                  <a:pt x="28" y="84"/>
                </a:cubicBezTo>
                <a:lnTo>
                  <a:pt x="28" y="59"/>
                </a:lnTo>
                <a:lnTo>
                  <a:pt x="28" y="59"/>
                </a:lnTo>
                <a:cubicBezTo>
                  <a:pt x="28" y="26"/>
                  <a:pt x="55" y="0"/>
                  <a:pt x="88" y="0"/>
                </a:cubicBezTo>
                <a:lnTo>
                  <a:pt x="88" y="0"/>
                </a:lnTo>
                <a:cubicBezTo>
                  <a:pt x="121" y="0"/>
                  <a:pt x="148" y="26"/>
                  <a:pt x="148" y="59"/>
                </a:cubicBezTo>
                <a:lnTo>
                  <a:pt x="148" y="84"/>
                </a:lnTo>
                <a:lnTo>
                  <a:pt x="148" y="84"/>
                </a:lnTo>
                <a:cubicBezTo>
                  <a:pt x="163" y="85"/>
                  <a:pt x="175" y="98"/>
                  <a:pt x="175" y="113"/>
                </a:cubicBezTo>
                <a:lnTo>
                  <a:pt x="175" y="184"/>
                </a:lnTo>
                <a:lnTo>
                  <a:pt x="175" y="184"/>
                </a:lnTo>
                <a:cubicBezTo>
                  <a:pt x="175" y="200"/>
                  <a:pt x="162" y="213"/>
                  <a:pt x="146" y="213"/>
                </a:cubicBezTo>
                <a:close/>
                <a:moveTo>
                  <a:pt x="30" y="92"/>
                </a:moveTo>
                <a:lnTo>
                  <a:pt x="30" y="92"/>
                </a:lnTo>
                <a:cubicBezTo>
                  <a:pt x="18" y="92"/>
                  <a:pt x="9" y="102"/>
                  <a:pt x="9" y="113"/>
                </a:cubicBezTo>
                <a:lnTo>
                  <a:pt x="9" y="184"/>
                </a:lnTo>
                <a:lnTo>
                  <a:pt x="9" y="184"/>
                </a:lnTo>
                <a:cubicBezTo>
                  <a:pt x="9" y="196"/>
                  <a:pt x="18" y="205"/>
                  <a:pt x="30" y="205"/>
                </a:cubicBezTo>
                <a:lnTo>
                  <a:pt x="146" y="205"/>
                </a:lnTo>
                <a:lnTo>
                  <a:pt x="146" y="205"/>
                </a:lnTo>
                <a:cubicBezTo>
                  <a:pt x="157" y="205"/>
                  <a:pt x="167" y="196"/>
                  <a:pt x="167" y="184"/>
                </a:cubicBezTo>
                <a:lnTo>
                  <a:pt x="167" y="113"/>
                </a:lnTo>
                <a:lnTo>
                  <a:pt x="167" y="113"/>
                </a:lnTo>
                <a:cubicBezTo>
                  <a:pt x="167" y="102"/>
                  <a:pt x="157" y="92"/>
                  <a:pt x="146" y="92"/>
                </a:cubicBezTo>
                <a:lnTo>
                  <a:pt x="139" y="92"/>
                </a:lnTo>
                <a:lnTo>
                  <a:pt x="139" y="59"/>
                </a:lnTo>
                <a:lnTo>
                  <a:pt x="139" y="59"/>
                </a:lnTo>
                <a:cubicBezTo>
                  <a:pt x="139" y="31"/>
                  <a:pt x="116" y="8"/>
                  <a:pt x="88" y="8"/>
                </a:cubicBezTo>
                <a:lnTo>
                  <a:pt x="88" y="8"/>
                </a:lnTo>
                <a:cubicBezTo>
                  <a:pt x="60" y="8"/>
                  <a:pt x="37" y="31"/>
                  <a:pt x="37" y="59"/>
                </a:cubicBezTo>
                <a:lnTo>
                  <a:pt x="37" y="92"/>
                </a:lnTo>
                <a:lnTo>
                  <a:pt x="30" y="92"/>
                </a:lnTo>
                <a:close/>
                <a:moveTo>
                  <a:pt x="131" y="92"/>
                </a:moveTo>
                <a:lnTo>
                  <a:pt x="45" y="92"/>
                </a:lnTo>
                <a:lnTo>
                  <a:pt x="45" y="59"/>
                </a:lnTo>
                <a:lnTo>
                  <a:pt x="45" y="59"/>
                </a:lnTo>
                <a:cubicBezTo>
                  <a:pt x="45" y="35"/>
                  <a:pt x="64" y="17"/>
                  <a:pt x="88" y="17"/>
                </a:cubicBezTo>
                <a:lnTo>
                  <a:pt x="88" y="17"/>
                </a:lnTo>
                <a:cubicBezTo>
                  <a:pt x="112" y="17"/>
                  <a:pt x="131" y="35"/>
                  <a:pt x="131" y="59"/>
                </a:cubicBezTo>
                <a:lnTo>
                  <a:pt x="131" y="92"/>
                </a:lnTo>
                <a:close/>
                <a:moveTo>
                  <a:pt x="53" y="84"/>
                </a:moveTo>
                <a:lnTo>
                  <a:pt x="122" y="84"/>
                </a:lnTo>
                <a:lnTo>
                  <a:pt x="122" y="59"/>
                </a:lnTo>
                <a:lnTo>
                  <a:pt x="122" y="59"/>
                </a:lnTo>
                <a:cubicBezTo>
                  <a:pt x="122" y="40"/>
                  <a:pt x="107" y="25"/>
                  <a:pt x="88" y="25"/>
                </a:cubicBezTo>
                <a:lnTo>
                  <a:pt x="88" y="25"/>
                </a:lnTo>
                <a:cubicBezTo>
                  <a:pt x="69" y="25"/>
                  <a:pt x="53" y="40"/>
                  <a:pt x="53" y="59"/>
                </a:cubicBezTo>
                <a:lnTo>
                  <a:pt x="53" y="84"/>
                </a:lnTo>
                <a:close/>
                <a:moveTo>
                  <a:pt x="88" y="120"/>
                </a:moveTo>
                <a:lnTo>
                  <a:pt x="88" y="120"/>
                </a:lnTo>
                <a:cubicBezTo>
                  <a:pt x="75" y="120"/>
                  <a:pt x="69" y="135"/>
                  <a:pt x="78" y="144"/>
                </a:cubicBezTo>
                <a:lnTo>
                  <a:pt x="78" y="144"/>
                </a:lnTo>
                <a:cubicBezTo>
                  <a:pt x="87" y="152"/>
                  <a:pt x="102" y="146"/>
                  <a:pt x="102" y="134"/>
                </a:cubicBezTo>
                <a:lnTo>
                  <a:pt x="102" y="134"/>
                </a:lnTo>
                <a:cubicBezTo>
                  <a:pt x="102" y="126"/>
                  <a:pt x="96" y="120"/>
                  <a:pt x="88" y="120"/>
                </a:cubicBezTo>
                <a:close/>
                <a:moveTo>
                  <a:pt x="95" y="138"/>
                </a:moveTo>
                <a:lnTo>
                  <a:pt x="95" y="138"/>
                </a:lnTo>
                <a:cubicBezTo>
                  <a:pt x="95" y="134"/>
                  <a:pt x="92" y="131"/>
                  <a:pt x="88" y="131"/>
                </a:cubicBezTo>
                <a:lnTo>
                  <a:pt x="88" y="131"/>
                </a:lnTo>
                <a:lnTo>
                  <a:pt x="88" y="131"/>
                </a:lnTo>
                <a:cubicBezTo>
                  <a:pt x="84" y="131"/>
                  <a:pt x="81" y="134"/>
                  <a:pt x="81" y="138"/>
                </a:cubicBezTo>
                <a:lnTo>
                  <a:pt x="81" y="170"/>
                </a:lnTo>
                <a:lnTo>
                  <a:pt x="81" y="170"/>
                </a:lnTo>
                <a:cubicBezTo>
                  <a:pt x="81" y="174"/>
                  <a:pt x="84" y="178"/>
                  <a:pt x="88" y="178"/>
                </a:cubicBezTo>
                <a:lnTo>
                  <a:pt x="88" y="178"/>
                </a:lnTo>
                <a:lnTo>
                  <a:pt x="88" y="178"/>
                </a:lnTo>
                <a:cubicBezTo>
                  <a:pt x="92" y="178"/>
                  <a:pt x="95" y="174"/>
                  <a:pt x="95" y="170"/>
                </a:cubicBezTo>
                <a:lnTo>
                  <a:pt x="95" y="13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14441" y="950119"/>
            <a:ext cx="246371" cy="260586"/>
          </a:xfrm>
          <a:custGeom>
            <a:avLst/>
            <a:gdLst>
              <a:gd name="T0" fmla="*/ 138 w 228"/>
              <a:gd name="T1" fmla="*/ 115 h 242"/>
              <a:gd name="T2" fmla="*/ 58 w 228"/>
              <a:gd name="T3" fmla="*/ 106 h 242"/>
              <a:gd name="T4" fmla="*/ 218 w 228"/>
              <a:gd name="T5" fmla="*/ 230 h 242"/>
              <a:gd name="T6" fmla="*/ 216 w 228"/>
              <a:gd name="T7" fmla="*/ 231 h 242"/>
              <a:gd name="T8" fmla="*/ 138 w 228"/>
              <a:gd name="T9" fmla="*/ 189 h 242"/>
              <a:gd name="T10" fmla="*/ 26 w 228"/>
              <a:gd name="T11" fmla="*/ 163 h 242"/>
              <a:gd name="T12" fmla="*/ 35 w 228"/>
              <a:gd name="T13" fmla="*/ 47 h 242"/>
              <a:gd name="T14" fmla="*/ 150 w 228"/>
              <a:gd name="T15" fmla="*/ 39 h 242"/>
              <a:gd name="T16" fmla="*/ 175 w 228"/>
              <a:gd name="T17" fmla="*/ 152 h 242"/>
              <a:gd name="T18" fmla="*/ 218 w 228"/>
              <a:gd name="T19" fmla="*/ 194 h 242"/>
              <a:gd name="T20" fmla="*/ 97 w 228"/>
              <a:gd name="T21" fmla="*/ 191 h 242"/>
              <a:gd name="T22" fmla="*/ 142 w 228"/>
              <a:gd name="T23" fmla="*/ 177 h 242"/>
              <a:gd name="T24" fmla="*/ 144 w 228"/>
              <a:gd name="T25" fmla="*/ 176 h 242"/>
              <a:gd name="T26" fmla="*/ 147 w 228"/>
              <a:gd name="T27" fmla="*/ 173 h 242"/>
              <a:gd name="T28" fmla="*/ 149 w 228"/>
              <a:gd name="T29" fmla="*/ 172 h 242"/>
              <a:gd name="T30" fmla="*/ 153 w 228"/>
              <a:gd name="T31" fmla="*/ 168 h 242"/>
              <a:gd name="T32" fmla="*/ 155 w 228"/>
              <a:gd name="T33" fmla="*/ 166 h 242"/>
              <a:gd name="T34" fmla="*/ 158 w 228"/>
              <a:gd name="T35" fmla="*/ 163 h 242"/>
              <a:gd name="T36" fmla="*/ 160 w 228"/>
              <a:gd name="T37" fmla="*/ 160 h 242"/>
              <a:gd name="T38" fmla="*/ 162 w 228"/>
              <a:gd name="T39" fmla="*/ 158 h 242"/>
              <a:gd name="T40" fmla="*/ 165 w 228"/>
              <a:gd name="T41" fmla="*/ 153 h 242"/>
              <a:gd name="T42" fmla="*/ 168 w 228"/>
              <a:gd name="T43" fmla="*/ 149 h 242"/>
              <a:gd name="T44" fmla="*/ 168 w 228"/>
              <a:gd name="T45" fmla="*/ 149 h 242"/>
              <a:gd name="T46" fmla="*/ 56 w 228"/>
              <a:gd name="T47" fmla="*/ 42 h 242"/>
              <a:gd name="T48" fmla="*/ 20 w 228"/>
              <a:gd name="T49" fmla="*/ 132 h 242"/>
              <a:gd name="T50" fmla="*/ 212 w 228"/>
              <a:gd name="T51" fmla="*/ 200 h 242"/>
              <a:gd name="T52" fmla="*/ 171 w 228"/>
              <a:gd name="T53" fmla="*/ 159 h 242"/>
              <a:gd name="T54" fmla="*/ 153 w 228"/>
              <a:gd name="T55" fmla="*/ 179 h 242"/>
              <a:gd name="T56" fmla="*/ 152 w 228"/>
              <a:gd name="T57" fmla="*/ 180 h 242"/>
              <a:gd name="T58" fmla="*/ 146 w 228"/>
              <a:gd name="T59" fmla="*/ 185 h 242"/>
              <a:gd name="T60" fmla="*/ 186 w 228"/>
              <a:gd name="T61" fmla="*/ 226 h 242"/>
              <a:gd name="T62" fmla="*/ 210 w 228"/>
              <a:gd name="T63" fmla="*/ 226 h 242"/>
              <a:gd name="T64" fmla="*/ 212 w 228"/>
              <a:gd name="T65" fmla="*/ 224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28" h="242">
                <a:moveTo>
                  <a:pt x="138" y="106"/>
                </a:moveTo>
                <a:lnTo>
                  <a:pt x="138" y="115"/>
                </a:lnTo>
                <a:lnTo>
                  <a:pt x="58" y="115"/>
                </a:lnTo>
                <a:lnTo>
                  <a:pt x="58" y="106"/>
                </a:lnTo>
                <a:lnTo>
                  <a:pt x="138" y="106"/>
                </a:lnTo>
                <a:close/>
                <a:moveTo>
                  <a:pt x="218" y="230"/>
                </a:moveTo>
                <a:lnTo>
                  <a:pt x="216" y="231"/>
                </a:lnTo>
                <a:lnTo>
                  <a:pt x="216" y="231"/>
                </a:lnTo>
                <a:cubicBezTo>
                  <a:pt x="206" y="241"/>
                  <a:pt x="190" y="241"/>
                  <a:pt x="180" y="231"/>
                </a:cubicBezTo>
                <a:lnTo>
                  <a:pt x="138" y="189"/>
                </a:lnTo>
                <a:lnTo>
                  <a:pt x="138" y="189"/>
                </a:lnTo>
                <a:cubicBezTo>
                  <a:pt x="99" y="209"/>
                  <a:pt x="52" y="198"/>
                  <a:pt x="26" y="163"/>
                </a:cubicBezTo>
                <a:lnTo>
                  <a:pt x="26" y="163"/>
                </a:lnTo>
                <a:cubicBezTo>
                  <a:pt x="0" y="127"/>
                  <a:pt x="4" y="79"/>
                  <a:pt x="35" y="47"/>
                </a:cubicBezTo>
                <a:lnTo>
                  <a:pt x="35" y="47"/>
                </a:lnTo>
                <a:cubicBezTo>
                  <a:pt x="66" y="17"/>
                  <a:pt x="115" y="13"/>
                  <a:pt x="150" y="39"/>
                </a:cubicBezTo>
                <a:lnTo>
                  <a:pt x="150" y="39"/>
                </a:lnTo>
                <a:cubicBezTo>
                  <a:pt x="186" y="65"/>
                  <a:pt x="196" y="113"/>
                  <a:pt x="175" y="152"/>
                </a:cubicBezTo>
                <a:lnTo>
                  <a:pt x="218" y="194"/>
                </a:lnTo>
                <a:lnTo>
                  <a:pt x="218" y="194"/>
                </a:lnTo>
                <a:cubicBezTo>
                  <a:pt x="227" y="204"/>
                  <a:pt x="227" y="220"/>
                  <a:pt x="218" y="230"/>
                </a:cubicBezTo>
                <a:close/>
                <a:moveTo>
                  <a:pt x="97" y="191"/>
                </a:moveTo>
                <a:lnTo>
                  <a:pt x="97" y="191"/>
                </a:lnTo>
                <a:cubicBezTo>
                  <a:pt x="113" y="191"/>
                  <a:pt x="128" y="186"/>
                  <a:pt x="142" y="177"/>
                </a:cubicBezTo>
                <a:lnTo>
                  <a:pt x="142" y="177"/>
                </a:lnTo>
                <a:cubicBezTo>
                  <a:pt x="142" y="177"/>
                  <a:pt x="143" y="176"/>
                  <a:pt x="144" y="176"/>
                </a:cubicBezTo>
                <a:lnTo>
                  <a:pt x="144" y="176"/>
                </a:lnTo>
                <a:cubicBezTo>
                  <a:pt x="145" y="175"/>
                  <a:pt x="146" y="174"/>
                  <a:pt x="147" y="173"/>
                </a:cubicBezTo>
                <a:lnTo>
                  <a:pt x="147" y="173"/>
                </a:lnTo>
                <a:cubicBezTo>
                  <a:pt x="148" y="173"/>
                  <a:pt x="148" y="172"/>
                  <a:pt x="149" y="172"/>
                </a:cubicBezTo>
                <a:lnTo>
                  <a:pt x="149" y="172"/>
                </a:lnTo>
                <a:cubicBezTo>
                  <a:pt x="150" y="171"/>
                  <a:pt x="152" y="169"/>
                  <a:pt x="153" y="168"/>
                </a:cubicBezTo>
                <a:lnTo>
                  <a:pt x="153" y="168"/>
                </a:lnTo>
                <a:cubicBezTo>
                  <a:pt x="154" y="167"/>
                  <a:pt x="155" y="167"/>
                  <a:pt x="155" y="166"/>
                </a:cubicBezTo>
                <a:lnTo>
                  <a:pt x="155" y="166"/>
                </a:lnTo>
                <a:cubicBezTo>
                  <a:pt x="156" y="165"/>
                  <a:pt x="157" y="164"/>
                  <a:pt x="158" y="163"/>
                </a:cubicBezTo>
                <a:lnTo>
                  <a:pt x="158" y="163"/>
                </a:lnTo>
                <a:cubicBezTo>
                  <a:pt x="159" y="162"/>
                  <a:pt x="159" y="161"/>
                  <a:pt x="160" y="160"/>
                </a:cubicBezTo>
                <a:lnTo>
                  <a:pt x="160" y="160"/>
                </a:lnTo>
                <a:cubicBezTo>
                  <a:pt x="161" y="159"/>
                  <a:pt x="162" y="158"/>
                  <a:pt x="162" y="158"/>
                </a:cubicBezTo>
                <a:lnTo>
                  <a:pt x="162" y="158"/>
                </a:lnTo>
                <a:cubicBezTo>
                  <a:pt x="163" y="156"/>
                  <a:pt x="164" y="155"/>
                  <a:pt x="165" y="153"/>
                </a:cubicBezTo>
                <a:lnTo>
                  <a:pt x="165" y="153"/>
                </a:lnTo>
                <a:cubicBezTo>
                  <a:pt x="166" y="152"/>
                  <a:pt x="167" y="151"/>
                  <a:pt x="168" y="149"/>
                </a:cubicBezTo>
                <a:lnTo>
                  <a:pt x="168" y="149"/>
                </a:lnTo>
                <a:lnTo>
                  <a:pt x="168" y="149"/>
                </a:lnTo>
                <a:cubicBezTo>
                  <a:pt x="207" y="77"/>
                  <a:pt x="126" y="0"/>
                  <a:pt x="56" y="42"/>
                </a:cubicBezTo>
                <a:lnTo>
                  <a:pt x="56" y="42"/>
                </a:lnTo>
                <a:cubicBezTo>
                  <a:pt x="25" y="60"/>
                  <a:pt x="10" y="97"/>
                  <a:pt x="20" y="132"/>
                </a:cubicBezTo>
                <a:lnTo>
                  <a:pt x="20" y="132"/>
                </a:lnTo>
                <a:cubicBezTo>
                  <a:pt x="29" y="167"/>
                  <a:pt x="61" y="191"/>
                  <a:pt x="97" y="191"/>
                </a:cubicBezTo>
                <a:close/>
                <a:moveTo>
                  <a:pt x="212" y="200"/>
                </a:moveTo>
                <a:lnTo>
                  <a:pt x="171" y="159"/>
                </a:lnTo>
                <a:lnTo>
                  <a:pt x="171" y="159"/>
                </a:lnTo>
                <a:cubicBezTo>
                  <a:pt x="166" y="167"/>
                  <a:pt x="160" y="174"/>
                  <a:pt x="153" y="179"/>
                </a:cubicBezTo>
                <a:lnTo>
                  <a:pt x="153" y="179"/>
                </a:lnTo>
                <a:cubicBezTo>
                  <a:pt x="153" y="180"/>
                  <a:pt x="152" y="180"/>
                  <a:pt x="152" y="180"/>
                </a:cubicBezTo>
                <a:lnTo>
                  <a:pt x="152" y="180"/>
                </a:lnTo>
                <a:cubicBezTo>
                  <a:pt x="150" y="182"/>
                  <a:pt x="148" y="183"/>
                  <a:pt x="146" y="185"/>
                </a:cubicBezTo>
                <a:lnTo>
                  <a:pt x="146" y="185"/>
                </a:lnTo>
                <a:lnTo>
                  <a:pt x="146" y="185"/>
                </a:lnTo>
                <a:lnTo>
                  <a:pt x="186" y="226"/>
                </a:lnTo>
                <a:lnTo>
                  <a:pt x="186" y="226"/>
                </a:lnTo>
                <a:cubicBezTo>
                  <a:pt x="193" y="232"/>
                  <a:pt x="204" y="232"/>
                  <a:pt x="210" y="226"/>
                </a:cubicBezTo>
                <a:lnTo>
                  <a:pt x="212" y="224"/>
                </a:lnTo>
                <a:lnTo>
                  <a:pt x="212" y="224"/>
                </a:lnTo>
                <a:cubicBezTo>
                  <a:pt x="218" y="217"/>
                  <a:pt x="218" y="206"/>
                  <a:pt x="212" y="2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23917" y="1433384"/>
            <a:ext cx="232159" cy="241634"/>
          </a:xfrm>
          <a:custGeom>
            <a:avLst/>
            <a:gdLst>
              <a:gd name="T0" fmla="*/ 59 w 218"/>
              <a:gd name="T1" fmla="*/ 158 h 223"/>
              <a:gd name="T2" fmla="*/ 61 w 218"/>
              <a:gd name="T3" fmla="*/ 151 h 223"/>
              <a:gd name="T4" fmla="*/ 71 w 218"/>
              <a:gd name="T5" fmla="*/ 140 h 223"/>
              <a:gd name="T6" fmla="*/ 85 w 218"/>
              <a:gd name="T7" fmla="*/ 139 h 223"/>
              <a:gd name="T8" fmla="*/ 90 w 218"/>
              <a:gd name="T9" fmla="*/ 137 h 223"/>
              <a:gd name="T10" fmla="*/ 92 w 218"/>
              <a:gd name="T11" fmla="*/ 132 h 223"/>
              <a:gd name="T12" fmla="*/ 62 w 218"/>
              <a:gd name="T13" fmla="*/ 126 h 223"/>
              <a:gd name="T14" fmla="*/ 85 w 218"/>
              <a:gd name="T15" fmla="*/ 113 h 223"/>
              <a:gd name="T16" fmla="*/ 103 w 218"/>
              <a:gd name="T17" fmla="*/ 125 h 223"/>
              <a:gd name="T18" fmla="*/ 103 w 218"/>
              <a:gd name="T19" fmla="*/ 140 h 223"/>
              <a:gd name="T20" fmla="*/ 85 w 218"/>
              <a:gd name="T21" fmla="*/ 152 h 223"/>
              <a:gd name="T22" fmla="*/ 76 w 218"/>
              <a:gd name="T23" fmla="*/ 152 h 223"/>
              <a:gd name="T24" fmla="*/ 73 w 218"/>
              <a:gd name="T25" fmla="*/ 156 h 223"/>
              <a:gd name="T26" fmla="*/ 103 w 218"/>
              <a:gd name="T27" fmla="*/ 165 h 223"/>
              <a:gd name="T28" fmla="*/ 147 w 218"/>
              <a:gd name="T29" fmla="*/ 176 h 223"/>
              <a:gd name="T30" fmla="*/ 158 w 218"/>
              <a:gd name="T31" fmla="*/ 166 h 223"/>
              <a:gd name="T32" fmla="*/ 158 w 218"/>
              <a:gd name="T33" fmla="*/ 149 h 223"/>
              <a:gd name="T34" fmla="*/ 147 w 218"/>
              <a:gd name="T35" fmla="*/ 138 h 223"/>
              <a:gd name="T36" fmla="*/ 127 w 218"/>
              <a:gd name="T37" fmla="*/ 137 h 223"/>
              <a:gd name="T38" fmla="*/ 157 w 218"/>
              <a:gd name="T39" fmla="*/ 113 h 223"/>
              <a:gd name="T40" fmla="*/ 139 w 218"/>
              <a:gd name="T41" fmla="*/ 150 h 223"/>
              <a:gd name="T42" fmla="*/ 141 w 218"/>
              <a:gd name="T43" fmla="*/ 151 h 223"/>
              <a:gd name="T44" fmla="*/ 146 w 218"/>
              <a:gd name="T45" fmla="*/ 154 h 223"/>
              <a:gd name="T46" fmla="*/ 146 w 218"/>
              <a:gd name="T47" fmla="*/ 157 h 223"/>
              <a:gd name="T48" fmla="*/ 144 w 218"/>
              <a:gd name="T49" fmla="*/ 163 h 223"/>
              <a:gd name="T50" fmla="*/ 141 w 218"/>
              <a:gd name="T51" fmla="*/ 164 h 223"/>
              <a:gd name="T52" fmla="*/ 113 w 218"/>
              <a:gd name="T53" fmla="*/ 178 h 223"/>
              <a:gd name="T54" fmla="*/ 147 w 218"/>
              <a:gd name="T55" fmla="*/ 176 h 223"/>
              <a:gd name="T56" fmla="*/ 217 w 218"/>
              <a:gd name="T57" fmla="*/ 80 h 223"/>
              <a:gd name="T58" fmla="*/ 192 w 218"/>
              <a:gd name="T59" fmla="*/ 222 h 223"/>
              <a:gd name="T60" fmla="*/ 0 w 218"/>
              <a:gd name="T61" fmla="*/ 197 h 223"/>
              <a:gd name="T62" fmla="*/ 26 w 218"/>
              <a:gd name="T63" fmla="*/ 22 h 223"/>
              <a:gd name="T64" fmla="*/ 41 w 218"/>
              <a:gd name="T65" fmla="*/ 18 h 223"/>
              <a:gd name="T66" fmla="*/ 149 w 218"/>
              <a:gd name="T67" fmla="*/ 22 h 223"/>
              <a:gd name="T68" fmla="*/ 177 w 218"/>
              <a:gd name="T69" fmla="*/ 18 h 223"/>
              <a:gd name="T70" fmla="*/ 192 w 218"/>
              <a:gd name="T71" fmla="*/ 22 h 223"/>
              <a:gd name="T72" fmla="*/ 158 w 218"/>
              <a:gd name="T73" fmla="*/ 39 h 223"/>
              <a:gd name="T74" fmla="*/ 169 w 218"/>
              <a:gd name="T75" fmla="*/ 18 h 223"/>
              <a:gd name="T76" fmla="*/ 158 w 218"/>
              <a:gd name="T77" fmla="*/ 22 h 223"/>
              <a:gd name="T78" fmla="*/ 49 w 218"/>
              <a:gd name="T79" fmla="*/ 39 h 223"/>
              <a:gd name="T80" fmla="*/ 60 w 218"/>
              <a:gd name="T81" fmla="*/ 18 h 223"/>
              <a:gd name="T82" fmla="*/ 49 w 218"/>
              <a:gd name="T83" fmla="*/ 22 h 223"/>
              <a:gd name="T84" fmla="*/ 209 w 218"/>
              <a:gd name="T85" fmla="*/ 47 h 223"/>
              <a:gd name="T86" fmla="*/ 177 w 218"/>
              <a:gd name="T87" fmla="*/ 30 h 223"/>
              <a:gd name="T88" fmla="*/ 163 w 218"/>
              <a:gd name="T89" fmla="*/ 52 h 223"/>
              <a:gd name="T90" fmla="*/ 149 w 218"/>
              <a:gd name="T91" fmla="*/ 39 h 223"/>
              <a:gd name="T92" fmla="*/ 68 w 218"/>
              <a:gd name="T93" fmla="*/ 39 h 223"/>
              <a:gd name="T94" fmla="*/ 41 w 218"/>
              <a:gd name="T95" fmla="*/ 30 h 223"/>
              <a:gd name="T96" fmla="*/ 9 w 218"/>
              <a:gd name="T97" fmla="*/ 47 h 223"/>
              <a:gd name="T98" fmla="*/ 9 w 218"/>
              <a:gd name="T99" fmla="*/ 80 h 223"/>
              <a:gd name="T100" fmla="*/ 26 w 218"/>
              <a:gd name="T101" fmla="*/ 213 h 223"/>
              <a:gd name="T102" fmla="*/ 209 w 218"/>
              <a:gd name="T103" fmla="*/ 197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18" h="223">
                <a:moveTo>
                  <a:pt x="103" y="178"/>
                </a:moveTo>
                <a:lnTo>
                  <a:pt x="59" y="178"/>
                </a:lnTo>
                <a:lnTo>
                  <a:pt x="59" y="158"/>
                </a:lnTo>
                <a:lnTo>
                  <a:pt x="59" y="158"/>
                </a:lnTo>
                <a:cubicBezTo>
                  <a:pt x="59" y="155"/>
                  <a:pt x="60" y="153"/>
                  <a:pt x="61" y="151"/>
                </a:cubicBezTo>
                <a:lnTo>
                  <a:pt x="61" y="151"/>
                </a:lnTo>
                <a:cubicBezTo>
                  <a:pt x="62" y="148"/>
                  <a:pt x="63" y="146"/>
                  <a:pt x="65" y="145"/>
                </a:cubicBezTo>
                <a:lnTo>
                  <a:pt x="65" y="145"/>
                </a:lnTo>
                <a:cubicBezTo>
                  <a:pt x="67" y="143"/>
                  <a:pt x="69" y="141"/>
                  <a:pt x="71" y="140"/>
                </a:cubicBezTo>
                <a:lnTo>
                  <a:pt x="71" y="140"/>
                </a:lnTo>
                <a:cubicBezTo>
                  <a:pt x="73" y="139"/>
                  <a:pt x="76" y="139"/>
                  <a:pt x="79" y="139"/>
                </a:cubicBezTo>
                <a:lnTo>
                  <a:pt x="85" y="139"/>
                </a:lnTo>
                <a:lnTo>
                  <a:pt x="85" y="139"/>
                </a:lnTo>
                <a:cubicBezTo>
                  <a:pt x="87" y="139"/>
                  <a:pt x="89" y="138"/>
                  <a:pt x="90" y="137"/>
                </a:cubicBezTo>
                <a:lnTo>
                  <a:pt x="90" y="137"/>
                </a:lnTo>
                <a:cubicBezTo>
                  <a:pt x="90" y="136"/>
                  <a:pt x="91" y="135"/>
                  <a:pt x="91" y="135"/>
                </a:cubicBezTo>
                <a:lnTo>
                  <a:pt x="91" y="135"/>
                </a:lnTo>
                <a:cubicBezTo>
                  <a:pt x="91" y="134"/>
                  <a:pt x="92" y="133"/>
                  <a:pt x="92" y="132"/>
                </a:cubicBezTo>
                <a:lnTo>
                  <a:pt x="92" y="132"/>
                </a:lnTo>
                <a:cubicBezTo>
                  <a:pt x="92" y="128"/>
                  <a:pt x="89" y="126"/>
                  <a:pt x="85" y="126"/>
                </a:cubicBezTo>
                <a:lnTo>
                  <a:pt x="62" y="126"/>
                </a:lnTo>
                <a:lnTo>
                  <a:pt x="62" y="113"/>
                </a:lnTo>
                <a:lnTo>
                  <a:pt x="85" y="113"/>
                </a:lnTo>
                <a:lnTo>
                  <a:pt x="85" y="113"/>
                </a:lnTo>
                <a:cubicBezTo>
                  <a:pt x="88" y="113"/>
                  <a:pt x="90" y="113"/>
                  <a:pt x="93" y="114"/>
                </a:cubicBezTo>
                <a:lnTo>
                  <a:pt x="93" y="114"/>
                </a:lnTo>
                <a:cubicBezTo>
                  <a:pt x="97" y="116"/>
                  <a:pt x="101" y="120"/>
                  <a:pt x="103" y="125"/>
                </a:cubicBezTo>
                <a:lnTo>
                  <a:pt x="103" y="125"/>
                </a:lnTo>
                <a:cubicBezTo>
                  <a:pt x="105" y="129"/>
                  <a:pt x="105" y="135"/>
                  <a:pt x="103" y="140"/>
                </a:cubicBezTo>
                <a:lnTo>
                  <a:pt x="103" y="140"/>
                </a:lnTo>
                <a:cubicBezTo>
                  <a:pt x="101" y="145"/>
                  <a:pt x="97" y="148"/>
                  <a:pt x="93" y="150"/>
                </a:cubicBezTo>
                <a:lnTo>
                  <a:pt x="93" y="150"/>
                </a:lnTo>
                <a:cubicBezTo>
                  <a:pt x="90" y="151"/>
                  <a:pt x="88" y="152"/>
                  <a:pt x="85" y="152"/>
                </a:cubicBezTo>
                <a:lnTo>
                  <a:pt x="79" y="152"/>
                </a:lnTo>
                <a:lnTo>
                  <a:pt x="79" y="152"/>
                </a:lnTo>
                <a:cubicBezTo>
                  <a:pt x="78" y="152"/>
                  <a:pt x="77" y="152"/>
                  <a:pt x="76" y="152"/>
                </a:cubicBezTo>
                <a:lnTo>
                  <a:pt x="76" y="152"/>
                </a:lnTo>
                <a:cubicBezTo>
                  <a:pt x="75" y="153"/>
                  <a:pt x="73" y="154"/>
                  <a:pt x="73" y="156"/>
                </a:cubicBezTo>
                <a:lnTo>
                  <a:pt x="73" y="156"/>
                </a:lnTo>
                <a:cubicBezTo>
                  <a:pt x="72" y="157"/>
                  <a:pt x="72" y="158"/>
                  <a:pt x="72" y="158"/>
                </a:cubicBezTo>
                <a:lnTo>
                  <a:pt x="72" y="165"/>
                </a:lnTo>
                <a:lnTo>
                  <a:pt x="103" y="165"/>
                </a:lnTo>
                <a:lnTo>
                  <a:pt x="103" y="178"/>
                </a:lnTo>
                <a:close/>
                <a:moveTo>
                  <a:pt x="147" y="176"/>
                </a:moveTo>
                <a:lnTo>
                  <a:pt x="147" y="176"/>
                </a:lnTo>
                <a:cubicBezTo>
                  <a:pt x="149" y="176"/>
                  <a:pt x="151" y="174"/>
                  <a:pt x="153" y="172"/>
                </a:cubicBezTo>
                <a:lnTo>
                  <a:pt x="153" y="172"/>
                </a:lnTo>
                <a:cubicBezTo>
                  <a:pt x="155" y="171"/>
                  <a:pt x="157" y="168"/>
                  <a:pt x="158" y="166"/>
                </a:cubicBezTo>
                <a:lnTo>
                  <a:pt x="158" y="166"/>
                </a:lnTo>
                <a:cubicBezTo>
                  <a:pt x="160" y="161"/>
                  <a:pt x="160" y="154"/>
                  <a:pt x="158" y="149"/>
                </a:cubicBezTo>
                <a:lnTo>
                  <a:pt x="158" y="149"/>
                </a:lnTo>
                <a:cubicBezTo>
                  <a:pt x="157" y="146"/>
                  <a:pt x="155" y="144"/>
                  <a:pt x="153" y="143"/>
                </a:cubicBezTo>
                <a:lnTo>
                  <a:pt x="153" y="143"/>
                </a:lnTo>
                <a:cubicBezTo>
                  <a:pt x="151" y="140"/>
                  <a:pt x="149" y="139"/>
                  <a:pt x="147" y="138"/>
                </a:cubicBezTo>
                <a:lnTo>
                  <a:pt x="147" y="138"/>
                </a:lnTo>
                <a:cubicBezTo>
                  <a:pt x="144" y="137"/>
                  <a:pt x="141" y="137"/>
                  <a:pt x="139" y="137"/>
                </a:cubicBezTo>
                <a:lnTo>
                  <a:pt x="127" y="137"/>
                </a:lnTo>
                <a:lnTo>
                  <a:pt x="128" y="126"/>
                </a:lnTo>
                <a:lnTo>
                  <a:pt x="157" y="126"/>
                </a:lnTo>
                <a:lnTo>
                  <a:pt x="157" y="113"/>
                </a:lnTo>
                <a:lnTo>
                  <a:pt x="116" y="113"/>
                </a:lnTo>
                <a:lnTo>
                  <a:pt x="113" y="150"/>
                </a:lnTo>
                <a:lnTo>
                  <a:pt x="139" y="150"/>
                </a:lnTo>
                <a:lnTo>
                  <a:pt x="139" y="150"/>
                </a:lnTo>
                <a:cubicBezTo>
                  <a:pt x="140" y="150"/>
                  <a:pt x="141" y="150"/>
                  <a:pt x="141" y="151"/>
                </a:cubicBezTo>
                <a:lnTo>
                  <a:pt x="141" y="151"/>
                </a:lnTo>
                <a:cubicBezTo>
                  <a:pt x="142" y="151"/>
                  <a:pt x="143" y="151"/>
                  <a:pt x="144" y="152"/>
                </a:cubicBezTo>
                <a:lnTo>
                  <a:pt x="144" y="152"/>
                </a:lnTo>
                <a:cubicBezTo>
                  <a:pt x="145" y="152"/>
                  <a:pt x="145" y="153"/>
                  <a:pt x="146" y="154"/>
                </a:cubicBezTo>
                <a:lnTo>
                  <a:pt x="146" y="154"/>
                </a:lnTo>
                <a:cubicBezTo>
                  <a:pt x="146" y="155"/>
                  <a:pt x="146" y="156"/>
                  <a:pt x="146" y="157"/>
                </a:cubicBezTo>
                <a:lnTo>
                  <a:pt x="146" y="157"/>
                </a:lnTo>
                <a:cubicBezTo>
                  <a:pt x="146" y="158"/>
                  <a:pt x="146" y="160"/>
                  <a:pt x="146" y="161"/>
                </a:cubicBezTo>
                <a:lnTo>
                  <a:pt x="146" y="161"/>
                </a:lnTo>
                <a:cubicBezTo>
                  <a:pt x="145" y="161"/>
                  <a:pt x="145" y="163"/>
                  <a:pt x="144" y="163"/>
                </a:cubicBezTo>
                <a:lnTo>
                  <a:pt x="144" y="163"/>
                </a:lnTo>
                <a:cubicBezTo>
                  <a:pt x="143" y="164"/>
                  <a:pt x="142" y="164"/>
                  <a:pt x="141" y="164"/>
                </a:cubicBezTo>
                <a:lnTo>
                  <a:pt x="141" y="164"/>
                </a:lnTo>
                <a:cubicBezTo>
                  <a:pt x="141" y="165"/>
                  <a:pt x="140" y="165"/>
                  <a:pt x="139" y="165"/>
                </a:cubicBezTo>
                <a:lnTo>
                  <a:pt x="113" y="165"/>
                </a:lnTo>
                <a:lnTo>
                  <a:pt x="113" y="178"/>
                </a:lnTo>
                <a:lnTo>
                  <a:pt x="139" y="178"/>
                </a:lnTo>
                <a:lnTo>
                  <a:pt x="139" y="178"/>
                </a:lnTo>
                <a:cubicBezTo>
                  <a:pt x="141" y="178"/>
                  <a:pt x="144" y="177"/>
                  <a:pt x="147" y="176"/>
                </a:cubicBezTo>
                <a:close/>
                <a:moveTo>
                  <a:pt x="217" y="47"/>
                </a:moveTo>
                <a:lnTo>
                  <a:pt x="217" y="80"/>
                </a:lnTo>
                <a:lnTo>
                  <a:pt x="217" y="80"/>
                </a:lnTo>
                <a:lnTo>
                  <a:pt x="217" y="197"/>
                </a:lnTo>
                <a:lnTo>
                  <a:pt x="217" y="197"/>
                </a:lnTo>
                <a:cubicBezTo>
                  <a:pt x="217" y="210"/>
                  <a:pt x="206" y="222"/>
                  <a:pt x="192" y="222"/>
                </a:cubicBezTo>
                <a:lnTo>
                  <a:pt x="26" y="222"/>
                </a:lnTo>
                <a:lnTo>
                  <a:pt x="26" y="222"/>
                </a:lnTo>
                <a:cubicBezTo>
                  <a:pt x="12" y="222"/>
                  <a:pt x="0" y="210"/>
                  <a:pt x="0" y="197"/>
                </a:cubicBezTo>
                <a:lnTo>
                  <a:pt x="0" y="47"/>
                </a:lnTo>
                <a:lnTo>
                  <a:pt x="0" y="47"/>
                </a:lnTo>
                <a:cubicBezTo>
                  <a:pt x="0" y="33"/>
                  <a:pt x="12" y="22"/>
                  <a:pt x="26" y="22"/>
                </a:cubicBezTo>
                <a:lnTo>
                  <a:pt x="41" y="22"/>
                </a:lnTo>
                <a:lnTo>
                  <a:pt x="41" y="18"/>
                </a:lnTo>
                <a:lnTo>
                  <a:pt x="41" y="18"/>
                </a:lnTo>
                <a:cubicBezTo>
                  <a:pt x="41" y="0"/>
                  <a:pt x="68" y="0"/>
                  <a:pt x="68" y="18"/>
                </a:cubicBezTo>
                <a:lnTo>
                  <a:pt x="68" y="22"/>
                </a:lnTo>
                <a:lnTo>
                  <a:pt x="149" y="22"/>
                </a:lnTo>
                <a:lnTo>
                  <a:pt x="149" y="18"/>
                </a:lnTo>
                <a:lnTo>
                  <a:pt x="149" y="18"/>
                </a:lnTo>
                <a:cubicBezTo>
                  <a:pt x="149" y="0"/>
                  <a:pt x="177" y="0"/>
                  <a:pt x="177" y="18"/>
                </a:cubicBezTo>
                <a:lnTo>
                  <a:pt x="177" y="22"/>
                </a:lnTo>
                <a:lnTo>
                  <a:pt x="192" y="22"/>
                </a:lnTo>
                <a:lnTo>
                  <a:pt x="192" y="22"/>
                </a:lnTo>
                <a:cubicBezTo>
                  <a:pt x="206" y="22"/>
                  <a:pt x="217" y="33"/>
                  <a:pt x="217" y="47"/>
                </a:cubicBezTo>
                <a:close/>
                <a:moveTo>
                  <a:pt x="158" y="22"/>
                </a:moveTo>
                <a:lnTo>
                  <a:pt x="158" y="39"/>
                </a:lnTo>
                <a:lnTo>
                  <a:pt x="158" y="39"/>
                </a:lnTo>
                <a:cubicBezTo>
                  <a:pt x="158" y="45"/>
                  <a:pt x="169" y="45"/>
                  <a:pt x="169" y="39"/>
                </a:cubicBezTo>
                <a:lnTo>
                  <a:pt x="169" y="18"/>
                </a:lnTo>
                <a:lnTo>
                  <a:pt x="169" y="18"/>
                </a:lnTo>
                <a:cubicBezTo>
                  <a:pt x="169" y="11"/>
                  <a:pt x="158" y="11"/>
                  <a:pt x="158" y="18"/>
                </a:cubicBezTo>
                <a:lnTo>
                  <a:pt x="158" y="22"/>
                </a:lnTo>
                <a:close/>
                <a:moveTo>
                  <a:pt x="49" y="22"/>
                </a:moveTo>
                <a:lnTo>
                  <a:pt x="49" y="22"/>
                </a:lnTo>
                <a:lnTo>
                  <a:pt x="49" y="39"/>
                </a:lnTo>
                <a:lnTo>
                  <a:pt x="49" y="39"/>
                </a:lnTo>
                <a:cubicBezTo>
                  <a:pt x="49" y="45"/>
                  <a:pt x="60" y="45"/>
                  <a:pt x="60" y="39"/>
                </a:cubicBezTo>
                <a:lnTo>
                  <a:pt x="60" y="18"/>
                </a:lnTo>
                <a:lnTo>
                  <a:pt x="60" y="18"/>
                </a:lnTo>
                <a:cubicBezTo>
                  <a:pt x="60" y="11"/>
                  <a:pt x="49" y="11"/>
                  <a:pt x="49" y="18"/>
                </a:cubicBezTo>
                <a:lnTo>
                  <a:pt x="49" y="22"/>
                </a:lnTo>
                <a:close/>
                <a:moveTo>
                  <a:pt x="9" y="72"/>
                </a:moveTo>
                <a:lnTo>
                  <a:pt x="209" y="72"/>
                </a:lnTo>
                <a:lnTo>
                  <a:pt x="209" y="47"/>
                </a:lnTo>
                <a:lnTo>
                  <a:pt x="209" y="47"/>
                </a:lnTo>
                <a:cubicBezTo>
                  <a:pt x="209" y="38"/>
                  <a:pt x="201" y="30"/>
                  <a:pt x="192" y="30"/>
                </a:cubicBezTo>
                <a:lnTo>
                  <a:pt x="177" y="30"/>
                </a:lnTo>
                <a:lnTo>
                  <a:pt x="177" y="39"/>
                </a:lnTo>
                <a:lnTo>
                  <a:pt x="177" y="39"/>
                </a:lnTo>
                <a:cubicBezTo>
                  <a:pt x="177" y="46"/>
                  <a:pt x="170" y="52"/>
                  <a:pt x="163" y="52"/>
                </a:cubicBezTo>
                <a:lnTo>
                  <a:pt x="163" y="52"/>
                </a:lnTo>
                <a:lnTo>
                  <a:pt x="163" y="52"/>
                </a:lnTo>
                <a:cubicBezTo>
                  <a:pt x="156" y="52"/>
                  <a:pt x="149" y="46"/>
                  <a:pt x="149" y="39"/>
                </a:cubicBezTo>
                <a:lnTo>
                  <a:pt x="149" y="30"/>
                </a:lnTo>
                <a:lnTo>
                  <a:pt x="68" y="30"/>
                </a:lnTo>
                <a:lnTo>
                  <a:pt x="68" y="39"/>
                </a:lnTo>
                <a:lnTo>
                  <a:pt x="68" y="39"/>
                </a:lnTo>
                <a:cubicBezTo>
                  <a:pt x="68" y="57"/>
                  <a:pt x="41" y="57"/>
                  <a:pt x="41" y="39"/>
                </a:cubicBezTo>
                <a:lnTo>
                  <a:pt x="41" y="30"/>
                </a:lnTo>
                <a:lnTo>
                  <a:pt x="26" y="30"/>
                </a:lnTo>
                <a:lnTo>
                  <a:pt x="26" y="30"/>
                </a:lnTo>
                <a:cubicBezTo>
                  <a:pt x="17" y="30"/>
                  <a:pt x="9" y="38"/>
                  <a:pt x="9" y="47"/>
                </a:cubicBezTo>
                <a:lnTo>
                  <a:pt x="9" y="72"/>
                </a:lnTo>
                <a:close/>
                <a:moveTo>
                  <a:pt x="209" y="80"/>
                </a:moveTo>
                <a:lnTo>
                  <a:pt x="9" y="80"/>
                </a:lnTo>
                <a:lnTo>
                  <a:pt x="9" y="197"/>
                </a:lnTo>
                <a:lnTo>
                  <a:pt x="9" y="197"/>
                </a:lnTo>
                <a:cubicBezTo>
                  <a:pt x="9" y="206"/>
                  <a:pt x="17" y="213"/>
                  <a:pt x="26" y="213"/>
                </a:cubicBezTo>
                <a:lnTo>
                  <a:pt x="192" y="213"/>
                </a:lnTo>
                <a:lnTo>
                  <a:pt x="192" y="213"/>
                </a:lnTo>
                <a:cubicBezTo>
                  <a:pt x="201" y="213"/>
                  <a:pt x="209" y="206"/>
                  <a:pt x="209" y="197"/>
                </a:cubicBezTo>
                <a:lnTo>
                  <a:pt x="209" y="8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42869" y="3295376"/>
            <a:ext cx="194255" cy="232158"/>
          </a:xfrm>
          <a:custGeom>
            <a:avLst/>
            <a:gdLst>
              <a:gd name="T0" fmla="*/ 170 w 183"/>
              <a:gd name="T1" fmla="*/ 12 h 217"/>
              <a:gd name="T2" fmla="*/ 105 w 183"/>
              <a:gd name="T3" fmla="*/ 38 h 217"/>
              <a:gd name="T4" fmla="*/ 102 w 183"/>
              <a:gd name="T5" fmla="*/ 34 h 217"/>
              <a:gd name="T6" fmla="*/ 79 w 183"/>
              <a:gd name="T7" fmla="*/ 35 h 217"/>
              <a:gd name="T8" fmla="*/ 83 w 183"/>
              <a:gd name="T9" fmla="*/ 61 h 217"/>
              <a:gd name="T10" fmla="*/ 26 w 183"/>
              <a:gd name="T11" fmla="*/ 118 h 217"/>
              <a:gd name="T12" fmla="*/ 15 w 183"/>
              <a:gd name="T13" fmla="*/ 155 h 217"/>
              <a:gd name="T14" fmla="*/ 1 w 183"/>
              <a:gd name="T15" fmla="*/ 170 h 217"/>
              <a:gd name="T16" fmla="*/ 10 w 183"/>
              <a:gd name="T17" fmla="*/ 183 h 217"/>
              <a:gd name="T18" fmla="*/ 15 w 183"/>
              <a:gd name="T19" fmla="*/ 183 h 217"/>
              <a:gd name="T20" fmla="*/ 38 w 183"/>
              <a:gd name="T21" fmla="*/ 167 h 217"/>
              <a:gd name="T22" fmla="*/ 66 w 183"/>
              <a:gd name="T23" fmla="*/ 159 h 217"/>
              <a:gd name="T24" fmla="*/ 126 w 183"/>
              <a:gd name="T25" fmla="*/ 104 h 217"/>
              <a:gd name="T26" fmla="*/ 149 w 183"/>
              <a:gd name="T27" fmla="*/ 82 h 217"/>
              <a:gd name="T28" fmla="*/ 170 w 183"/>
              <a:gd name="T29" fmla="*/ 50 h 217"/>
              <a:gd name="T30" fmla="*/ 170 w 183"/>
              <a:gd name="T31" fmla="*/ 12 h 217"/>
              <a:gd name="T32" fmla="*/ 28 w 183"/>
              <a:gd name="T33" fmla="*/ 141 h 217"/>
              <a:gd name="T34" fmla="*/ 89 w 183"/>
              <a:gd name="T35" fmla="*/ 67 h 217"/>
              <a:gd name="T36" fmla="*/ 118 w 183"/>
              <a:gd name="T37" fmla="*/ 96 h 217"/>
              <a:gd name="T38" fmla="*/ 164 w 183"/>
              <a:gd name="T39" fmla="*/ 44 h 217"/>
              <a:gd name="T40" fmla="*/ 135 w 183"/>
              <a:gd name="T41" fmla="*/ 73 h 217"/>
              <a:gd name="T42" fmla="*/ 132 w 183"/>
              <a:gd name="T43" fmla="*/ 76 h 217"/>
              <a:gd name="T44" fmla="*/ 143 w 183"/>
              <a:gd name="T45" fmla="*/ 88 h 217"/>
              <a:gd name="T46" fmla="*/ 143 w 183"/>
              <a:gd name="T47" fmla="*/ 99 h 217"/>
              <a:gd name="T48" fmla="*/ 130 w 183"/>
              <a:gd name="T49" fmla="*/ 96 h 217"/>
              <a:gd name="T50" fmla="*/ 114 w 183"/>
              <a:gd name="T51" fmla="*/ 80 h 217"/>
              <a:gd name="T52" fmla="*/ 85 w 183"/>
              <a:gd name="T53" fmla="*/ 51 h 217"/>
              <a:gd name="T54" fmla="*/ 106 w 183"/>
              <a:gd name="T55" fmla="*/ 50 h 217"/>
              <a:gd name="T56" fmla="*/ 109 w 183"/>
              <a:gd name="T57" fmla="*/ 47 h 217"/>
              <a:gd name="T58" fmla="*/ 137 w 183"/>
              <a:gd name="T59" fmla="*/ 18 h 217"/>
              <a:gd name="T60" fmla="*/ 164 w 183"/>
              <a:gd name="T61" fmla="*/ 44 h 217"/>
              <a:gd name="T62" fmla="*/ 17 w 183"/>
              <a:gd name="T63" fmla="*/ 207 h 217"/>
              <a:gd name="T64" fmla="*/ 17 w 183"/>
              <a:gd name="T65" fmla="*/ 207 h 217"/>
              <a:gd name="T66" fmla="*/ 3 w 183"/>
              <a:gd name="T67" fmla="*/ 207 h 217"/>
              <a:gd name="T68" fmla="*/ 3 w 183"/>
              <a:gd name="T69" fmla="*/ 207 h 217"/>
              <a:gd name="T70" fmla="*/ 10 w 183"/>
              <a:gd name="T71" fmla="*/ 194 h 217"/>
              <a:gd name="T72" fmla="*/ 17 w 183"/>
              <a:gd name="T73" fmla="*/ 207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83" h="217">
                <a:moveTo>
                  <a:pt x="170" y="12"/>
                </a:moveTo>
                <a:lnTo>
                  <a:pt x="170" y="12"/>
                </a:lnTo>
                <a:cubicBezTo>
                  <a:pt x="159" y="1"/>
                  <a:pt x="142" y="1"/>
                  <a:pt x="132" y="12"/>
                </a:cubicBezTo>
                <a:lnTo>
                  <a:pt x="105" y="38"/>
                </a:lnTo>
                <a:lnTo>
                  <a:pt x="102" y="34"/>
                </a:lnTo>
                <a:lnTo>
                  <a:pt x="102" y="34"/>
                </a:lnTo>
                <a:cubicBezTo>
                  <a:pt x="96" y="28"/>
                  <a:pt x="86" y="28"/>
                  <a:pt x="79" y="35"/>
                </a:cubicBezTo>
                <a:lnTo>
                  <a:pt x="79" y="35"/>
                </a:lnTo>
                <a:cubicBezTo>
                  <a:pt x="73" y="41"/>
                  <a:pt x="73" y="51"/>
                  <a:pt x="79" y="57"/>
                </a:cubicBezTo>
                <a:lnTo>
                  <a:pt x="83" y="61"/>
                </a:lnTo>
                <a:lnTo>
                  <a:pt x="26" y="118"/>
                </a:lnTo>
                <a:lnTo>
                  <a:pt x="26" y="118"/>
                </a:lnTo>
                <a:lnTo>
                  <a:pt x="18" y="146"/>
                </a:lnTo>
                <a:lnTo>
                  <a:pt x="15" y="155"/>
                </a:lnTo>
                <a:lnTo>
                  <a:pt x="1" y="170"/>
                </a:lnTo>
                <a:lnTo>
                  <a:pt x="1" y="170"/>
                </a:lnTo>
                <a:cubicBezTo>
                  <a:pt x="0" y="171"/>
                  <a:pt x="0" y="173"/>
                  <a:pt x="1" y="175"/>
                </a:cubicBezTo>
                <a:lnTo>
                  <a:pt x="10" y="183"/>
                </a:lnTo>
                <a:lnTo>
                  <a:pt x="10" y="183"/>
                </a:lnTo>
                <a:cubicBezTo>
                  <a:pt x="11" y="185"/>
                  <a:pt x="14" y="185"/>
                  <a:pt x="15" y="183"/>
                </a:cubicBezTo>
                <a:lnTo>
                  <a:pt x="30" y="169"/>
                </a:lnTo>
                <a:lnTo>
                  <a:pt x="38" y="167"/>
                </a:lnTo>
                <a:lnTo>
                  <a:pt x="66" y="159"/>
                </a:lnTo>
                <a:lnTo>
                  <a:pt x="66" y="159"/>
                </a:lnTo>
                <a:lnTo>
                  <a:pt x="124" y="102"/>
                </a:lnTo>
                <a:lnTo>
                  <a:pt x="126" y="104"/>
                </a:lnTo>
                <a:lnTo>
                  <a:pt x="126" y="104"/>
                </a:lnTo>
                <a:cubicBezTo>
                  <a:pt x="142" y="120"/>
                  <a:pt x="164" y="97"/>
                  <a:pt x="149" y="82"/>
                </a:cubicBezTo>
                <a:lnTo>
                  <a:pt x="144" y="76"/>
                </a:lnTo>
                <a:lnTo>
                  <a:pt x="170" y="50"/>
                </a:lnTo>
                <a:lnTo>
                  <a:pt x="170" y="50"/>
                </a:lnTo>
                <a:cubicBezTo>
                  <a:pt x="181" y="39"/>
                  <a:pt x="181" y="22"/>
                  <a:pt x="170" y="12"/>
                </a:cubicBezTo>
                <a:close/>
                <a:moveTo>
                  <a:pt x="109" y="104"/>
                </a:moveTo>
                <a:lnTo>
                  <a:pt x="28" y="141"/>
                </a:lnTo>
                <a:lnTo>
                  <a:pt x="33" y="123"/>
                </a:lnTo>
                <a:lnTo>
                  <a:pt x="89" y="67"/>
                </a:lnTo>
                <a:lnTo>
                  <a:pt x="108" y="86"/>
                </a:lnTo>
                <a:lnTo>
                  <a:pt x="118" y="96"/>
                </a:lnTo>
                <a:lnTo>
                  <a:pt x="109" y="104"/>
                </a:lnTo>
                <a:close/>
                <a:moveTo>
                  <a:pt x="164" y="44"/>
                </a:moveTo>
                <a:lnTo>
                  <a:pt x="135" y="73"/>
                </a:lnTo>
                <a:lnTo>
                  <a:pt x="135" y="73"/>
                </a:lnTo>
                <a:lnTo>
                  <a:pt x="135" y="73"/>
                </a:lnTo>
                <a:lnTo>
                  <a:pt x="132" y="76"/>
                </a:lnTo>
                <a:lnTo>
                  <a:pt x="143" y="88"/>
                </a:lnTo>
                <a:lnTo>
                  <a:pt x="143" y="88"/>
                </a:lnTo>
                <a:cubicBezTo>
                  <a:pt x="146" y="91"/>
                  <a:pt x="146" y="96"/>
                  <a:pt x="143" y="99"/>
                </a:cubicBezTo>
                <a:lnTo>
                  <a:pt x="143" y="99"/>
                </a:lnTo>
                <a:cubicBezTo>
                  <a:pt x="140" y="101"/>
                  <a:pt x="135" y="101"/>
                  <a:pt x="132" y="99"/>
                </a:cubicBezTo>
                <a:lnTo>
                  <a:pt x="130" y="96"/>
                </a:lnTo>
                <a:lnTo>
                  <a:pt x="130" y="96"/>
                </a:lnTo>
                <a:lnTo>
                  <a:pt x="114" y="80"/>
                </a:lnTo>
                <a:lnTo>
                  <a:pt x="85" y="51"/>
                </a:lnTo>
                <a:lnTo>
                  <a:pt x="85" y="51"/>
                </a:lnTo>
                <a:cubicBezTo>
                  <a:pt x="78" y="44"/>
                  <a:pt x="89" y="33"/>
                  <a:pt x="96" y="41"/>
                </a:cubicBezTo>
                <a:lnTo>
                  <a:pt x="106" y="50"/>
                </a:lnTo>
                <a:lnTo>
                  <a:pt x="109" y="47"/>
                </a:lnTo>
                <a:lnTo>
                  <a:pt x="109" y="47"/>
                </a:lnTo>
                <a:cubicBezTo>
                  <a:pt x="109" y="47"/>
                  <a:pt x="109" y="47"/>
                  <a:pt x="109" y="46"/>
                </a:cubicBezTo>
                <a:lnTo>
                  <a:pt x="137" y="18"/>
                </a:lnTo>
                <a:lnTo>
                  <a:pt x="137" y="18"/>
                </a:lnTo>
                <a:cubicBezTo>
                  <a:pt x="155" y="0"/>
                  <a:pt x="182" y="26"/>
                  <a:pt x="164" y="44"/>
                </a:cubicBezTo>
                <a:close/>
                <a:moveTo>
                  <a:pt x="17" y="207"/>
                </a:moveTo>
                <a:lnTo>
                  <a:pt x="17" y="207"/>
                </a:lnTo>
                <a:lnTo>
                  <a:pt x="17" y="207"/>
                </a:lnTo>
                <a:lnTo>
                  <a:pt x="17" y="207"/>
                </a:lnTo>
                <a:cubicBezTo>
                  <a:pt x="17" y="216"/>
                  <a:pt x="3" y="216"/>
                  <a:pt x="3" y="207"/>
                </a:cubicBezTo>
                <a:lnTo>
                  <a:pt x="3" y="207"/>
                </a:lnTo>
                <a:lnTo>
                  <a:pt x="3" y="207"/>
                </a:lnTo>
                <a:lnTo>
                  <a:pt x="3" y="207"/>
                </a:lnTo>
                <a:lnTo>
                  <a:pt x="3" y="207"/>
                </a:lnTo>
                <a:cubicBezTo>
                  <a:pt x="3" y="205"/>
                  <a:pt x="8" y="194"/>
                  <a:pt x="10" y="194"/>
                </a:cubicBezTo>
                <a:lnTo>
                  <a:pt x="10" y="194"/>
                </a:lnTo>
                <a:cubicBezTo>
                  <a:pt x="12" y="194"/>
                  <a:pt x="17" y="205"/>
                  <a:pt x="17" y="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33393" y="1911913"/>
            <a:ext cx="213207" cy="213206"/>
          </a:xfrm>
          <a:custGeom>
            <a:avLst/>
            <a:gdLst>
              <a:gd name="T0" fmla="*/ 173 w 199"/>
              <a:gd name="T1" fmla="*/ 2 h 199"/>
              <a:gd name="T2" fmla="*/ 119 w 199"/>
              <a:gd name="T3" fmla="*/ 27 h 199"/>
              <a:gd name="T4" fmla="*/ 116 w 199"/>
              <a:gd name="T5" fmla="*/ 28 h 199"/>
              <a:gd name="T6" fmla="*/ 143 w 199"/>
              <a:gd name="T7" fmla="*/ 0 h 199"/>
              <a:gd name="T8" fmla="*/ 12 w 199"/>
              <a:gd name="T9" fmla="*/ 50 h 199"/>
              <a:gd name="T10" fmla="*/ 55 w 199"/>
              <a:gd name="T11" fmla="*/ 99 h 199"/>
              <a:gd name="T12" fmla="*/ 55 w 199"/>
              <a:gd name="T13" fmla="*/ 107 h 199"/>
              <a:gd name="T14" fmla="*/ 0 w 199"/>
              <a:gd name="T15" fmla="*/ 157 h 199"/>
              <a:gd name="T16" fmla="*/ 131 w 199"/>
              <a:gd name="T17" fmla="*/ 149 h 199"/>
              <a:gd name="T18" fmla="*/ 106 w 199"/>
              <a:gd name="T19" fmla="*/ 105 h 199"/>
              <a:gd name="T20" fmla="*/ 95 w 199"/>
              <a:gd name="T21" fmla="*/ 95 h 199"/>
              <a:gd name="T22" fmla="*/ 121 w 199"/>
              <a:gd name="T23" fmla="*/ 56 h 199"/>
              <a:gd name="T24" fmla="*/ 173 w 199"/>
              <a:gd name="T25" fmla="*/ 81 h 199"/>
              <a:gd name="T26" fmla="*/ 198 w 199"/>
              <a:gd name="T27" fmla="*/ 27 h 199"/>
              <a:gd name="T28" fmla="*/ 97 w 199"/>
              <a:gd name="T29" fmla="*/ 80 h 199"/>
              <a:gd name="T30" fmla="*/ 102 w 199"/>
              <a:gd name="T31" fmla="*/ 112 h 199"/>
              <a:gd name="T32" fmla="*/ 123 w 199"/>
              <a:gd name="T33" fmla="*/ 149 h 199"/>
              <a:gd name="T34" fmla="*/ 8 w 199"/>
              <a:gd name="T35" fmla="*/ 157 h 199"/>
              <a:gd name="T36" fmla="*/ 61 w 199"/>
              <a:gd name="T37" fmla="*/ 115 h 199"/>
              <a:gd name="T38" fmla="*/ 63 w 199"/>
              <a:gd name="T39" fmla="*/ 101 h 199"/>
              <a:gd name="T40" fmla="*/ 66 w 199"/>
              <a:gd name="T41" fmla="*/ 90 h 199"/>
              <a:gd name="T42" fmla="*/ 20 w 199"/>
              <a:gd name="T43" fmla="*/ 50 h 199"/>
              <a:gd name="T44" fmla="*/ 124 w 199"/>
              <a:gd name="T45" fmla="*/ 8 h 199"/>
              <a:gd name="T46" fmla="*/ 98 w 199"/>
              <a:gd name="T47" fmla="*/ 20 h 199"/>
              <a:gd name="T48" fmla="*/ 97 w 199"/>
              <a:gd name="T49" fmla="*/ 80 h 199"/>
              <a:gd name="T50" fmla="*/ 165 w 199"/>
              <a:gd name="T51" fmla="*/ 72 h 199"/>
              <a:gd name="T52" fmla="*/ 128 w 199"/>
              <a:gd name="T53" fmla="*/ 47 h 199"/>
              <a:gd name="T54" fmla="*/ 153 w 199"/>
              <a:gd name="T55" fmla="*/ 10 h 199"/>
              <a:gd name="T56" fmla="*/ 190 w 199"/>
              <a:gd name="T57" fmla="*/ 35 h 199"/>
              <a:gd name="T58" fmla="*/ 62 w 199"/>
              <a:gd name="T59" fmla="*/ 17 h 199"/>
              <a:gd name="T60" fmla="*/ 40 w 199"/>
              <a:gd name="T61" fmla="*/ 50 h 199"/>
              <a:gd name="T62" fmla="*/ 71 w 199"/>
              <a:gd name="T63" fmla="*/ 82 h 199"/>
              <a:gd name="T64" fmla="*/ 91 w 199"/>
              <a:gd name="T65" fmla="*/ 51 h 199"/>
              <a:gd name="T66" fmla="*/ 80 w 199"/>
              <a:gd name="T67" fmla="*/ 71 h 199"/>
              <a:gd name="T68" fmla="*/ 71 w 199"/>
              <a:gd name="T69" fmla="*/ 74 h 199"/>
              <a:gd name="T70" fmla="*/ 49 w 199"/>
              <a:gd name="T71" fmla="*/ 48 h 199"/>
              <a:gd name="T72" fmla="*/ 61 w 199"/>
              <a:gd name="T73" fmla="*/ 25 h 199"/>
              <a:gd name="T74" fmla="*/ 83 w 199"/>
              <a:gd name="T75" fmla="*/ 53 h 199"/>
              <a:gd name="T76" fmla="*/ 68 w 199"/>
              <a:gd name="T77" fmla="*/ 121 h 199"/>
              <a:gd name="T78" fmla="*/ 67 w 199"/>
              <a:gd name="T79" fmla="*/ 121 h 199"/>
              <a:gd name="T80" fmla="*/ 65 w 199"/>
              <a:gd name="T81" fmla="*/ 181 h 199"/>
              <a:gd name="T82" fmla="*/ 106 w 199"/>
              <a:gd name="T83" fmla="*/ 152 h 199"/>
              <a:gd name="T84" fmla="*/ 82 w 199"/>
              <a:gd name="T85" fmla="*/ 123 h 199"/>
              <a:gd name="T86" fmla="*/ 97 w 199"/>
              <a:gd name="T87" fmla="*/ 148 h 199"/>
              <a:gd name="T88" fmla="*/ 98 w 199"/>
              <a:gd name="T89" fmla="*/ 152 h 199"/>
              <a:gd name="T90" fmla="*/ 37 w 199"/>
              <a:gd name="T91" fmla="*/ 151 h 199"/>
              <a:gd name="T92" fmla="*/ 68 w 199"/>
              <a:gd name="T93" fmla="*/ 130 h 199"/>
              <a:gd name="T94" fmla="*/ 78 w 199"/>
              <a:gd name="T95" fmla="*/ 131 h 199"/>
              <a:gd name="T96" fmla="*/ 97 w 199"/>
              <a:gd name="T97" fmla="*/ 148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9" h="199">
                <a:moveTo>
                  <a:pt x="190" y="27"/>
                </a:moveTo>
                <a:lnTo>
                  <a:pt x="173" y="27"/>
                </a:lnTo>
                <a:lnTo>
                  <a:pt x="173" y="2"/>
                </a:lnTo>
                <a:lnTo>
                  <a:pt x="144" y="2"/>
                </a:lnTo>
                <a:lnTo>
                  <a:pt x="144" y="27"/>
                </a:lnTo>
                <a:lnTo>
                  <a:pt x="119" y="27"/>
                </a:lnTo>
                <a:lnTo>
                  <a:pt x="119" y="38"/>
                </a:lnTo>
                <a:lnTo>
                  <a:pt x="119" y="38"/>
                </a:lnTo>
                <a:cubicBezTo>
                  <a:pt x="119" y="35"/>
                  <a:pt x="117" y="31"/>
                  <a:pt x="116" y="28"/>
                </a:cubicBezTo>
                <a:lnTo>
                  <a:pt x="118" y="26"/>
                </a:lnTo>
                <a:lnTo>
                  <a:pt x="130" y="14"/>
                </a:lnTo>
                <a:lnTo>
                  <a:pt x="143" y="0"/>
                </a:lnTo>
                <a:lnTo>
                  <a:pt x="70" y="0"/>
                </a:lnTo>
                <a:lnTo>
                  <a:pt x="70" y="0"/>
                </a:lnTo>
                <a:cubicBezTo>
                  <a:pt x="39" y="0"/>
                  <a:pt x="12" y="23"/>
                  <a:pt x="12" y="50"/>
                </a:cubicBezTo>
                <a:lnTo>
                  <a:pt x="12" y="50"/>
                </a:lnTo>
                <a:cubicBezTo>
                  <a:pt x="12" y="77"/>
                  <a:pt x="29" y="96"/>
                  <a:pt x="55" y="99"/>
                </a:cubicBezTo>
                <a:lnTo>
                  <a:pt x="55" y="99"/>
                </a:lnTo>
                <a:cubicBezTo>
                  <a:pt x="55" y="99"/>
                  <a:pt x="55" y="100"/>
                  <a:pt x="55" y="101"/>
                </a:cubicBezTo>
                <a:lnTo>
                  <a:pt x="55" y="101"/>
                </a:lnTo>
                <a:cubicBezTo>
                  <a:pt x="55" y="103"/>
                  <a:pt x="55" y="105"/>
                  <a:pt x="55" y="107"/>
                </a:cubicBezTo>
                <a:lnTo>
                  <a:pt x="55" y="107"/>
                </a:lnTo>
                <a:cubicBezTo>
                  <a:pt x="22" y="109"/>
                  <a:pt x="0" y="134"/>
                  <a:pt x="0" y="157"/>
                </a:cubicBezTo>
                <a:lnTo>
                  <a:pt x="0" y="157"/>
                </a:lnTo>
                <a:cubicBezTo>
                  <a:pt x="0" y="181"/>
                  <a:pt x="27" y="198"/>
                  <a:pt x="65" y="198"/>
                </a:cubicBezTo>
                <a:lnTo>
                  <a:pt x="65" y="198"/>
                </a:lnTo>
                <a:cubicBezTo>
                  <a:pt x="107" y="198"/>
                  <a:pt x="131" y="173"/>
                  <a:pt x="131" y="149"/>
                </a:cubicBezTo>
                <a:lnTo>
                  <a:pt x="131" y="149"/>
                </a:lnTo>
                <a:cubicBezTo>
                  <a:pt x="131" y="129"/>
                  <a:pt x="125" y="119"/>
                  <a:pt x="107" y="105"/>
                </a:cubicBezTo>
                <a:lnTo>
                  <a:pt x="106" y="105"/>
                </a:lnTo>
                <a:lnTo>
                  <a:pt x="106" y="105"/>
                </a:lnTo>
                <a:cubicBezTo>
                  <a:pt x="102" y="102"/>
                  <a:pt x="98" y="98"/>
                  <a:pt x="95" y="95"/>
                </a:cubicBezTo>
                <a:lnTo>
                  <a:pt x="95" y="95"/>
                </a:lnTo>
                <a:cubicBezTo>
                  <a:pt x="95" y="93"/>
                  <a:pt x="95" y="91"/>
                  <a:pt x="102" y="86"/>
                </a:cubicBezTo>
                <a:lnTo>
                  <a:pt x="102" y="86"/>
                </a:lnTo>
                <a:cubicBezTo>
                  <a:pt x="112" y="79"/>
                  <a:pt x="119" y="68"/>
                  <a:pt x="121" y="56"/>
                </a:cubicBezTo>
                <a:lnTo>
                  <a:pt x="144" y="56"/>
                </a:lnTo>
                <a:lnTo>
                  <a:pt x="144" y="81"/>
                </a:lnTo>
                <a:lnTo>
                  <a:pt x="173" y="81"/>
                </a:lnTo>
                <a:lnTo>
                  <a:pt x="173" y="56"/>
                </a:lnTo>
                <a:lnTo>
                  <a:pt x="198" y="56"/>
                </a:lnTo>
                <a:lnTo>
                  <a:pt x="198" y="27"/>
                </a:lnTo>
                <a:lnTo>
                  <a:pt x="190" y="27"/>
                </a:lnTo>
                <a:close/>
                <a:moveTo>
                  <a:pt x="97" y="80"/>
                </a:moveTo>
                <a:lnTo>
                  <a:pt x="97" y="80"/>
                </a:lnTo>
                <a:cubicBezTo>
                  <a:pt x="88" y="87"/>
                  <a:pt x="86" y="90"/>
                  <a:pt x="86" y="96"/>
                </a:cubicBezTo>
                <a:lnTo>
                  <a:pt x="86" y="96"/>
                </a:lnTo>
                <a:cubicBezTo>
                  <a:pt x="86" y="101"/>
                  <a:pt x="97" y="108"/>
                  <a:pt x="102" y="112"/>
                </a:cubicBezTo>
                <a:lnTo>
                  <a:pt x="102" y="112"/>
                </a:lnTo>
                <a:cubicBezTo>
                  <a:pt x="119" y="125"/>
                  <a:pt x="123" y="133"/>
                  <a:pt x="123" y="149"/>
                </a:cubicBezTo>
                <a:lnTo>
                  <a:pt x="123" y="149"/>
                </a:lnTo>
                <a:cubicBezTo>
                  <a:pt x="123" y="170"/>
                  <a:pt x="101" y="190"/>
                  <a:pt x="65" y="190"/>
                </a:cubicBezTo>
                <a:lnTo>
                  <a:pt x="65" y="190"/>
                </a:lnTo>
                <a:cubicBezTo>
                  <a:pt x="34" y="190"/>
                  <a:pt x="8" y="177"/>
                  <a:pt x="8" y="157"/>
                </a:cubicBezTo>
                <a:lnTo>
                  <a:pt x="8" y="157"/>
                </a:lnTo>
                <a:cubicBezTo>
                  <a:pt x="8" y="136"/>
                  <a:pt x="30" y="115"/>
                  <a:pt x="61" y="115"/>
                </a:cubicBezTo>
                <a:lnTo>
                  <a:pt x="61" y="115"/>
                </a:lnTo>
                <a:cubicBezTo>
                  <a:pt x="64" y="115"/>
                  <a:pt x="67" y="115"/>
                  <a:pt x="71" y="115"/>
                </a:cubicBezTo>
                <a:lnTo>
                  <a:pt x="71" y="115"/>
                </a:lnTo>
                <a:cubicBezTo>
                  <a:pt x="66" y="111"/>
                  <a:pt x="63" y="107"/>
                  <a:pt x="63" y="101"/>
                </a:cubicBezTo>
                <a:lnTo>
                  <a:pt x="63" y="101"/>
                </a:lnTo>
                <a:cubicBezTo>
                  <a:pt x="63" y="97"/>
                  <a:pt x="64" y="93"/>
                  <a:pt x="66" y="90"/>
                </a:cubicBezTo>
                <a:lnTo>
                  <a:pt x="66" y="90"/>
                </a:lnTo>
                <a:cubicBezTo>
                  <a:pt x="64" y="90"/>
                  <a:pt x="62" y="90"/>
                  <a:pt x="60" y="90"/>
                </a:cubicBezTo>
                <a:lnTo>
                  <a:pt x="60" y="90"/>
                </a:lnTo>
                <a:cubicBezTo>
                  <a:pt x="35" y="90"/>
                  <a:pt x="20" y="72"/>
                  <a:pt x="20" y="50"/>
                </a:cubicBezTo>
                <a:lnTo>
                  <a:pt x="20" y="50"/>
                </a:lnTo>
                <a:cubicBezTo>
                  <a:pt x="20" y="28"/>
                  <a:pt x="43" y="8"/>
                  <a:pt x="70" y="8"/>
                </a:cubicBezTo>
                <a:lnTo>
                  <a:pt x="124" y="8"/>
                </a:lnTo>
                <a:lnTo>
                  <a:pt x="112" y="20"/>
                </a:lnTo>
                <a:lnTo>
                  <a:pt x="98" y="20"/>
                </a:lnTo>
                <a:lnTo>
                  <a:pt x="98" y="20"/>
                </a:lnTo>
                <a:cubicBezTo>
                  <a:pt x="107" y="26"/>
                  <a:pt x="113" y="38"/>
                  <a:pt x="113" y="51"/>
                </a:cubicBezTo>
                <a:lnTo>
                  <a:pt x="113" y="51"/>
                </a:lnTo>
                <a:cubicBezTo>
                  <a:pt x="113" y="63"/>
                  <a:pt x="106" y="72"/>
                  <a:pt x="97" y="80"/>
                </a:cubicBezTo>
                <a:close/>
                <a:moveTo>
                  <a:pt x="190" y="47"/>
                </a:moveTo>
                <a:lnTo>
                  <a:pt x="165" y="47"/>
                </a:lnTo>
                <a:lnTo>
                  <a:pt x="165" y="72"/>
                </a:lnTo>
                <a:lnTo>
                  <a:pt x="153" y="72"/>
                </a:lnTo>
                <a:lnTo>
                  <a:pt x="153" y="47"/>
                </a:lnTo>
                <a:lnTo>
                  <a:pt x="128" y="47"/>
                </a:lnTo>
                <a:lnTo>
                  <a:pt x="128" y="35"/>
                </a:lnTo>
                <a:lnTo>
                  <a:pt x="153" y="35"/>
                </a:lnTo>
                <a:lnTo>
                  <a:pt x="153" y="10"/>
                </a:lnTo>
                <a:lnTo>
                  <a:pt x="165" y="10"/>
                </a:lnTo>
                <a:lnTo>
                  <a:pt x="165" y="35"/>
                </a:lnTo>
                <a:lnTo>
                  <a:pt x="190" y="35"/>
                </a:lnTo>
                <a:lnTo>
                  <a:pt x="190" y="47"/>
                </a:lnTo>
                <a:close/>
                <a:moveTo>
                  <a:pt x="62" y="17"/>
                </a:moveTo>
                <a:lnTo>
                  <a:pt x="62" y="17"/>
                </a:lnTo>
                <a:cubicBezTo>
                  <a:pt x="62" y="17"/>
                  <a:pt x="62" y="17"/>
                  <a:pt x="61" y="17"/>
                </a:cubicBezTo>
                <a:lnTo>
                  <a:pt x="61" y="17"/>
                </a:lnTo>
                <a:cubicBezTo>
                  <a:pt x="47" y="17"/>
                  <a:pt x="38" y="31"/>
                  <a:pt x="40" y="50"/>
                </a:cubicBezTo>
                <a:lnTo>
                  <a:pt x="40" y="50"/>
                </a:lnTo>
                <a:cubicBezTo>
                  <a:pt x="43" y="69"/>
                  <a:pt x="57" y="82"/>
                  <a:pt x="71" y="82"/>
                </a:cubicBezTo>
                <a:lnTo>
                  <a:pt x="71" y="82"/>
                </a:lnTo>
                <a:cubicBezTo>
                  <a:pt x="71" y="82"/>
                  <a:pt x="71" y="82"/>
                  <a:pt x="72" y="82"/>
                </a:cubicBezTo>
                <a:lnTo>
                  <a:pt x="72" y="82"/>
                </a:lnTo>
                <a:cubicBezTo>
                  <a:pt x="86" y="82"/>
                  <a:pt x="94" y="70"/>
                  <a:pt x="91" y="51"/>
                </a:cubicBezTo>
                <a:lnTo>
                  <a:pt x="91" y="51"/>
                </a:lnTo>
                <a:cubicBezTo>
                  <a:pt x="89" y="33"/>
                  <a:pt x="76" y="17"/>
                  <a:pt x="62" y="17"/>
                </a:cubicBezTo>
                <a:close/>
                <a:moveTo>
                  <a:pt x="80" y="71"/>
                </a:moveTo>
                <a:lnTo>
                  <a:pt x="80" y="71"/>
                </a:lnTo>
                <a:cubicBezTo>
                  <a:pt x="78" y="73"/>
                  <a:pt x="75" y="74"/>
                  <a:pt x="72" y="74"/>
                </a:cubicBezTo>
                <a:lnTo>
                  <a:pt x="71" y="74"/>
                </a:lnTo>
                <a:lnTo>
                  <a:pt x="71" y="74"/>
                </a:lnTo>
                <a:cubicBezTo>
                  <a:pt x="60" y="73"/>
                  <a:pt x="51" y="63"/>
                  <a:pt x="49" y="48"/>
                </a:cubicBezTo>
                <a:lnTo>
                  <a:pt x="49" y="48"/>
                </a:lnTo>
                <a:cubicBezTo>
                  <a:pt x="47" y="42"/>
                  <a:pt x="49" y="34"/>
                  <a:pt x="53" y="29"/>
                </a:cubicBezTo>
                <a:lnTo>
                  <a:pt x="53" y="29"/>
                </a:lnTo>
                <a:cubicBezTo>
                  <a:pt x="55" y="26"/>
                  <a:pt x="58" y="25"/>
                  <a:pt x="61" y="25"/>
                </a:cubicBezTo>
                <a:lnTo>
                  <a:pt x="62" y="25"/>
                </a:lnTo>
                <a:lnTo>
                  <a:pt x="62" y="25"/>
                </a:lnTo>
                <a:cubicBezTo>
                  <a:pt x="71" y="25"/>
                  <a:pt x="81" y="38"/>
                  <a:pt x="83" y="53"/>
                </a:cubicBezTo>
                <a:lnTo>
                  <a:pt x="83" y="53"/>
                </a:lnTo>
                <a:cubicBezTo>
                  <a:pt x="84" y="59"/>
                  <a:pt x="83" y="66"/>
                  <a:pt x="80" y="71"/>
                </a:cubicBezTo>
                <a:close/>
                <a:moveTo>
                  <a:pt x="68" y="121"/>
                </a:moveTo>
                <a:lnTo>
                  <a:pt x="68" y="121"/>
                </a:lnTo>
                <a:cubicBezTo>
                  <a:pt x="68" y="121"/>
                  <a:pt x="68" y="121"/>
                  <a:pt x="67" y="121"/>
                </a:cubicBezTo>
                <a:lnTo>
                  <a:pt x="67" y="121"/>
                </a:lnTo>
                <a:cubicBezTo>
                  <a:pt x="46" y="121"/>
                  <a:pt x="28" y="135"/>
                  <a:pt x="28" y="151"/>
                </a:cubicBezTo>
                <a:lnTo>
                  <a:pt x="28" y="151"/>
                </a:lnTo>
                <a:cubicBezTo>
                  <a:pt x="28" y="167"/>
                  <a:pt x="44" y="181"/>
                  <a:pt x="65" y="181"/>
                </a:cubicBezTo>
                <a:lnTo>
                  <a:pt x="65" y="181"/>
                </a:lnTo>
                <a:cubicBezTo>
                  <a:pt x="96" y="181"/>
                  <a:pt x="106" y="168"/>
                  <a:pt x="106" y="152"/>
                </a:cubicBezTo>
                <a:lnTo>
                  <a:pt x="106" y="152"/>
                </a:lnTo>
                <a:cubicBezTo>
                  <a:pt x="106" y="150"/>
                  <a:pt x="106" y="148"/>
                  <a:pt x="105" y="146"/>
                </a:cubicBezTo>
                <a:lnTo>
                  <a:pt x="105" y="146"/>
                </a:lnTo>
                <a:cubicBezTo>
                  <a:pt x="103" y="137"/>
                  <a:pt x="94" y="132"/>
                  <a:pt x="82" y="123"/>
                </a:cubicBezTo>
                <a:lnTo>
                  <a:pt x="82" y="123"/>
                </a:lnTo>
                <a:cubicBezTo>
                  <a:pt x="77" y="122"/>
                  <a:pt x="73" y="121"/>
                  <a:pt x="68" y="121"/>
                </a:cubicBezTo>
                <a:close/>
                <a:moveTo>
                  <a:pt x="97" y="148"/>
                </a:moveTo>
                <a:lnTo>
                  <a:pt x="97" y="148"/>
                </a:lnTo>
                <a:cubicBezTo>
                  <a:pt x="98" y="149"/>
                  <a:pt x="98" y="150"/>
                  <a:pt x="98" y="152"/>
                </a:cubicBezTo>
                <a:lnTo>
                  <a:pt x="98" y="152"/>
                </a:lnTo>
                <a:cubicBezTo>
                  <a:pt x="98" y="157"/>
                  <a:pt x="98" y="172"/>
                  <a:pt x="65" y="172"/>
                </a:cubicBezTo>
                <a:lnTo>
                  <a:pt x="65" y="172"/>
                </a:lnTo>
                <a:cubicBezTo>
                  <a:pt x="49" y="172"/>
                  <a:pt x="37" y="163"/>
                  <a:pt x="37" y="151"/>
                </a:cubicBezTo>
                <a:lnTo>
                  <a:pt x="37" y="151"/>
                </a:lnTo>
                <a:cubicBezTo>
                  <a:pt x="37" y="140"/>
                  <a:pt x="51" y="130"/>
                  <a:pt x="67" y="130"/>
                </a:cubicBezTo>
                <a:lnTo>
                  <a:pt x="68" y="130"/>
                </a:lnTo>
                <a:lnTo>
                  <a:pt x="68" y="130"/>
                </a:lnTo>
                <a:cubicBezTo>
                  <a:pt x="71" y="130"/>
                  <a:pt x="75" y="130"/>
                  <a:pt x="78" y="131"/>
                </a:cubicBezTo>
                <a:lnTo>
                  <a:pt x="78" y="131"/>
                </a:lnTo>
                <a:cubicBezTo>
                  <a:pt x="80" y="132"/>
                  <a:pt x="81" y="133"/>
                  <a:pt x="82" y="134"/>
                </a:cubicBezTo>
                <a:lnTo>
                  <a:pt x="82" y="134"/>
                </a:lnTo>
                <a:cubicBezTo>
                  <a:pt x="91" y="140"/>
                  <a:pt x="96" y="143"/>
                  <a:pt x="97" y="1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57083" y="3773904"/>
            <a:ext cx="161089" cy="208467"/>
          </a:xfrm>
          <a:custGeom>
            <a:avLst/>
            <a:gdLst>
              <a:gd name="T0" fmla="*/ 36 w 151"/>
              <a:gd name="T1" fmla="*/ 192 h 193"/>
              <a:gd name="T2" fmla="*/ 30 w 151"/>
              <a:gd name="T3" fmla="*/ 187 h 193"/>
              <a:gd name="T4" fmla="*/ 31 w 151"/>
              <a:gd name="T5" fmla="*/ 146 h 193"/>
              <a:gd name="T6" fmla="*/ 44 w 151"/>
              <a:gd name="T7" fmla="*/ 89 h 193"/>
              <a:gd name="T8" fmla="*/ 41 w 151"/>
              <a:gd name="T9" fmla="*/ 72 h 193"/>
              <a:gd name="T10" fmla="*/ 65 w 151"/>
              <a:gd name="T11" fmla="*/ 41 h 193"/>
              <a:gd name="T12" fmla="*/ 84 w 151"/>
              <a:gd name="T13" fmla="*/ 61 h 193"/>
              <a:gd name="T14" fmla="*/ 78 w 151"/>
              <a:gd name="T15" fmla="*/ 85 h 193"/>
              <a:gd name="T16" fmla="*/ 74 w 151"/>
              <a:gd name="T17" fmla="*/ 99 h 193"/>
              <a:gd name="T18" fmla="*/ 76 w 151"/>
              <a:gd name="T19" fmla="*/ 109 h 193"/>
              <a:gd name="T20" fmla="*/ 87 w 151"/>
              <a:gd name="T21" fmla="*/ 114 h 193"/>
              <a:gd name="T22" fmla="*/ 116 w 151"/>
              <a:gd name="T23" fmla="*/ 62 h 193"/>
              <a:gd name="T24" fmla="*/ 76 w 151"/>
              <a:gd name="T25" fmla="*/ 26 h 193"/>
              <a:gd name="T26" fmla="*/ 28 w 151"/>
              <a:gd name="T27" fmla="*/ 72 h 193"/>
              <a:gd name="T28" fmla="*/ 34 w 151"/>
              <a:gd name="T29" fmla="*/ 90 h 193"/>
              <a:gd name="T30" fmla="*/ 36 w 151"/>
              <a:gd name="T31" fmla="*/ 100 h 193"/>
              <a:gd name="T32" fmla="*/ 35 w 151"/>
              <a:gd name="T33" fmla="*/ 109 h 193"/>
              <a:gd name="T34" fmla="*/ 24 w 151"/>
              <a:gd name="T35" fmla="*/ 114 h 193"/>
              <a:gd name="T36" fmla="*/ 0 w 151"/>
              <a:gd name="T37" fmla="*/ 70 h 193"/>
              <a:gd name="T38" fmla="*/ 79 w 151"/>
              <a:gd name="T39" fmla="*/ 0 h 193"/>
              <a:gd name="T40" fmla="*/ 150 w 151"/>
              <a:gd name="T41" fmla="*/ 64 h 193"/>
              <a:gd name="T42" fmla="*/ 89 w 151"/>
              <a:gd name="T43" fmla="*/ 141 h 193"/>
              <a:gd name="T44" fmla="*/ 65 w 151"/>
              <a:gd name="T45" fmla="*/ 133 h 193"/>
              <a:gd name="T46" fmla="*/ 60 w 151"/>
              <a:gd name="T47" fmla="*/ 154 h 193"/>
              <a:gd name="T48" fmla="*/ 40 w 151"/>
              <a:gd name="T49" fmla="*/ 189 h 193"/>
              <a:gd name="T50" fmla="*/ 36 w 151"/>
              <a:gd name="T51" fmla="*/ 192 h 193"/>
              <a:gd name="T52" fmla="*/ 65 w 151"/>
              <a:gd name="T53" fmla="*/ 49 h 193"/>
              <a:gd name="T54" fmla="*/ 49 w 151"/>
              <a:gd name="T55" fmla="*/ 72 h 193"/>
              <a:gd name="T56" fmla="*/ 53 w 151"/>
              <a:gd name="T57" fmla="*/ 88 h 193"/>
              <a:gd name="T58" fmla="*/ 39 w 151"/>
              <a:gd name="T59" fmla="*/ 147 h 193"/>
              <a:gd name="T60" fmla="*/ 38 w 151"/>
              <a:gd name="T61" fmla="*/ 179 h 193"/>
              <a:gd name="T62" fmla="*/ 52 w 151"/>
              <a:gd name="T63" fmla="*/ 152 h 193"/>
              <a:gd name="T64" fmla="*/ 59 w 151"/>
              <a:gd name="T65" fmla="*/ 123 h 193"/>
              <a:gd name="T66" fmla="*/ 67 w 151"/>
              <a:gd name="T67" fmla="*/ 121 h 193"/>
              <a:gd name="T68" fmla="*/ 89 w 151"/>
              <a:gd name="T69" fmla="*/ 133 h 193"/>
              <a:gd name="T70" fmla="*/ 142 w 151"/>
              <a:gd name="T71" fmla="*/ 64 h 193"/>
              <a:gd name="T72" fmla="*/ 79 w 151"/>
              <a:gd name="T73" fmla="*/ 8 h 193"/>
              <a:gd name="T74" fmla="*/ 8 w 151"/>
              <a:gd name="T75" fmla="*/ 70 h 193"/>
              <a:gd name="T76" fmla="*/ 27 w 151"/>
              <a:gd name="T77" fmla="*/ 106 h 193"/>
              <a:gd name="T78" fmla="*/ 28 w 151"/>
              <a:gd name="T79" fmla="*/ 103 h 193"/>
              <a:gd name="T80" fmla="*/ 29 w 151"/>
              <a:gd name="T81" fmla="*/ 98 h 193"/>
              <a:gd name="T82" fmla="*/ 29 w 151"/>
              <a:gd name="T83" fmla="*/ 97 h 193"/>
              <a:gd name="T84" fmla="*/ 28 w 151"/>
              <a:gd name="T85" fmla="*/ 96 h 193"/>
              <a:gd name="T86" fmla="*/ 20 w 151"/>
              <a:gd name="T87" fmla="*/ 72 h 193"/>
              <a:gd name="T88" fmla="*/ 76 w 151"/>
              <a:gd name="T89" fmla="*/ 18 h 193"/>
              <a:gd name="T90" fmla="*/ 124 w 151"/>
              <a:gd name="T91" fmla="*/ 62 h 193"/>
              <a:gd name="T92" fmla="*/ 87 w 151"/>
              <a:gd name="T93" fmla="*/ 123 h 193"/>
              <a:gd name="T94" fmla="*/ 70 w 151"/>
              <a:gd name="T95" fmla="*/ 115 h 193"/>
              <a:gd name="T96" fmla="*/ 66 w 151"/>
              <a:gd name="T97" fmla="*/ 97 h 193"/>
              <a:gd name="T98" fmla="*/ 70 w 151"/>
              <a:gd name="T99" fmla="*/ 82 h 193"/>
              <a:gd name="T100" fmla="*/ 75 w 151"/>
              <a:gd name="T101" fmla="*/ 61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1" h="193">
                <a:moveTo>
                  <a:pt x="36" y="192"/>
                </a:moveTo>
                <a:lnTo>
                  <a:pt x="36" y="192"/>
                </a:lnTo>
                <a:cubicBezTo>
                  <a:pt x="33" y="192"/>
                  <a:pt x="31" y="190"/>
                  <a:pt x="30" y="187"/>
                </a:cubicBezTo>
                <a:lnTo>
                  <a:pt x="30" y="187"/>
                </a:lnTo>
                <a:lnTo>
                  <a:pt x="30" y="187"/>
                </a:lnTo>
                <a:cubicBezTo>
                  <a:pt x="28" y="173"/>
                  <a:pt x="28" y="159"/>
                  <a:pt x="31" y="146"/>
                </a:cubicBezTo>
                <a:lnTo>
                  <a:pt x="44" y="89"/>
                </a:lnTo>
                <a:lnTo>
                  <a:pt x="44" y="89"/>
                </a:lnTo>
                <a:cubicBezTo>
                  <a:pt x="42" y="84"/>
                  <a:pt x="41" y="78"/>
                  <a:pt x="41" y="72"/>
                </a:cubicBezTo>
                <a:lnTo>
                  <a:pt x="41" y="72"/>
                </a:lnTo>
                <a:cubicBezTo>
                  <a:pt x="41" y="54"/>
                  <a:pt x="51" y="41"/>
                  <a:pt x="65" y="41"/>
                </a:cubicBezTo>
                <a:lnTo>
                  <a:pt x="65" y="41"/>
                </a:lnTo>
                <a:cubicBezTo>
                  <a:pt x="76" y="41"/>
                  <a:pt x="84" y="49"/>
                  <a:pt x="84" y="61"/>
                </a:cubicBezTo>
                <a:lnTo>
                  <a:pt x="84" y="61"/>
                </a:lnTo>
                <a:cubicBezTo>
                  <a:pt x="83" y="69"/>
                  <a:pt x="81" y="77"/>
                  <a:pt x="78" y="85"/>
                </a:cubicBezTo>
                <a:lnTo>
                  <a:pt x="78" y="85"/>
                </a:lnTo>
                <a:cubicBezTo>
                  <a:pt x="77" y="89"/>
                  <a:pt x="75" y="94"/>
                  <a:pt x="74" y="99"/>
                </a:cubicBezTo>
                <a:lnTo>
                  <a:pt x="74" y="99"/>
                </a:lnTo>
                <a:cubicBezTo>
                  <a:pt x="73" y="103"/>
                  <a:pt x="74" y="106"/>
                  <a:pt x="76" y="109"/>
                </a:cubicBezTo>
                <a:lnTo>
                  <a:pt x="76" y="109"/>
                </a:lnTo>
                <a:cubicBezTo>
                  <a:pt x="79" y="112"/>
                  <a:pt x="83" y="115"/>
                  <a:pt x="87" y="114"/>
                </a:cubicBezTo>
                <a:lnTo>
                  <a:pt x="87" y="114"/>
                </a:lnTo>
                <a:cubicBezTo>
                  <a:pt x="103" y="114"/>
                  <a:pt x="116" y="91"/>
                  <a:pt x="116" y="62"/>
                </a:cubicBezTo>
                <a:lnTo>
                  <a:pt x="116" y="62"/>
                </a:lnTo>
                <a:cubicBezTo>
                  <a:pt x="116" y="40"/>
                  <a:pt x="101" y="26"/>
                  <a:pt x="76" y="26"/>
                </a:cubicBezTo>
                <a:lnTo>
                  <a:pt x="76" y="26"/>
                </a:lnTo>
                <a:cubicBezTo>
                  <a:pt x="50" y="25"/>
                  <a:pt x="28" y="46"/>
                  <a:pt x="28" y="72"/>
                </a:cubicBezTo>
                <a:lnTo>
                  <a:pt x="28" y="72"/>
                </a:lnTo>
                <a:cubicBezTo>
                  <a:pt x="28" y="79"/>
                  <a:pt x="30" y="85"/>
                  <a:pt x="34" y="90"/>
                </a:cubicBezTo>
                <a:lnTo>
                  <a:pt x="34" y="90"/>
                </a:lnTo>
                <a:cubicBezTo>
                  <a:pt x="37" y="93"/>
                  <a:pt x="38" y="97"/>
                  <a:pt x="36" y="100"/>
                </a:cubicBezTo>
                <a:lnTo>
                  <a:pt x="36" y="100"/>
                </a:lnTo>
                <a:cubicBezTo>
                  <a:pt x="36" y="101"/>
                  <a:pt x="36" y="103"/>
                  <a:pt x="36" y="105"/>
                </a:cubicBezTo>
                <a:lnTo>
                  <a:pt x="35" y="109"/>
                </a:lnTo>
                <a:lnTo>
                  <a:pt x="35" y="109"/>
                </a:lnTo>
                <a:cubicBezTo>
                  <a:pt x="34" y="113"/>
                  <a:pt x="28" y="116"/>
                  <a:pt x="24" y="114"/>
                </a:cubicBezTo>
                <a:lnTo>
                  <a:pt x="24" y="114"/>
                </a:lnTo>
                <a:cubicBezTo>
                  <a:pt x="9" y="108"/>
                  <a:pt x="0" y="91"/>
                  <a:pt x="0" y="70"/>
                </a:cubicBezTo>
                <a:lnTo>
                  <a:pt x="0" y="70"/>
                </a:lnTo>
                <a:cubicBezTo>
                  <a:pt x="0" y="35"/>
                  <a:pt x="29" y="0"/>
                  <a:pt x="79" y="0"/>
                </a:cubicBezTo>
                <a:lnTo>
                  <a:pt x="79" y="0"/>
                </a:lnTo>
                <a:cubicBezTo>
                  <a:pt x="124" y="0"/>
                  <a:pt x="150" y="32"/>
                  <a:pt x="150" y="64"/>
                </a:cubicBezTo>
                <a:lnTo>
                  <a:pt x="150" y="64"/>
                </a:lnTo>
                <a:cubicBezTo>
                  <a:pt x="150" y="109"/>
                  <a:pt x="124" y="141"/>
                  <a:pt x="89" y="141"/>
                </a:cubicBezTo>
                <a:lnTo>
                  <a:pt x="89" y="141"/>
                </a:lnTo>
                <a:cubicBezTo>
                  <a:pt x="80" y="141"/>
                  <a:pt x="72" y="138"/>
                  <a:pt x="65" y="133"/>
                </a:cubicBezTo>
                <a:lnTo>
                  <a:pt x="65" y="133"/>
                </a:lnTo>
                <a:cubicBezTo>
                  <a:pt x="63" y="140"/>
                  <a:pt x="61" y="151"/>
                  <a:pt x="60" y="154"/>
                </a:cubicBezTo>
                <a:lnTo>
                  <a:pt x="60" y="154"/>
                </a:lnTo>
                <a:cubicBezTo>
                  <a:pt x="56" y="167"/>
                  <a:pt x="49" y="179"/>
                  <a:pt x="40" y="189"/>
                </a:cubicBezTo>
                <a:lnTo>
                  <a:pt x="40" y="189"/>
                </a:lnTo>
                <a:cubicBezTo>
                  <a:pt x="39" y="191"/>
                  <a:pt x="38" y="192"/>
                  <a:pt x="36" y="192"/>
                </a:cubicBezTo>
                <a:close/>
                <a:moveTo>
                  <a:pt x="65" y="49"/>
                </a:moveTo>
                <a:lnTo>
                  <a:pt x="65" y="49"/>
                </a:lnTo>
                <a:cubicBezTo>
                  <a:pt x="56" y="49"/>
                  <a:pt x="49" y="59"/>
                  <a:pt x="49" y="72"/>
                </a:cubicBezTo>
                <a:lnTo>
                  <a:pt x="49" y="72"/>
                </a:lnTo>
                <a:cubicBezTo>
                  <a:pt x="49" y="77"/>
                  <a:pt x="50" y="82"/>
                  <a:pt x="52" y="87"/>
                </a:cubicBezTo>
                <a:lnTo>
                  <a:pt x="53" y="88"/>
                </a:lnTo>
                <a:lnTo>
                  <a:pt x="52" y="90"/>
                </a:lnTo>
                <a:lnTo>
                  <a:pt x="39" y="147"/>
                </a:lnTo>
                <a:lnTo>
                  <a:pt x="39" y="147"/>
                </a:lnTo>
                <a:cubicBezTo>
                  <a:pt x="36" y="158"/>
                  <a:pt x="36" y="169"/>
                  <a:pt x="38" y="179"/>
                </a:cubicBezTo>
                <a:lnTo>
                  <a:pt x="38" y="179"/>
                </a:lnTo>
                <a:cubicBezTo>
                  <a:pt x="44" y="171"/>
                  <a:pt x="49" y="161"/>
                  <a:pt x="52" y="152"/>
                </a:cubicBezTo>
                <a:lnTo>
                  <a:pt x="52" y="152"/>
                </a:lnTo>
                <a:cubicBezTo>
                  <a:pt x="53" y="147"/>
                  <a:pt x="59" y="123"/>
                  <a:pt x="59" y="123"/>
                </a:cubicBezTo>
                <a:lnTo>
                  <a:pt x="62" y="112"/>
                </a:lnTo>
                <a:lnTo>
                  <a:pt x="67" y="121"/>
                </a:lnTo>
                <a:lnTo>
                  <a:pt x="67" y="121"/>
                </a:lnTo>
                <a:cubicBezTo>
                  <a:pt x="70" y="127"/>
                  <a:pt x="79" y="133"/>
                  <a:pt x="89" y="133"/>
                </a:cubicBezTo>
                <a:lnTo>
                  <a:pt x="89" y="133"/>
                </a:lnTo>
                <a:cubicBezTo>
                  <a:pt x="120" y="133"/>
                  <a:pt x="142" y="104"/>
                  <a:pt x="142" y="64"/>
                </a:cubicBezTo>
                <a:lnTo>
                  <a:pt x="142" y="64"/>
                </a:lnTo>
                <a:cubicBezTo>
                  <a:pt x="142" y="37"/>
                  <a:pt x="118" y="8"/>
                  <a:pt x="79" y="8"/>
                </a:cubicBezTo>
                <a:lnTo>
                  <a:pt x="79" y="8"/>
                </a:lnTo>
                <a:cubicBezTo>
                  <a:pt x="30" y="8"/>
                  <a:pt x="8" y="44"/>
                  <a:pt x="8" y="70"/>
                </a:cubicBezTo>
                <a:lnTo>
                  <a:pt x="8" y="70"/>
                </a:lnTo>
                <a:cubicBezTo>
                  <a:pt x="8" y="88"/>
                  <a:pt x="15" y="101"/>
                  <a:pt x="27" y="106"/>
                </a:cubicBezTo>
                <a:lnTo>
                  <a:pt x="28" y="103"/>
                </a:lnTo>
                <a:lnTo>
                  <a:pt x="28" y="103"/>
                </a:lnTo>
                <a:cubicBezTo>
                  <a:pt x="28" y="101"/>
                  <a:pt x="28" y="99"/>
                  <a:pt x="29" y="98"/>
                </a:cubicBezTo>
                <a:lnTo>
                  <a:pt x="29" y="98"/>
                </a:lnTo>
                <a:cubicBezTo>
                  <a:pt x="29" y="97"/>
                  <a:pt x="29" y="97"/>
                  <a:pt x="29" y="97"/>
                </a:cubicBezTo>
                <a:lnTo>
                  <a:pt x="29" y="97"/>
                </a:lnTo>
                <a:cubicBezTo>
                  <a:pt x="29" y="96"/>
                  <a:pt x="28" y="96"/>
                  <a:pt x="28" y="96"/>
                </a:cubicBezTo>
                <a:lnTo>
                  <a:pt x="28" y="96"/>
                </a:lnTo>
                <a:cubicBezTo>
                  <a:pt x="23" y="89"/>
                  <a:pt x="20" y="81"/>
                  <a:pt x="20" y="72"/>
                </a:cubicBezTo>
                <a:lnTo>
                  <a:pt x="20" y="72"/>
                </a:lnTo>
                <a:cubicBezTo>
                  <a:pt x="20" y="41"/>
                  <a:pt x="44" y="18"/>
                  <a:pt x="76" y="18"/>
                </a:cubicBezTo>
                <a:lnTo>
                  <a:pt x="76" y="18"/>
                </a:lnTo>
                <a:cubicBezTo>
                  <a:pt x="105" y="18"/>
                  <a:pt x="124" y="35"/>
                  <a:pt x="124" y="62"/>
                </a:cubicBezTo>
                <a:lnTo>
                  <a:pt x="124" y="62"/>
                </a:lnTo>
                <a:cubicBezTo>
                  <a:pt x="124" y="97"/>
                  <a:pt x="108" y="123"/>
                  <a:pt x="87" y="123"/>
                </a:cubicBezTo>
                <a:lnTo>
                  <a:pt x="87" y="123"/>
                </a:lnTo>
                <a:cubicBezTo>
                  <a:pt x="80" y="123"/>
                  <a:pt x="74" y="120"/>
                  <a:pt x="70" y="115"/>
                </a:cubicBezTo>
                <a:lnTo>
                  <a:pt x="70" y="115"/>
                </a:lnTo>
                <a:cubicBezTo>
                  <a:pt x="66" y="110"/>
                  <a:pt x="64" y="103"/>
                  <a:pt x="66" y="97"/>
                </a:cubicBezTo>
                <a:lnTo>
                  <a:pt x="66" y="97"/>
                </a:lnTo>
                <a:cubicBezTo>
                  <a:pt x="67" y="92"/>
                  <a:pt x="69" y="87"/>
                  <a:pt x="70" y="82"/>
                </a:cubicBezTo>
                <a:lnTo>
                  <a:pt x="70" y="82"/>
                </a:lnTo>
                <a:cubicBezTo>
                  <a:pt x="73" y="75"/>
                  <a:pt x="74" y="68"/>
                  <a:pt x="75" y="61"/>
                </a:cubicBezTo>
                <a:lnTo>
                  <a:pt x="75" y="61"/>
                </a:lnTo>
                <a:cubicBezTo>
                  <a:pt x="75" y="57"/>
                  <a:pt x="74" y="49"/>
                  <a:pt x="65" y="4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95490" y="4195575"/>
            <a:ext cx="251110" cy="274798"/>
          </a:xfrm>
          <a:custGeom>
            <a:avLst/>
            <a:gdLst>
              <a:gd name="T0" fmla="*/ 62 w 234"/>
              <a:gd name="T1" fmla="*/ 63 h 256"/>
              <a:gd name="T2" fmla="*/ 233 w 234"/>
              <a:gd name="T3" fmla="*/ 133 h 256"/>
              <a:gd name="T4" fmla="*/ 133 w 234"/>
              <a:gd name="T5" fmla="*/ 42 h 256"/>
              <a:gd name="T6" fmla="*/ 224 w 234"/>
              <a:gd name="T7" fmla="*/ 133 h 256"/>
              <a:gd name="T8" fmla="*/ 133 w 234"/>
              <a:gd name="T9" fmla="*/ 219 h 256"/>
              <a:gd name="T10" fmla="*/ 78 w 234"/>
              <a:gd name="T11" fmla="*/ 199 h 256"/>
              <a:gd name="T12" fmla="*/ 145 w 234"/>
              <a:gd name="T13" fmla="*/ 143 h 256"/>
              <a:gd name="T14" fmla="*/ 151 w 234"/>
              <a:gd name="T15" fmla="*/ 145 h 256"/>
              <a:gd name="T16" fmla="*/ 166 w 234"/>
              <a:gd name="T17" fmla="*/ 213 h 256"/>
              <a:gd name="T18" fmla="*/ 88 w 234"/>
              <a:gd name="T19" fmla="*/ 197 h 256"/>
              <a:gd name="T20" fmla="*/ 160 w 234"/>
              <a:gd name="T21" fmla="*/ 206 h 256"/>
              <a:gd name="T22" fmla="*/ 88 w 234"/>
              <a:gd name="T23" fmla="*/ 197 h 256"/>
              <a:gd name="T24" fmla="*/ 174 w 234"/>
              <a:gd name="T25" fmla="*/ 202 h 256"/>
              <a:gd name="T26" fmla="*/ 162 w 234"/>
              <a:gd name="T27" fmla="*/ 139 h 256"/>
              <a:gd name="T28" fmla="*/ 179 w 234"/>
              <a:gd name="T29" fmla="*/ 138 h 256"/>
              <a:gd name="T30" fmla="*/ 217 w 234"/>
              <a:gd name="T31" fmla="*/ 147 h 256"/>
              <a:gd name="T32" fmla="*/ 175 w 234"/>
              <a:gd name="T33" fmla="*/ 208 h 256"/>
              <a:gd name="T34" fmla="*/ 181 w 234"/>
              <a:gd name="T35" fmla="*/ 194 h 256"/>
              <a:gd name="T36" fmla="*/ 208 w 234"/>
              <a:gd name="T37" fmla="*/ 149 h 256"/>
              <a:gd name="T38" fmla="*/ 168 w 234"/>
              <a:gd name="T39" fmla="*/ 146 h 256"/>
              <a:gd name="T40" fmla="*/ 69 w 234"/>
              <a:gd name="T41" fmla="*/ 191 h 256"/>
              <a:gd name="T42" fmla="*/ 47 w 234"/>
              <a:gd name="T43" fmla="*/ 131 h 256"/>
              <a:gd name="T44" fmla="*/ 51 w 234"/>
              <a:gd name="T45" fmla="*/ 127 h 256"/>
              <a:gd name="T46" fmla="*/ 139 w 234"/>
              <a:gd name="T47" fmla="*/ 117 h 256"/>
              <a:gd name="T48" fmla="*/ 147 w 234"/>
              <a:gd name="T49" fmla="*/ 136 h 256"/>
              <a:gd name="T50" fmla="*/ 140 w 234"/>
              <a:gd name="T51" fmla="*/ 138 h 256"/>
              <a:gd name="T52" fmla="*/ 73 w 234"/>
              <a:gd name="T53" fmla="*/ 195 h 256"/>
              <a:gd name="T54" fmla="*/ 72 w 234"/>
              <a:gd name="T55" fmla="*/ 181 h 256"/>
              <a:gd name="T56" fmla="*/ 136 w 234"/>
              <a:gd name="T57" fmla="*/ 131 h 256"/>
              <a:gd name="T58" fmla="*/ 56 w 234"/>
              <a:gd name="T59" fmla="*/ 135 h 256"/>
              <a:gd name="T60" fmla="*/ 214 w 234"/>
              <a:gd name="T61" fmla="*/ 137 h 256"/>
              <a:gd name="T62" fmla="*/ 158 w 234"/>
              <a:gd name="T63" fmla="*/ 134 h 256"/>
              <a:gd name="T64" fmla="*/ 154 w 234"/>
              <a:gd name="T65" fmla="*/ 132 h 256"/>
              <a:gd name="T66" fmla="*/ 147 w 234"/>
              <a:gd name="T67" fmla="*/ 116 h 256"/>
              <a:gd name="T68" fmla="*/ 149 w 234"/>
              <a:gd name="T69" fmla="*/ 110 h 256"/>
              <a:gd name="T70" fmla="*/ 199 w 234"/>
              <a:gd name="T71" fmla="*/ 79 h 256"/>
              <a:gd name="T72" fmla="*/ 219 w 234"/>
              <a:gd name="T73" fmla="*/ 138 h 256"/>
              <a:gd name="T74" fmla="*/ 210 w 234"/>
              <a:gd name="T75" fmla="*/ 128 h 256"/>
              <a:gd name="T76" fmla="*/ 196 w 234"/>
              <a:gd name="T77" fmla="*/ 89 h 256"/>
              <a:gd name="T78" fmla="*/ 160 w 234"/>
              <a:gd name="T79" fmla="*/ 124 h 256"/>
              <a:gd name="T80" fmla="*/ 160 w 234"/>
              <a:gd name="T81" fmla="*/ 126 h 256"/>
              <a:gd name="T82" fmla="*/ 48 w 234"/>
              <a:gd name="T83" fmla="*/ 121 h 256"/>
              <a:gd name="T84" fmla="*/ 96 w 234"/>
              <a:gd name="T85" fmla="*/ 56 h 256"/>
              <a:gd name="T86" fmla="*/ 102 w 234"/>
              <a:gd name="T87" fmla="*/ 57 h 256"/>
              <a:gd name="T88" fmla="*/ 129 w 234"/>
              <a:gd name="T89" fmla="*/ 111 h 256"/>
              <a:gd name="T90" fmla="*/ 97 w 234"/>
              <a:gd name="T91" fmla="*/ 65 h 256"/>
              <a:gd name="T92" fmla="*/ 59 w 234"/>
              <a:gd name="T93" fmla="*/ 113 h 256"/>
              <a:gd name="T94" fmla="*/ 97 w 234"/>
              <a:gd name="T95" fmla="*/ 65 h 256"/>
              <a:gd name="T96" fmla="*/ 140 w 234"/>
              <a:gd name="T97" fmla="*/ 104 h 256"/>
              <a:gd name="T98" fmla="*/ 113 w 234"/>
              <a:gd name="T99" fmla="*/ 50 h 256"/>
              <a:gd name="T100" fmla="*/ 193 w 234"/>
              <a:gd name="T101" fmla="*/ 72 h 256"/>
              <a:gd name="T102" fmla="*/ 146 w 234"/>
              <a:gd name="T103" fmla="*/ 106 h 256"/>
              <a:gd name="T104" fmla="*/ 121 w 234"/>
              <a:gd name="T105" fmla="*/ 57 h 256"/>
              <a:gd name="T106" fmla="*/ 181 w 234"/>
              <a:gd name="T107" fmla="*/ 73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34" h="256">
                <a:moveTo>
                  <a:pt x="133" y="233"/>
                </a:moveTo>
                <a:lnTo>
                  <a:pt x="133" y="233"/>
                </a:lnTo>
                <a:cubicBezTo>
                  <a:pt x="44" y="233"/>
                  <a:pt x="0" y="126"/>
                  <a:pt x="62" y="63"/>
                </a:cubicBezTo>
                <a:lnTo>
                  <a:pt x="62" y="63"/>
                </a:lnTo>
                <a:cubicBezTo>
                  <a:pt x="125" y="0"/>
                  <a:pt x="233" y="45"/>
                  <a:pt x="233" y="133"/>
                </a:cubicBezTo>
                <a:lnTo>
                  <a:pt x="233" y="133"/>
                </a:lnTo>
                <a:cubicBezTo>
                  <a:pt x="232" y="188"/>
                  <a:pt x="188" y="233"/>
                  <a:pt x="133" y="233"/>
                </a:cubicBezTo>
                <a:close/>
                <a:moveTo>
                  <a:pt x="133" y="42"/>
                </a:moveTo>
                <a:lnTo>
                  <a:pt x="133" y="42"/>
                </a:lnTo>
                <a:cubicBezTo>
                  <a:pt x="51" y="42"/>
                  <a:pt x="11" y="140"/>
                  <a:pt x="68" y="198"/>
                </a:cubicBezTo>
                <a:lnTo>
                  <a:pt x="68" y="198"/>
                </a:lnTo>
                <a:cubicBezTo>
                  <a:pt x="126" y="255"/>
                  <a:pt x="224" y="215"/>
                  <a:pt x="224" y="133"/>
                </a:cubicBezTo>
                <a:lnTo>
                  <a:pt x="224" y="133"/>
                </a:lnTo>
                <a:cubicBezTo>
                  <a:pt x="224" y="83"/>
                  <a:pt x="183" y="42"/>
                  <a:pt x="133" y="42"/>
                </a:cubicBezTo>
                <a:close/>
                <a:moveTo>
                  <a:pt x="133" y="219"/>
                </a:moveTo>
                <a:lnTo>
                  <a:pt x="133" y="219"/>
                </a:lnTo>
                <a:cubicBezTo>
                  <a:pt x="114" y="219"/>
                  <a:pt x="95" y="213"/>
                  <a:pt x="80" y="201"/>
                </a:cubicBezTo>
                <a:lnTo>
                  <a:pt x="78" y="199"/>
                </a:lnTo>
                <a:lnTo>
                  <a:pt x="79" y="196"/>
                </a:lnTo>
                <a:lnTo>
                  <a:pt x="79" y="196"/>
                </a:lnTo>
                <a:cubicBezTo>
                  <a:pt x="81" y="192"/>
                  <a:pt x="98" y="159"/>
                  <a:pt x="145" y="143"/>
                </a:cubicBezTo>
                <a:lnTo>
                  <a:pt x="149" y="142"/>
                </a:lnTo>
                <a:lnTo>
                  <a:pt x="151" y="145"/>
                </a:lnTo>
                <a:lnTo>
                  <a:pt x="151" y="145"/>
                </a:lnTo>
                <a:cubicBezTo>
                  <a:pt x="159" y="165"/>
                  <a:pt x="165" y="186"/>
                  <a:pt x="169" y="208"/>
                </a:cubicBezTo>
                <a:lnTo>
                  <a:pt x="169" y="211"/>
                </a:lnTo>
                <a:lnTo>
                  <a:pt x="166" y="213"/>
                </a:lnTo>
                <a:lnTo>
                  <a:pt x="166" y="213"/>
                </a:lnTo>
                <a:cubicBezTo>
                  <a:pt x="156" y="217"/>
                  <a:pt x="144" y="219"/>
                  <a:pt x="133" y="219"/>
                </a:cubicBezTo>
                <a:close/>
                <a:moveTo>
                  <a:pt x="88" y="197"/>
                </a:moveTo>
                <a:lnTo>
                  <a:pt x="88" y="197"/>
                </a:lnTo>
                <a:cubicBezTo>
                  <a:pt x="109" y="211"/>
                  <a:pt x="136" y="215"/>
                  <a:pt x="160" y="206"/>
                </a:cubicBezTo>
                <a:lnTo>
                  <a:pt x="160" y="206"/>
                </a:lnTo>
                <a:cubicBezTo>
                  <a:pt x="156" y="188"/>
                  <a:pt x="151" y="170"/>
                  <a:pt x="145" y="152"/>
                </a:cubicBezTo>
                <a:lnTo>
                  <a:pt x="145" y="152"/>
                </a:lnTo>
                <a:cubicBezTo>
                  <a:pt x="109" y="165"/>
                  <a:pt x="93" y="188"/>
                  <a:pt x="88" y="197"/>
                </a:cubicBezTo>
                <a:close/>
                <a:moveTo>
                  <a:pt x="175" y="208"/>
                </a:moveTo>
                <a:lnTo>
                  <a:pt x="174" y="202"/>
                </a:lnTo>
                <a:lnTo>
                  <a:pt x="174" y="202"/>
                </a:lnTo>
                <a:cubicBezTo>
                  <a:pt x="171" y="182"/>
                  <a:pt x="165" y="163"/>
                  <a:pt x="159" y="144"/>
                </a:cubicBezTo>
                <a:lnTo>
                  <a:pt x="157" y="140"/>
                </a:lnTo>
                <a:lnTo>
                  <a:pt x="162" y="139"/>
                </a:lnTo>
                <a:lnTo>
                  <a:pt x="162" y="139"/>
                </a:lnTo>
                <a:cubicBezTo>
                  <a:pt x="168" y="138"/>
                  <a:pt x="173" y="138"/>
                  <a:pt x="179" y="138"/>
                </a:cubicBezTo>
                <a:lnTo>
                  <a:pt x="179" y="138"/>
                </a:lnTo>
                <a:cubicBezTo>
                  <a:pt x="191" y="138"/>
                  <a:pt x="203" y="139"/>
                  <a:pt x="214" y="143"/>
                </a:cubicBezTo>
                <a:lnTo>
                  <a:pt x="218" y="144"/>
                </a:lnTo>
                <a:lnTo>
                  <a:pt x="217" y="147"/>
                </a:lnTo>
                <a:lnTo>
                  <a:pt x="217" y="147"/>
                </a:lnTo>
                <a:cubicBezTo>
                  <a:pt x="214" y="170"/>
                  <a:pt x="200" y="191"/>
                  <a:pt x="181" y="204"/>
                </a:cubicBezTo>
                <a:lnTo>
                  <a:pt x="175" y="208"/>
                </a:lnTo>
                <a:close/>
                <a:moveTo>
                  <a:pt x="168" y="146"/>
                </a:moveTo>
                <a:lnTo>
                  <a:pt x="168" y="146"/>
                </a:lnTo>
                <a:cubicBezTo>
                  <a:pt x="173" y="162"/>
                  <a:pt x="178" y="178"/>
                  <a:pt x="181" y="194"/>
                </a:cubicBezTo>
                <a:lnTo>
                  <a:pt x="181" y="194"/>
                </a:lnTo>
                <a:cubicBezTo>
                  <a:pt x="195" y="183"/>
                  <a:pt x="205" y="167"/>
                  <a:pt x="208" y="149"/>
                </a:cubicBezTo>
                <a:lnTo>
                  <a:pt x="208" y="149"/>
                </a:lnTo>
                <a:cubicBezTo>
                  <a:pt x="199" y="147"/>
                  <a:pt x="189" y="146"/>
                  <a:pt x="179" y="146"/>
                </a:cubicBezTo>
                <a:lnTo>
                  <a:pt x="179" y="146"/>
                </a:lnTo>
                <a:cubicBezTo>
                  <a:pt x="176" y="146"/>
                  <a:pt x="172" y="146"/>
                  <a:pt x="168" y="146"/>
                </a:cubicBezTo>
                <a:close/>
                <a:moveTo>
                  <a:pt x="73" y="195"/>
                </a:moveTo>
                <a:lnTo>
                  <a:pt x="69" y="191"/>
                </a:lnTo>
                <a:lnTo>
                  <a:pt x="69" y="191"/>
                </a:lnTo>
                <a:cubicBezTo>
                  <a:pt x="55" y="175"/>
                  <a:pt x="47" y="155"/>
                  <a:pt x="47" y="134"/>
                </a:cubicBezTo>
                <a:lnTo>
                  <a:pt x="47" y="134"/>
                </a:lnTo>
                <a:cubicBezTo>
                  <a:pt x="47" y="133"/>
                  <a:pt x="47" y="132"/>
                  <a:pt x="47" y="131"/>
                </a:cubicBezTo>
                <a:lnTo>
                  <a:pt x="47" y="127"/>
                </a:lnTo>
                <a:lnTo>
                  <a:pt x="51" y="127"/>
                </a:lnTo>
                <a:lnTo>
                  <a:pt x="51" y="127"/>
                </a:lnTo>
                <a:cubicBezTo>
                  <a:pt x="79" y="127"/>
                  <a:pt x="107" y="123"/>
                  <a:pt x="134" y="116"/>
                </a:cubicBezTo>
                <a:lnTo>
                  <a:pt x="137" y="114"/>
                </a:lnTo>
                <a:lnTo>
                  <a:pt x="139" y="117"/>
                </a:lnTo>
                <a:lnTo>
                  <a:pt x="139" y="117"/>
                </a:lnTo>
                <a:cubicBezTo>
                  <a:pt x="141" y="123"/>
                  <a:pt x="144" y="127"/>
                  <a:pt x="146" y="132"/>
                </a:cubicBezTo>
                <a:lnTo>
                  <a:pt x="147" y="136"/>
                </a:lnTo>
                <a:lnTo>
                  <a:pt x="143" y="137"/>
                </a:lnTo>
                <a:lnTo>
                  <a:pt x="143" y="137"/>
                </a:lnTo>
                <a:cubicBezTo>
                  <a:pt x="142" y="138"/>
                  <a:pt x="141" y="138"/>
                  <a:pt x="140" y="138"/>
                </a:cubicBezTo>
                <a:lnTo>
                  <a:pt x="140" y="138"/>
                </a:lnTo>
                <a:cubicBezTo>
                  <a:pt x="100" y="151"/>
                  <a:pt x="78" y="186"/>
                  <a:pt x="76" y="190"/>
                </a:cubicBezTo>
                <a:lnTo>
                  <a:pt x="73" y="195"/>
                </a:lnTo>
                <a:close/>
                <a:moveTo>
                  <a:pt x="56" y="135"/>
                </a:moveTo>
                <a:lnTo>
                  <a:pt x="56" y="135"/>
                </a:lnTo>
                <a:cubicBezTo>
                  <a:pt x="56" y="152"/>
                  <a:pt x="62" y="168"/>
                  <a:pt x="72" y="181"/>
                </a:cubicBezTo>
                <a:lnTo>
                  <a:pt x="72" y="181"/>
                </a:lnTo>
                <a:cubicBezTo>
                  <a:pt x="80" y="169"/>
                  <a:pt x="101" y="142"/>
                  <a:pt x="136" y="131"/>
                </a:cubicBezTo>
                <a:lnTo>
                  <a:pt x="136" y="131"/>
                </a:lnTo>
                <a:cubicBezTo>
                  <a:pt x="135" y="129"/>
                  <a:pt x="134" y="127"/>
                  <a:pt x="133" y="125"/>
                </a:cubicBezTo>
                <a:lnTo>
                  <a:pt x="133" y="125"/>
                </a:lnTo>
                <a:cubicBezTo>
                  <a:pt x="108" y="131"/>
                  <a:pt x="82" y="135"/>
                  <a:pt x="56" y="135"/>
                </a:cubicBezTo>
                <a:close/>
                <a:moveTo>
                  <a:pt x="219" y="138"/>
                </a:moveTo>
                <a:lnTo>
                  <a:pt x="214" y="137"/>
                </a:lnTo>
                <a:lnTo>
                  <a:pt x="214" y="137"/>
                </a:lnTo>
                <a:cubicBezTo>
                  <a:pt x="201" y="135"/>
                  <a:pt x="189" y="133"/>
                  <a:pt x="176" y="133"/>
                </a:cubicBezTo>
                <a:lnTo>
                  <a:pt x="176" y="133"/>
                </a:lnTo>
                <a:cubicBezTo>
                  <a:pt x="170" y="133"/>
                  <a:pt x="164" y="134"/>
                  <a:pt x="158" y="134"/>
                </a:cubicBezTo>
                <a:lnTo>
                  <a:pt x="155" y="135"/>
                </a:lnTo>
                <a:lnTo>
                  <a:pt x="154" y="132"/>
                </a:lnTo>
                <a:lnTo>
                  <a:pt x="154" y="132"/>
                </a:lnTo>
                <a:cubicBezTo>
                  <a:pt x="153" y="130"/>
                  <a:pt x="153" y="129"/>
                  <a:pt x="152" y="128"/>
                </a:cubicBezTo>
                <a:lnTo>
                  <a:pt x="152" y="128"/>
                </a:lnTo>
                <a:cubicBezTo>
                  <a:pt x="150" y="124"/>
                  <a:pt x="149" y="120"/>
                  <a:pt x="147" y="116"/>
                </a:cubicBezTo>
                <a:lnTo>
                  <a:pt x="145" y="112"/>
                </a:lnTo>
                <a:lnTo>
                  <a:pt x="149" y="110"/>
                </a:lnTo>
                <a:lnTo>
                  <a:pt x="149" y="110"/>
                </a:lnTo>
                <a:cubicBezTo>
                  <a:pt x="178" y="98"/>
                  <a:pt x="191" y="81"/>
                  <a:pt x="193" y="79"/>
                </a:cubicBezTo>
                <a:lnTo>
                  <a:pt x="196" y="75"/>
                </a:lnTo>
                <a:lnTo>
                  <a:pt x="199" y="79"/>
                </a:lnTo>
                <a:lnTo>
                  <a:pt x="199" y="79"/>
                </a:lnTo>
                <a:cubicBezTo>
                  <a:pt x="211" y="94"/>
                  <a:pt x="218" y="113"/>
                  <a:pt x="219" y="133"/>
                </a:cubicBezTo>
                <a:lnTo>
                  <a:pt x="219" y="138"/>
                </a:lnTo>
                <a:close/>
                <a:moveTo>
                  <a:pt x="176" y="125"/>
                </a:moveTo>
                <a:lnTo>
                  <a:pt x="176" y="125"/>
                </a:lnTo>
                <a:cubicBezTo>
                  <a:pt x="187" y="125"/>
                  <a:pt x="199" y="126"/>
                  <a:pt x="210" y="128"/>
                </a:cubicBezTo>
                <a:lnTo>
                  <a:pt x="210" y="128"/>
                </a:lnTo>
                <a:cubicBezTo>
                  <a:pt x="209" y="114"/>
                  <a:pt x="204" y="100"/>
                  <a:pt x="196" y="89"/>
                </a:cubicBezTo>
                <a:lnTo>
                  <a:pt x="196" y="89"/>
                </a:lnTo>
                <a:cubicBezTo>
                  <a:pt x="184" y="100"/>
                  <a:pt x="171" y="110"/>
                  <a:pt x="156" y="116"/>
                </a:cubicBezTo>
                <a:lnTo>
                  <a:pt x="156" y="116"/>
                </a:lnTo>
                <a:cubicBezTo>
                  <a:pt x="157" y="119"/>
                  <a:pt x="159" y="122"/>
                  <a:pt x="160" y="124"/>
                </a:cubicBezTo>
                <a:lnTo>
                  <a:pt x="160" y="124"/>
                </a:lnTo>
                <a:cubicBezTo>
                  <a:pt x="160" y="125"/>
                  <a:pt x="160" y="125"/>
                  <a:pt x="160" y="126"/>
                </a:cubicBezTo>
                <a:lnTo>
                  <a:pt x="160" y="126"/>
                </a:lnTo>
                <a:cubicBezTo>
                  <a:pt x="166" y="125"/>
                  <a:pt x="171" y="125"/>
                  <a:pt x="176" y="125"/>
                </a:cubicBezTo>
                <a:close/>
                <a:moveTo>
                  <a:pt x="55" y="121"/>
                </a:moveTo>
                <a:lnTo>
                  <a:pt x="48" y="121"/>
                </a:lnTo>
                <a:lnTo>
                  <a:pt x="49" y="116"/>
                </a:lnTo>
                <a:lnTo>
                  <a:pt x="49" y="116"/>
                </a:lnTo>
                <a:cubicBezTo>
                  <a:pt x="55" y="90"/>
                  <a:pt x="72" y="67"/>
                  <a:pt x="96" y="56"/>
                </a:cubicBezTo>
                <a:lnTo>
                  <a:pt x="100" y="54"/>
                </a:lnTo>
                <a:lnTo>
                  <a:pt x="102" y="57"/>
                </a:lnTo>
                <a:lnTo>
                  <a:pt x="102" y="57"/>
                </a:lnTo>
                <a:cubicBezTo>
                  <a:pt x="113" y="72"/>
                  <a:pt x="123" y="88"/>
                  <a:pt x="132" y="105"/>
                </a:cubicBezTo>
                <a:lnTo>
                  <a:pt x="135" y="110"/>
                </a:lnTo>
                <a:lnTo>
                  <a:pt x="129" y="111"/>
                </a:lnTo>
                <a:lnTo>
                  <a:pt x="129" y="111"/>
                </a:lnTo>
                <a:cubicBezTo>
                  <a:pt x="105" y="117"/>
                  <a:pt x="80" y="121"/>
                  <a:pt x="55" y="121"/>
                </a:cubicBezTo>
                <a:close/>
                <a:moveTo>
                  <a:pt x="97" y="65"/>
                </a:moveTo>
                <a:lnTo>
                  <a:pt x="97" y="65"/>
                </a:lnTo>
                <a:cubicBezTo>
                  <a:pt x="78" y="75"/>
                  <a:pt x="64" y="92"/>
                  <a:pt x="59" y="113"/>
                </a:cubicBezTo>
                <a:lnTo>
                  <a:pt x="59" y="113"/>
                </a:lnTo>
                <a:cubicBezTo>
                  <a:pt x="80" y="112"/>
                  <a:pt x="101" y="109"/>
                  <a:pt x="122" y="104"/>
                </a:cubicBezTo>
                <a:lnTo>
                  <a:pt x="122" y="104"/>
                </a:lnTo>
                <a:cubicBezTo>
                  <a:pt x="112" y="87"/>
                  <a:pt x="102" y="71"/>
                  <a:pt x="97" y="65"/>
                </a:cubicBezTo>
                <a:close/>
                <a:moveTo>
                  <a:pt x="142" y="107"/>
                </a:moveTo>
                <a:lnTo>
                  <a:pt x="140" y="104"/>
                </a:lnTo>
                <a:lnTo>
                  <a:pt x="140" y="104"/>
                </a:lnTo>
                <a:cubicBezTo>
                  <a:pt x="131" y="87"/>
                  <a:pt x="121" y="72"/>
                  <a:pt x="110" y="57"/>
                </a:cubicBezTo>
                <a:lnTo>
                  <a:pt x="107" y="52"/>
                </a:lnTo>
                <a:lnTo>
                  <a:pt x="113" y="50"/>
                </a:lnTo>
                <a:lnTo>
                  <a:pt x="113" y="50"/>
                </a:lnTo>
                <a:cubicBezTo>
                  <a:pt x="140" y="44"/>
                  <a:pt x="169" y="51"/>
                  <a:pt x="190" y="69"/>
                </a:cubicBezTo>
                <a:lnTo>
                  <a:pt x="193" y="72"/>
                </a:lnTo>
                <a:lnTo>
                  <a:pt x="190" y="75"/>
                </a:lnTo>
                <a:lnTo>
                  <a:pt x="190" y="75"/>
                </a:lnTo>
                <a:cubicBezTo>
                  <a:pt x="189" y="77"/>
                  <a:pt x="176" y="94"/>
                  <a:pt x="146" y="106"/>
                </a:cubicBezTo>
                <a:lnTo>
                  <a:pt x="142" y="107"/>
                </a:lnTo>
                <a:close/>
                <a:moveTo>
                  <a:pt x="121" y="57"/>
                </a:moveTo>
                <a:lnTo>
                  <a:pt x="121" y="57"/>
                </a:lnTo>
                <a:cubicBezTo>
                  <a:pt x="130" y="70"/>
                  <a:pt x="138" y="83"/>
                  <a:pt x="146" y="97"/>
                </a:cubicBezTo>
                <a:lnTo>
                  <a:pt x="146" y="97"/>
                </a:lnTo>
                <a:cubicBezTo>
                  <a:pt x="159" y="92"/>
                  <a:pt x="171" y="83"/>
                  <a:pt x="181" y="73"/>
                </a:cubicBezTo>
                <a:lnTo>
                  <a:pt x="181" y="73"/>
                </a:lnTo>
                <a:cubicBezTo>
                  <a:pt x="164" y="60"/>
                  <a:pt x="142" y="54"/>
                  <a:pt x="121" y="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35610" y="4768861"/>
            <a:ext cx="170564" cy="80543"/>
          </a:xfrm>
          <a:custGeom>
            <a:avLst/>
            <a:gdLst>
              <a:gd name="T0" fmla="*/ 124 w 157"/>
              <a:gd name="T1" fmla="*/ 8 h 76"/>
              <a:gd name="T2" fmla="*/ 124 w 157"/>
              <a:gd name="T3" fmla="*/ 8 h 76"/>
              <a:gd name="T4" fmla="*/ 141 w 157"/>
              <a:gd name="T5" fmla="*/ 49 h 76"/>
              <a:gd name="T6" fmla="*/ 141 w 157"/>
              <a:gd name="T7" fmla="*/ 49 h 76"/>
              <a:gd name="T8" fmla="*/ 100 w 157"/>
              <a:gd name="T9" fmla="*/ 32 h 76"/>
              <a:gd name="T10" fmla="*/ 100 w 157"/>
              <a:gd name="T11" fmla="*/ 32 h 76"/>
              <a:gd name="T12" fmla="*/ 124 w 157"/>
              <a:gd name="T13" fmla="*/ 8 h 76"/>
              <a:gd name="T14" fmla="*/ 124 w 157"/>
              <a:gd name="T15" fmla="*/ 0 h 76"/>
              <a:gd name="T16" fmla="*/ 124 w 157"/>
              <a:gd name="T17" fmla="*/ 0 h 76"/>
              <a:gd name="T18" fmla="*/ 101 w 157"/>
              <a:gd name="T19" fmla="*/ 55 h 76"/>
              <a:gd name="T20" fmla="*/ 101 w 157"/>
              <a:gd name="T21" fmla="*/ 55 h 76"/>
              <a:gd name="T22" fmla="*/ 156 w 157"/>
              <a:gd name="T23" fmla="*/ 32 h 76"/>
              <a:gd name="T24" fmla="*/ 156 w 157"/>
              <a:gd name="T25" fmla="*/ 32 h 76"/>
              <a:gd name="T26" fmla="*/ 124 w 157"/>
              <a:gd name="T27" fmla="*/ 0 h 76"/>
              <a:gd name="T28" fmla="*/ 43 w 157"/>
              <a:gd name="T29" fmla="*/ 8 h 76"/>
              <a:gd name="T30" fmla="*/ 43 w 157"/>
              <a:gd name="T31" fmla="*/ 8 h 76"/>
              <a:gd name="T32" fmla="*/ 59 w 157"/>
              <a:gd name="T33" fmla="*/ 49 h 76"/>
              <a:gd name="T34" fmla="*/ 59 w 157"/>
              <a:gd name="T35" fmla="*/ 49 h 76"/>
              <a:gd name="T36" fmla="*/ 19 w 157"/>
              <a:gd name="T37" fmla="*/ 32 h 76"/>
              <a:gd name="T38" fmla="*/ 19 w 157"/>
              <a:gd name="T39" fmla="*/ 32 h 76"/>
              <a:gd name="T40" fmla="*/ 43 w 157"/>
              <a:gd name="T41" fmla="*/ 8 h 76"/>
              <a:gd name="T42" fmla="*/ 43 w 157"/>
              <a:gd name="T43" fmla="*/ 0 h 76"/>
              <a:gd name="T44" fmla="*/ 43 w 157"/>
              <a:gd name="T45" fmla="*/ 0 h 76"/>
              <a:gd name="T46" fmla="*/ 20 w 157"/>
              <a:gd name="T47" fmla="*/ 55 h 76"/>
              <a:gd name="T48" fmla="*/ 20 w 157"/>
              <a:gd name="T49" fmla="*/ 55 h 76"/>
              <a:gd name="T50" fmla="*/ 75 w 157"/>
              <a:gd name="T51" fmla="*/ 32 h 76"/>
              <a:gd name="T52" fmla="*/ 75 w 157"/>
              <a:gd name="T53" fmla="*/ 32 h 76"/>
              <a:gd name="T54" fmla="*/ 43 w 157"/>
              <a:gd name="T55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57" h="76">
                <a:moveTo>
                  <a:pt x="124" y="8"/>
                </a:moveTo>
                <a:lnTo>
                  <a:pt x="124" y="8"/>
                </a:lnTo>
                <a:cubicBezTo>
                  <a:pt x="145" y="8"/>
                  <a:pt x="156" y="34"/>
                  <a:pt x="141" y="49"/>
                </a:cubicBezTo>
                <a:lnTo>
                  <a:pt x="141" y="49"/>
                </a:lnTo>
                <a:cubicBezTo>
                  <a:pt x="126" y="64"/>
                  <a:pt x="100" y="53"/>
                  <a:pt x="100" y="32"/>
                </a:cubicBezTo>
                <a:lnTo>
                  <a:pt x="100" y="32"/>
                </a:lnTo>
                <a:cubicBezTo>
                  <a:pt x="100" y="19"/>
                  <a:pt x="111" y="8"/>
                  <a:pt x="124" y="8"/>
                </a:cubicBezTo>
                <a:close/>
                <a:moveTo>
                  <a:pt x="124" y="0"/>
                </a:moveTo>
                <a:lnTo>
                  <a:pt x="124" y="0"/>
                </a:lnTo>
                <a:cubicBezTo>
                  <a:pt x="95" y="0"/>
                  <a:pt x="81" y="35"/>
                  <a:pt x="101" y="55"/>
                </a:cubicBezTo>
                <a:lnTo>
                  <a:pt x="101" y="55"/>
                </a:lnTo>
                <a:cubicBezTo>
                  <a:pt x="121" y="75"/>
                  <a:pt x="156" y="61"/>
                  <a:pt x="156" y="32"/>
                </a:cubicBezTo>
                <a:lnTo>
                  <a:pt x="156" y="32"/>
                </a:lnTo>
                <a:cubicBezTo>
                  <a:pt x="156" y="14"/>
                  <a:pt x="141" y="0"/>
                  <a:pt x="124" y="0"/>
                </a:cubicBezTo>
                <a:close/>
                <a:moveTo>
                  <a:pt x="43" y="8"/>
                </a:moveTo>
                <a:lnTo>
                  <a:pt x="43" y="8"/>
                </a:lnTo>
                <a:cubicBezTo>
                  <a:pt x="64" y="8"/>
                  <a:pt x="74" y="34"/>
                  <a:pt x="59" y="49"/>
                </a:cubicBezTo>
                <a:lnTo>
                  <a:pt x="59" y="49"/>
                </a:lnTo>
                <a:cubicBezTo>
                  <a:pt x="45" y="64"/>
                  <a:pt x="19" y="53"/>
                  <a:pt x="19" y="32"/>
                </a:cubicBezTo>
                <a:lnTo>
                  <a:pt x="19" y="32"/>
                </a:lnTo>
                <a:cubicBezTo>
                  <a:pt x="19" y="19"/>
                  <a:pt x="30" y="8"/>
                  <a:pt x="43" y="8"/>
                </a:cubicBezTo>
                <a:close/>
                <a:moveTo>
                  <a:pt x="43" y="0"/>
                </a:moveTo>
                <a:lnTo>
                  <a:pt x="43" y="0"/>
                </a:lnTo>
                <a:cubicBezTo>
                  <a:pt x="14" y="0"/>
                  <a:pt x="0" y="35"/>
                  <a:pt x="20" y="55"/>
                </a:cubicBezTo>
                <a:lnTo>
                  <a:pt x="20" y="55"/>
                </a:lnTo>
                <a:cubicBezTo>
                  <a:pt x="40" y="75"/>
                  <a:pt x="75" y="61"/>
                  <a:pt x="75" y="32"/>
                </a:cubicBezTo>
                <a:lnTo>
                  <a:pt x="75" y="32"/>
                </a:lnTo>
                <a:cubicBezTo>
                  <a:pt x="75" y="14"/>
                  <a:pt x="60" y="0"/>
                  <a:pt x="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16657" y="2850014"/>
            <a:ext cx="222683" cy="194255"/>
          </a:xfrm>
          <a:custGeom>
            <a:avLst/>
            <a:gdLst>
              <a:gd name="T0" fmla="*/ 137 w 208"/>
              <a:gd name="T1" fmla="*/ 22 h 182"/>
              <a:gd name="T2" fmla="*/ 137 w 208"/>
              <a:gd name="T3" fmla="*/ 14 h 182"/>
              <a:gd name="T4" fmla="*/ 84 w 208"/>
              <a:gd name="T5" fmla="*/ 0 h 182"/>
              <a:gd name="T6" fmla="*/ 69 w 208"/>
              <a:gd name="T7" fmla="*/ 14 h 182"/>
              <a:gd name="T8" fmla="*/ 12 w 208"/>
              <a:gd name="T9" fmla="*/ 22 h 182"/>
              <a:gd name="T10" fmla="*/ 0 w 208"/>
              <a:gd name="T11" fmla="*/ 35 h 182"/>
              <a:gd name="T12" fmla="*/ 0 w 208"/>
              <a:gd name="T13" fmla="*/ 86 h 182"/>
              <a:gd name="T14" fmla="*/ 5 w 208"/>
              <a:gd name="T15" fmla="*/ 168 h 182"/>
              <a:gd name="T16" fmla="*/ 17 w 208"/>
              <a:gd name="T17" fmla="*/ 181 h 182"/>
              <a:gd name="T18" fmla="*/ 189 w 208"/>
              <a:gd name="T19" fmla="*/ 181 h 182"/>
              <a:gd name="T20" fmla="*/ 202 w 208"/>
              <a:gd name="T21" fmla="*/ 96 h 182"/>
              <a:gd name="T22" fmla="*/ 207 w 208"/>
              <a:gd name="T23" fmla="*/ 86 h 182"/>
              <a:gd name="T24" fmla="*/ 207 w 208"/>
              <a:gd name="T25" fmla="*/ 35 h 182"/>
              <a:gd name="T26" fmla="*/ 82 w 208"/>
              <a:gd name="T27" fmla="*/ 14 h 182"/>
              <a:gd name="T28" fmla="*/ 84 w 208"/>
              <a:gd name="T29" fmla="*/ 12 h 182"/>
              <a:gd name="T30" fmla="*/ 122 w 208"/>
              <a:gd name="T31" fmla="*/ 12 h 182"/>
              <a:gd name="T32" fmla="*/ 125 w 208"/>
              <a:gd name="T33" fmla="*/ 22 h 182"/>
              <a:gd name="T34" fmla="*/ 82 w 208"/>
              <a:gd name="T35" fmla="*/ 14 h 182"/>
              <a:gd name="T36" fmla="*/ 194 w 208"/>
              <a:gd name="T37" fmla="*/ 168 h 182"/>
              <a:gd name="T38" fmla="*/ 17 w 208"/>
              <a:gd name="T39" fmla="*/ 173 h 182"/>
              <a:gd name="T40" fmla="*/ 13 w 208"/>
              <a:gd name="T41" fmla="*/ 168 h 182"/>
              <a:gd name="T42" fmla="*/ 82 w 208"/>
              <a:gd name="T43" fmla="*/ 99 h 182"/>
              <a:gd name="T44" fmla="*/ 85 w 208"/>
              <a:gd name="T45" fmla="*/ 105 h 182"/>
              <a:gd name="T46" fmla="*/ 85 w 208"/>
              <a:gd name="T47" fmla="*/ 123 h 182"/>
              <a:gd name="T48" fmla="*/ 112 w 208"/>
              <a:gd name="T49" fmla="*/ 131 h 182"/>
              <a:gd name="T50" fmla="*/ 121 w 208"/>
              <a:gd name="T51" fmla="*/ 123 h 182"/>
              <a:gd name="T52" fmla="*/ 124 w 208"/>
              <a:gd name="T53" fmla="*/ 105 h 182"/>
              <a:gd name="T54" fmla="*/ 194 w 208"/>
              <a:gd name="T55" fmla="*/ 99 h 182"/>
              <a:gd name="T56" fmla="*/ 199 w 208"/>
              <a:gd name="T57" fmla="*/ 86 h 182"/>
              <a:gd name="T58" fmla="*/ 196 w 208"/>
              <a:gd name="T59" fmla="*/ 90 h 182"/>
              <a:gd name="T60" fmla="*/ 196 w 208"/>
              <a:gd name="T61" fmla="*/ 90 h 182"/>
              <a:gd name="T62" fmla="*/ 12 w 208"/>
              <a:gd name="T63" fmla="*/ 90 h 182"/>
              <a:gd name="T64" fmla="*/ 10 w 208"/>
              <a:gd name="T65" fmla="*/ 90 h 182"/>
              <a:gd name="T66" fmla="*/ 10 w 208"/>
              <a:gd name="T67" fmla="*/ 90 h 182"/>
              <a:gd name="T68" fmla="*/ 8 w 208"/>
              <a:gd name="T69" fmla="*/ 35 h 182"/>
              <a:gd name="T70" fmla="*/ 12 w 208"/>
              <a:gd name="T71" fmla="*/ 31 h 182"/>
              <a:gd name="T72" fmla="*/ 195 w 208"/>
              <a:gd name="T73" fmla="*/ 31 h 182"/>
              <a:gd name="T74" fmla="*/ 199 w 208"/>
              <a:gd name="T75" fmla="*/ 86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08" h="182">
                <a:moveTo>
                  <a:pt x="195" y="22"/>
                </a:moveTo>
                <a:lnTo>
                  <a:pt x="137" y="22"/>
                </a:lnTo>
                <a:lnTo>
                  <a:pt x="137" y="14"/>
                </a:lnTo>
                <a:lnTo>
                  <a:pt x="137" y="14"/>
                </a:lnTo>
                <a:cubicBezTo>
                  <a:pt x="137" y="6"/>
                  <a:pt x="131" y="0"/>
                  <a:pt x="122" y="0"/>
                </a:cubicBezTo>
                <a:lnTo>
                  <a:pt x="84" y="0"/>
                </a:lnTo>
                <a:lnTo>
                  <a:pt x="84" y="0"/>
                </a:lnTo>
                <a:cubicBezTo>
                  <a:pt x="76" y="0"/>
                  <a:pt x="69" y="6"/>
                  <a:pt x="69" y="14"/>
                </a:cubicBezTo>
                <a:lnTo>
                  <a:pt x="69" y="22"/>
                </a:lnTo>
                <a:lnTo>
                  <a:pt x="12" y="22"/>
                </a:lnTo>
                <a:lnTo>
                  <a:pt x="12" y="22"/>
                </a:lnTo>
                <a:cubicBezTo>
                  <a:pt x="5" y="22"/>
                  <a:pt x="0" y="28"/>
                  <a:pt x="0" y="35"/>
                </a:cubicBezTo>
                <a:lnTo>
                  <a:pt x="0" y="86"/>
                </a:lnTo>
                <a:lnTo>
                  <a:pt x="0" y="86"/>
                </a:lnTo>
                <a:cubicBezTo>
                  <a:pt x="0" y="90"/>
                  <a:pt x="1" y="94"/>
                  <a:pt x="5" y="96"/>
                </a:cubicBezTo>
                <a:lnTo>
                  <a:pt x="5" y="168"/>
                </a:lnTo>
                <a:lnTo>
                  <a:pt x="5" y="168"/>
                </a:lnTo>
                <a:cubicBezTo>
                  <a:pt x="5" y="175"/>
                  <a:pt x="10" y="181"/>
                  <a:pt x="17" y="181"/>
                </a:cubicBezTo>
                <a:lnTo>
                  <a:pt x="189" y="181"/>
                </a:lnTo>
                <a:lnTo>
                  <a:pt x="189" y="181"/>
                </a:lnTo>
                <a:cubicBezTo>
                  <a:pt x="196" y="181"/>
                  <a:pt x="202" y="175"/>
                  <a:pt x="202" y="168"/>
                </a:cubicBezTo>
                <a:lnTo>
                  <a:pt x="202" y="96"/>
                </a:lnTo>
                <a:lnTo>
                  <a:pt x="202" y="96"/>
                </a:lnTo>
                <a:cubicBezTo>
                  <a:pt x="205" y="94"/>
                  <a:pt x="207" y="90"/>
                  <a:pt x="207" y="86"/>
                </a:cubicBezTo>
                <a:lnTo>
                  <a:pt x="207" y="35"/>
                </a:lnTo>
                <a:lnTo>
                  <a:pt x="207" y="35"/>
                </a:lnTo>
                <a:cubicBezTo>
                  <a:pt x="207" y="28"/>
                  <a:pt x="202" y="22"/>
                  <a:pt x="195" y="22"/>
                </a:cubicBezTo>
                <a:close/>
                <a:moveTo>
                  <a:pt x="82" y="14"/>
                </a:moveTo>
                <a:lnTo>
                  <a:pt x="82" y="14"/>
                </a:lnTo>
                <a:cubicBezTo>
                  <a:pt x="82" y="13"/>
                  <a:pt x="83" y="12"/>
                  <a:pt x="84" y="12"/>
                </a:cubicBezTo>
                <a:lnTo>
                  <a:pt x="122" y="12"/>
                </a:lnTo>
                <a:lnTo>
                  <a:pt x="122" y="12"/>
                </a:lnTo>
                <a:cubicBezTo>
                  <a:pt x="124" y="12"/>
                  <a:pt x="125" y="13"/>
                  <a:pt x="125" y="14"/>
                </a:cubicBezTo>
                <a:lnTo>
                  <a:pt x="125" y="22"/>
                </a:lnTo>
                <a:lnTo>
                  <a:pt x="82" y="22"/>
                </a:lnTo>
                <a:lnTo>
                  <a:pt x="82" y="14"/>
                </a:lnTo>
                <a:close/>
                <a:moveTo>
                  <a:pt x="194" y="168"/>
                </a:moveTo>
                <a:lnTo>
                  <a:pt x="194" y="168"/>
                </a:lnTo>
                <a:cubicBezTo>
                  <a:pt x="194" y="171"/>
                  <a:pt x="192" y="173"/>
                  <a:pt x="189" y="173"/>
                </a:cubicBezTo>
                <a:lnTo>
                  <a:pt x="17" y="173"/>
                </a:lnTo>
                <a:lnTo>
                  <a:pt x="17" y="173"/>
                </a:lnTo>
                <a:cubicBezTo>
                  <a:pt x="15" y="173"/>
                  <a:pt x="13" y="171"/>
                  <a:pt x="13" y="168"/>
                </a:cubicBezTo>
                <a:lnTo>
                  <a:pt x="13" y="99"/>
                </a:lnTo>
                <a:lnTo>
                  <a:pt x="82" y="99"/>
                </a:lnTo>
                <a:lnTo>
                  <a:pt x="82" y="105"/>
                </a:lnTo>
                <a:lnTo>
                  <a:pt x="85" y="105"/>
                </a:lnTo>
                <a:lnTo>
                  <a:pt x="85" y="123"/>
                </a:lnTo>
                <a:lnTo>
                  <a:pt x="85" y="123"/>
                </a:lnTo>
                <a:cubicBezTo>
                  <a:pt x="85" y="127"/>
                  <a:pt x="89" y="131"/>
                  <a:pt x="94" y="131"/>
                </a:cubicBezTo>
                <a:lnTo>
                  <a:pt x="112" y="131"/>
                </a:lnTo>
                <a:lnTo>
                  <a:pt x="112" y="131"/>
                </a:lnTo>
                <a:cubicBezTo>
                  <a:pt x="117" y="131"/>
                  <a:pt x="121" y="127"/>
                  <a:pt x="121" y="123"/>
                </a:cubicBezTo>
                <a:lnTo>
                  <a:pt x="121" y="105"/>
                </a:lnTo>
                <a:lnTo>
                  <a:pt x="124" y="105"/>
                </a:lnTo>
                <a:lnTo>
                  <a:pt x="124" y="99"/>
                </a:lnTo>
                <a:lnTo>
                  <a:pt x="194" y="99"/>
                </a:lnTo>
                <a:lnTo>
                  <a:pt x="194" y="168"/>
                </a:lnTo>
                <a:close/>
                <a:moveTo>
                  <a:pt x="199" y="86"/>
                </a:moveTo>
                <a:lnTo>
                  <a:pt x="199" y="86"/>
                </a:lnTo>
                <a:cubicBezTo>
                  <a:pt x="199" y="88"/>
                  <a:pt x="198" y="89"/>
                  <a:pt x="196" y="90"/>
                </a:cubicBezTo>
                <a:lnTo>
                  <a:pt x="196" y="90"/>
                </a:lnTo>
                <a:lnTo>
                  <a:pt x="196" y="90"/>
                </a:lnTo>
                <a:lnTo>
                  <a:pt x="195" y="90"/>
                </a:lnTo>
                <a:lnTo>
                  <a:pt x="12" y="90"/>
                </a:lnTo>
                <a:lnTo>
                  <a:pt x="12" y="90"/>
                </a:lnTo>
                <a:cubicBezTo>
                  <a:pt x="11" y="90"/>
                  <a:pt x="11" y="90"/>
                  <a:pt x="10" y="90"/>
                </a:cubicBezTo>
                <a:lnTo>
                  <a:pt x="10" y="90"/>
                </a:lnTo>
                <a:lnTo>
                  <a:pt x="10" y="90"/>
                </a:lnTo>
                <a:cubicBezTo>
                  <a:pt x="9" y="89"/>
                  <a:pt x="8" y="88"/>
                  <a:pt x="8" y="86"/>
                </a:cubicBezTo>
                <a:lnTo>
                  <a:pt x="8" y="35"/>
                </a:lnTo>
                <a:lnTo>
                  <a:pt x="8" y="35"/>
                </a:lnTo>
                <a:cubicBezTo>
                  <a:pt x="8" y="32"/>
                  <a:pt x="9" y="31"/>
                  <a:pt x="12" y="31"/>
                </a:cubicBezTo>
                <a:lnTo>
                  <a:pt x="195" y="31"/>
                </a:lnTo>
                <a:lnTo>
                  <a:pt x="195" y="31"/>
                </a:lnTo>
                <a:cubicBezTo>
                  <a:pt x="197" y="31"/>
                  <a:pt x="199" y="32"/>
                  <a:pt x="199" y="35"/>
                </a:cubicBezTo>
                <a:lnTo>
                  <a:pt x="199" y="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07182" y="2380964"/>
            <a:ext cx="251110" cy="180041"/>
          </a:xfrm>
          <a:custGeom>
            <a:avLst/>
            <a:gdLst>
              <a:gd name="T0" fmla="*/ 46 w 235"/>
              <a:gd name="T1" fmla="*/ 167 h 168"/>
              <a:gd name="T2" fmla="*/ 2 w 235"/>
              <a:gd name="T3" fmla="*/ 126 h 168"/>
              <a:gd name="T4" fmla="*/ 38 w 235"/>
              <a:gd name="T5" fmla="*/ 80 h 168"/>
              <a:gd name="T6" fmla="*/ 95 w 235"/>
              <a:gd name="T7" fmla="*/ 48 h 168"/>
              <a:gd name="T8" fmla="*/ 203 w 235"/>
              <a:gd name="T9" fmla="*/ 82 h 168"/>
              <a:gd name="T10" fmla="*/ 203 w 235"/>
              <a:gd name="T11" fmla="*/ 89 h 168"/>
              <a:gd name="T12" fmla="*/ 175 w 235"/>
              <a:gd name="T13" fmla="*/ 167 h 168"/>
              <a:gd name="T14" fmla="*/ 77 w 235"/>
              <a:gd name="T15" fmla="*/ 52 h 168"/>
              <a:gd name="T16" fmla="*/ 47 w 235"/>
              <a:gd name="T17" fmla="*/ 87 h 168"/>
              <a:gd name="T18" fmla="*/ 43 w 235"/>
              <a:gd name="T19" fmla="*/ 87 h 168"/>
              <a:gd name="T20" fmla="*/ 10 w 235"/>
              <a:gd name="T21" fmla="*/ 124 h 168"/>
              <a:gd name="T22" fmla="*/ 175 w 235"/>
              <a:gd name="T23" fmla="*/ 158 h 168"/>
              <a:gd name="T24" fmla="*/ 196 w 235"/>
              <a:gd name="T25" fmla="*/ 94 h 168"/>
              <a:gd name="T26" fmla="*/ 194 w 235"/>
              <a:gd name="T27" fmla="*/ 90 h 168"/>
              <a:gd name="T28" fmla="*/ 195 w 235"/>
              <a:gd name="T29" fmla="*/ 82 h 168"/>
              <a:gd name="T30" fmla="*/ 100 w 235"/>
              <a:gd name="T31" fmla="*/ 56 h 168"/>
              <a:gd name="T32" fmla="*/ 94 w 235"/>
              <a:gd name="T33" fmla="*/ 58 h 168"/>
              <a:gd name="T34" fmla="*/ 77 w 235"/>
              <a:gd name="T35" fmla="*/ 52 h 168"/>
              <a:gd name="T36" fmla="*/ 138 w 235"/>
              <a:gd name="T37" fmla="*/ 131 h 168"/>
              <a:gd name="T38" fmla="*/ 153 w 235"/>
              <a:gd name="T39" fmla="*/ 125 h 168"/>
              <a:gd name="T40" fmla="*/ 164 w 235"/>
              <a:gd name="T41" fmla="*/ 112 h 168"/>
              <a:gd name="T42" fmla="*/ 168 w 235"/>
              <a:gd name="T43" fmla="*/ 106 h 168"/>
              <a:gd name="T44" fmla="*/ 122 w 235"/>
              <a:gd name="T45" fmla="*/ 99 h 168"/>
              <a:gd name="T46" fmla="*/ 119 w 235"/>
              <a:gd name="T47" fmla="*/ 106 h 168"/>
              <a:gd name="T48" fmla="*/ 124 w 235"/>
              <a:gd name="T49" fmla="*/ 112 h 168"/>
              <a:gd name="T50" fmla="*/ 138 w 235"/>
              <a:gd name="T51" fmla="*/ 131 h 168"/>
              <a:gd name="T52" fmla="*/ 154 w 235"/>
              <a:gd name="T53" fmla="*/ 72 h 168"/>
              <a:gd name="T54" fmla="*/ 137 w 235"/>
              <a:gd name="T55" fmla="*/ 68 h 168"/>
              <a:gd name="T56" fmla="*/ 133 w 235"/>
              <a:gd name="T57" fmla="*/ 72 h 168"/>
              <a:gd name="T58" fmla="*/ 133 w 235"/>
              <a:gd name="T59" fmla="*/ 105 h 168"/>
              <a:gd name="T60" fmla="*/ 150 w 235"/>
              <a:gd name="T61" fmla="*/ 109 h 168"/>
              <a:gd name="T62" fmla="*/ 154 w 235"/>
              <a:gd name="T63" fmla="*/ 105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35" h="168">
                <a:moveTo>
                  <a:pt x="175" y="167"/>
                </a:moveTo>
                <a:lnTo>
                  <a:pt x="46" y="167"/>
                </a:lnTo>
                <a:lnTo>
                  <a:pt x="46" y="167"/>
                </a:lnTo>
                <a:cubicBezTo>
                  <a:pt x="23" y="167"/>
                  <a:pt x="4" y="149"/>
                  <a:pt x="2" y="126"/>
                </a:cubicBezTo>
                <a:lnTo>
                  <a:pt x="2" y="126"/>
                </a:lnTo>
                <a:cubicBezTo>
                  <a:pt x="0" y="104"/>
                  <a:pt x="16" y="83"/>
                  <a:pt x="38" y="80"/>
                </a:cubicBezTo>
                <a:lnTo>
                  <a:pt x="38" y="80"/>
                </a:lnTo>
                <a:cubicBezTo>
                  <a:pt x="41" y="52"/>
                  <a:pt x="71" y="35"/>
                  <a:pt x="95" y="48"/>
                </a:cubicBezTo>
                <a:lnTo>
                  <a:pt x="95" y="48"/>
                </a:lnTo>
                <a:cubicBezTo>
                  <a:pt x="128" y="0"/>
                  <a:pt x="203" y="23"/>
                  <a:pt x="203" y="82"/>
                </a:cubicBezTo>
                <a:lnTo>
                  <a:pt x="203" y="82"/>
                </a:lnTo>
                <a:cubicBezTo>
                  <a:pt x="203" y="84"/>
                  <a:pt x="203" y="87"/>
                  <a:pt x="203" y="89"/>
                </a:cubicBezTo>
                <a:lnTo>
                  <a:pt x="203" y="89"/>
                </a:lnTo>
                <a:cubicBezTo>
                  <a:pt x="234" y="115"/>
                  <a:pt x="216" y="167"/>
                  <a:pt x="175" y="167"/>
                </a:cubicBezTo>
                <a:close/>
                <a:moveTo>
                  <a:pt x="77" y="52"/>
                </a:moveTo>
                <a:lnTo>
                  <a:pt x="77" y="52"/>
                </a:lnTo>
                <a:cubicBezTo>
                  <a:pt x="60" y="52"/>
                  <a:pt x="47" y="66"/>
                  <a:pt x="47" y="83"/>
                </a:cubicBezTo>
                <a:lnTo>
                  <a:pt x="47" y="87"/>
                </a:lnTo>
                <a:lnTo>
                  <a:pt x="43" y="87"/>
                </a:lnTo>
                <a:lnTo>
                  <a:pt x="43" y="87"/>
                </a:lnTo>
                <a:cubicBezTo>
                  <a:pt x="24" y="89"/>
                  <a:pt x="10" y="105"/>
                  <a:pt x="10" y="124"/>
                </a:cubicBezTo>
                <a:lnTo>
                  <a:pt x="10" y="124"/>
                </a:lnTo>
                <a:cubicBezTo>
                  <a:pt x="11" y="143"/>
                  <a:pt x="27" y="158"/>
                  <a:pt x="46" y="158"/>
                </a:cubicBezTo>
                <a:lnTo>
                  <a:pt x="175" y="158"/>
                </a:lnTo>
                <a:lnTo>
                  <a:pt x="175" y="158"/>
                </a:lnTo>
                <a:cubicBezTo>
                  <a:pt x="209" y="158"/>
                  <a:pt x="223" y="114"/>
                  <a:pt x="196" y="94"/>
                </a:cubicBezTo>
                <a:lnTo>
                  <a:pt x="194" y="93"/>
                </a:lnTo>
                <a:lnTo>
                  <a:pt x="194" y="90"/>
                </a:lnTo>
                <a:lnTo>
                  <a:pt x="194" y="90"/>
                </a:lnTo>
                <a:cubicBezTo>
                  <a:pt x="195" y="87"/>
                  <a:pt x="195" y="84"/>
                  <a:pt x="195" y="82"/>
                </a:cubicBezTo>
                <a:lnTo>
                  <a:pt x="195" y="82"/>
                </a:lnTo>
                <a:cubicBezTo>
                  <a:pt x="195" y="29"/>
                  <a:pt x="126" y="11"/>
                  <a:pt x="100" y="56"/>
                </a:cubicBezTo>
                <a:lnTo>
                  <a:pt x="98" y="60"/>
                </a:lnTo>
                <a:lnTo>
                  <a:pt x="94" y="58"/>
                </a:lnTo>
                <a:lnTo>
                  <a:pt x="94" y="58"/>
                </a:lnTo>
                <a:cubicBezTo>
                  <a:pt x="89" y="54"/>
                  <a:pt x="83" y="52"/>
                  <a:pt x="77" y="52"/>
                </a:cubicBezTo>
                <a:close/>
                <a:moveTo>
                  <a:pt x="138" y="131"/>
                </a:moveTo>
                <a:lnTo>
                  <a:pt x="138" y="131"/>
                </a:lnTo>
                <a:cubicBezTo>
                  <a:pt x="141" y="135"/>
                  <a:pt x="146" y="135"/>
                  <a:pt x="149" y="131"/>
                </a:cubicBezTo>
                <a:lnTo>
                  <a:pt x="153" y="125"/>
                </a:lnTo>
                <a:lnTo>
                  <a:pt x="153" y="125"/>
                </a:lnTo>
                <a:cubicBezTo>
                  <a:pt x="156" y="121"/>
                  <a:pt x="161" y="116"/>
                  <a:pt x="164" y="112"/>
                </a:cubicBezTo>
                <a:lnTo>
                  <a:pt x="168" y="106"/>
                </a:lnTo>
                <a:lnTo>
                  <a:pt x="168" y="106"/>
                </a:lnTo>
                <a:cubicBezTo>
                  <a:pt x="171" y="102"/>
                  <a:pt x="170" y="99"/>
                  <a:pt x="165" y="99"/>
                </a:cubicBezTo>
                <a:lnTo>
                  <a:pt x="122" y="99"/>
                </a:lnTo>
                <a:lnTo>
                  <a:pt x="122" y="99"/>
                </a:lnTo>
                <a:cubicBezTo>
                  <a:pt x="117" y="99"/>
                  <a:pt x="116" y="102"/>
                  <a:pt x="119" y="106"/>
                </a:cubicBezTo>
                <a:lnTo>
                  <a:pt x="124" y="112"/>
                </a:lnTo>
                <a:lnTo>
                  <a:pt x="124" y="112"/>
                </a:lnTo>
                <a:cubicBezTo>
                  <a:pt x="126" y="116"/>
                  <a:pt x="131" y="121"/>
                  <a:pt x="134" y="125"/>
                </a:cubicBezTo>
                <a:lnTo>
                  <a:pt x="138" y="131"/>
                </a:lnTo>
                <a:close/>
                <a:moveTo>
                  <a:pt x="154" y="72"/>
                </a:moveTo>
                <a:lnTo>
                  <a:pt x="154" y="72"/>
                </a:lnTo>
                <a:cubicBezTo>
                  <a:pt x="154" y="70"/>
                  <a:pt x="152" y="68"/>
                  <a:pt x="150" y="68"/>
                </a:cubicBezTo>
                <a:lnTo>
                  <a:pt x="137" y="68"/>
                </a:lnTo>
                <a:lnTo>
                  <a:pt x="137" y="68"/>
                </a:lnTo>
                <a:cubicBezTo>
                  <a:pt x="135" y="68"/>
                  <a:pt x="133" y="70"/>
                  <a:pt x="133" y="72"/>
                </a:cubicBezTo>
                <a:lnTo>
                  <a:pt x="133" y="105"/>
                </a:lnTo>
                <a:lnTo>
                  <a:pt x="133" y="105"/>
                </a:lnTo>
                <a:cubicBezTo>
                  <a:pt x="133" y="107"/>
                  <a:pt x="135" y="109"/>
                  <a:pt x="137" y="109"/>
                </a:cubicBezTo>
                <a:lnTo>
                  <a:pt x="150" y="109"/>
                </a:lnTo>
                <a:lnTo>
                  <a:pt x="150" y="109"/>
                </a:lnTo>
                <a:cubicBezTo>
                  <a:pt x="152" y="109"/>
                  <a:pt x="154" y="107"/>
                  <a:pt x="154" y="105"/>
                </a:cubicBezTo>
                <a:lnTo>
                  <a:pt x="154" y="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97706" y="950119"/>
            <a:ext cx="246371" cy="260586"/>
          </a:xfrm>
          <a:custGeom>
            <a:avLst/>
            <a:gdLst>
              <a:gd name="T0" fmla="*/ 138 w 229"/>
              <a:gd name="T1" fmla="*/ 115 h 242"/>
              <a:gd name="T2" fmla="*/ 102 w 229"/>
              <a:gd name="T3" fmla="*/ 150 h 242"/>
              <a:gd name="T4" fmla="*/ 94 w 229"/>
              <a:gd name="T5" fmla="*/ 115 h 242"/>
              <a:gd name="T6" fmla="*/ 58 w 229"/>
              <a:gd name="T7" fmla="*/ 106 h 242"/>
              <a:gd name="T8" fmla="*/ 94 w 229"/>
              <a:gd name="T9" fmla="*/ 70 h 242"/>
              <a:gd name="T10" fmla="*/ 102 w 229"/>
              <a:gd name="T11" fmla="*/ 106 h 242"/>
              <a:gd name="T12" fmla="*/ 218 w 229"/>
              <a:gd name="T13" fmla="*/ 230 h 242"/>
              <a:gd name="T14" fmla="*/ 216 w 229"/>
              <a:gd name="T15" fmla="*/ 231 h 242"/>
              <a:gd name="T16" fmla="*/ 138 w 229"/>
              <a:gd name="T17" fmla="*/ 189 h 242"/>
              <a:gd name="T18" fmla="*/ 26 w 229"/>
              <a:gd name="T19" fmla="*/ 163 h 242"/>
              <a:gd name="T20" fmla="*/ 36 w 229"/>
              <a:gd name="T21" fmla="*/ 47 h 242"/>
              <a:gd name="T22" fmla="*/ 151 w 229"/>
              <a:gd name="T23" fmla="*/ 39 h 242"/>
              <a:gd name="T24" fmla="*/ 176 w 229"/>
              <a:gd name="T25" fmla="*/ 152 h 242"/>
              <a:gd name="T26" fmla="*/ 218 w 229"/>
              <a:gd name="T27" fmla="*/ 194 h 242"/>
              <a:gd name="T28" fmla="*/ 98 w 229"/>
              <a:gd name="T29" fmla="*/ 191 h 242"/>
              <a:gd name="T30" fmla="*/ 142 w 229"/>
              <a:gd name="T31" fmla="*/ 177 h 242"/>
              <a:gd name="T32" fmla="*/ 144 w 229"/>
              <a:gd name="T33" fmla="*/ 176 h 242"/>
              <a:gd name="T34" fmla="*/ 148 w 229"/>
              <a:gd name="T35" fmla="*/ 173 h 242"/>
              <a:gd name="T36" fmla="*/ 150 w 229"/>
              <a:gd name="T37" fmla="*/ 172 h 242"/>
              <a:gd name="T38" fmla="*/ 154 w 229"/>
              <a:gd name="T39" fmla="*/ 168 h 242"/>
              <a:gd name="T40" fmla="*/ 156 w 229"/>
              <a:gd name="T41" fmla="*/ 166 h 242"/>
              <a:gd name="T42" fmla="*/ 158 w 229"/>
              <a:gd name="T43" fmla="*/ 163 h 242"/>
              <a:gd name="T44" fmla="*/ 160 w 229"/>
              <a:gd name="T45" fmla="*/ 160 h 242"/>
              <a:gd name="T46" fmla="*/ 163 w 229"/>
              <a:gd name="T47" fmla="*/ 158 h 242"/>
              <a:gd name="T48" fmla="*/ 166 w 229"/>
              <a:gd name="T49" fmla="*/ 153 h 242"/>
              <a:gd name="T50" fmla="*/ 168 w 229"/>
              <a:gd name="T51" fmla="*/ 149 h 242"/>
              <a:gd name="T52" fmla="*/ 169 w 229"/>
              <a:gd name="T53" fmla="*/ 149 h 242"/>
              <a:gd name="T54" fmla="*/ 57 w 229"/>
              <a:gd name="T55" fmla="*/ 42 h 242"/>
              <a:gd name="T56" fmla="*/ 20 w 229"/>
              <a:gd name="T57" fmla="*/ 132 h 242"/>
              <a:gd name="T58" fmla="*/ 212 w 229"/>
              <a:gd name="T59" fmla="*/ 200 h 242"/>
              <a:gd name="T60" fmla="*/ 172 w 229"/>
              <a:gd name="T61" fmla="*/ 159 h 242"/>
              <a:gd name="T62" fmla="*/ 154 w 229"/>
              <a:gd name="T63" fmla="*/ 179 h 242"/>
              <a:gd name="T64" fmla="*/ 152 w 229"/>
              <a:gd name="T65" fmla="*/ 180 h 242"/>
              <a:gd name="T66" fmla="*/ 146 w 229"/>
              <a:gd name="T67" fmla="*/ 185 h 242"/>
              <a:gd name="T68" fmla="*/ 187 w 229"/>
              <a:gd name="T69" fmla="*/ 226 h 242"/>
              <a:gd name="T70" fmla="*/ 211 w 229"/>
              <a:gd name="T71" fmla="*/ 226 h 242"/>
              <a:gd name="T72" fmla="*/ 212 w 229"/>
              <a:gd name="T73" fmla="*/ 224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" h="242">
                <a:moveTo>
                  <a:pt x="138" y="106"/>
                </a:moveTo>
                <a:lnTo>
                  <a:pt x="138" y="115"/>
                </a:lnTo>
                <a:lnTo>
                  <a:pt x="102" y="115"/>
                </a:lnTo>
                <a:lnTo>
                  <a:pt x="102" y="150"/>
                </a:lnTo>
                <a:lnTo>
                  <a:pt x="94" y="150"/>
                </a:lnTo>
                <a:lnTo>
                  <a:pt x="94" y="115"/>
                </a:lnTo>
                <a:lnTo>
                  <a:pt x="58" y="115"/>
                </a:lnTo>
                <a:lnTo>
                  <a:pt x="58" y="106"/>
                </a:lnTo>
                <a:lnTo>
                  <a:pt x="94" y="106"/>
                </a:lnTo>
                <a:lnTo>
                  <a:pt x="94" y="70"/>
                </a:lnTo>
                <a:lnTo>
                  <a:pt x="102" y="70"/>
                </a:lnTo>
                <a:lnTo>
                  <a:pt x="102" y="106"/>
                </a:lnTo>
                <a:lnTo>
                  <a:pt x="138" y="106"/>
                </a:lnTo>
                <a:close/>
                <a:moveTo>
                  <a:pt x="218" y="230"/>
                </a:moveTo>
                <a:lnTo>
                  <a:pt x="216" y="231"/>
                </a:lnTo>
                <a:lnTo>
                  <a:pt x="216" y="231"/>
                </a:lnTo>
                <a:cubicBezTo>
                  <a:pt x="207" y="241"/>
                  <a:pt x="191" y="241"/>
                  <a:pt x="181" y="231"/>
                </a:cubicBezTo>
                <a:lnTo>
                  <a:pt x="138" y="189"/>
                </a:lnTo>
                <a:lnTo>
                  <a:pt x="138" y="189"/>
                </a:lnTo>
                <a:cubicBezTo>
                  <a:pt x="100" y="209"/>
                  <a:pt x="52" y="198"/>
                  <a:pt x="26" y="163"/>
                </a:cubicBezTo>
                <a:lnTo>
                  <a:pt x="26" y="163"/>
                </a:lnTo>
                <a:cubicBezTo>
                  <a:pt x="0" y="127"/>
                  <a:pt x="5" y="79"/>
                  <a:pt x="36" y="47"/>
                </a:cubicBezTo>
                <a:lnTo>
                  <a:pt x="36" y="47"/>
                </a:lnTo>
                <a:cubicBezTo>
                  <a:pt x="67" y="17"/>
                  <a:pt x="115" y="13"/>
                  <a:pt x="151" y="39"/>
                </a:cubicBezTo>
                <a:lnTo>
                  <a:pt x="151" y="39"/>
                </a:lnTo>
                <a:cubicBezTo>
                  <a:pt x="186" y="65"/>
                  <a:pt x="197" y="114"/>
                  <a:pt x="176" y="152"/>
                </a:cubicBezTo>
                <a:lnTo>
                  <a:pt x="218" y="194"/>
                </a:lnTo>
                <a:lnTo>
                  <a:pt x="218" y="194"/>
                </a:lnTo>
                <a:cubicBezTo>
                  <a:pt x="228" y="204"/>
                  <a:pt x="228" y="220"/>
                  <a:pt x="218" y="230"/>
                </a:cubicBezTo>
                <a:close/>
                <a:moveTo>
                  <a:pt x="98" y="191"/>
                </a:moveTo>
                <a:lnTo>
                  <a:pt x="98" y="191"/>
                </a:lnTo>
                <a:cubicBezTo>
                  <a:pt x="113" y="191"/>
                  <a:pt x="129" y="186"/>
                  <a:pt x="142" y="177"/>
                </a:cubicBezTo>
                <a:lnTo>
                  <a:pt x="142" y="177"/>
                </a:lnTo>
                <a:cubicBezTo>
                  <a:pt x="143" y="177"/>
                  <a:pt x="143" y="176"/>
                  <a:pt x="144" y="176"/>
                </a:cubicBezTo>
                <a:lnTo>
                  <a:pt x="144" y="176"/>
                </a:lnTo>
                <a:cubicBezTo>
                  <a:pt x="145" y="175"/>
                  <a:pt x="146" y="174"/>
                  <a:pt x="148" y="173"/>
                </a:cubicBezTo>
                <a:lnTo>
                  <a:pt x="148" y="173"/>
                </a:lnTo>
                <a:cubicBezTo>
                  <a:pt x="148" y="173"/>
                  <a:pt x="149" y="172"/>
                  <a:pt x="150" y="172"/>
                </a:cubicBezTo>
                <a:lnTo>
                  <a:pt x="150" y="172"/>
                </a:lnTo>
                <a:cubicBezTo>
                  <a:pt x="151" y="171"/>
                  <a:pt x="152" y="169"/>
                  <a:pt x="154" y="168"/>
                </a:cubicBezTo>
                <a:lnTo>
                  <a:pt x="154" y="168"/>
                </a:lnTo>
                <a:cubicBezTo>
                  <a:pt x="154" y="167"/>
                  <a:pt x="155" y="167"/>
                  <a:pt x="156" y="166"/>
                </a:cubicBezTo>
                <a:lnTo>
                  <a:pt x="156" y="166"/>
                </a:lnTo>
                <a:cubicBezTo>
                  <a:pt x="157" y="165"/>
                  <a:pt x="158" y="164"/>
                  <a:pt x="158" y="163"/>
                </a:cubicBezTo>
                <a:lnTo>
                  <a:pt x="158" y="163"/>
                </a:lnTo>
                <a:cubicBezTo>
                  <a:pt x="159" y="162"/>
                  <a:pt x="160" y="161"/>
                  <a:pt x="160" y="160"/>
                </a:cubicBezTo>
                <a:lnTo>
                  <a:pt x="160" y="160"/>
                </a:lnTo>
                <a:cubicBezTo>
                  <a:pt x="162" y="159"/>
                  <a:pt x="162" y="158"/>
                  <a:pt x="163" y="158"/>
                </a:cubicBezTo>
                <a:lnTo>
                  <a:pt x="163" y="158"/>
                </a:lnTo>
                <a:cubicBezTo>
                  <a:pt x="164" y="156"/>
                  <a:pt x="165" y="155"/>
                  <a:pt x="166" y="153"/>
                </a:cubicBezTo>
                <a:lnTo>
                  <a:pt x="166" y="153"/>
                </a:lnTo>
                <a:cubicBezTo>
                  <a:pt x="166" y="152"/>
                  <a:pt x="167" y="151"/>
                  <a:pt x="168" y="149"/>
                </a:cubicBezTo>
                <a:lnTo>
                  <a:pt x="169" y="149"/>
                </a:lnTo>
                <a:lnTo>
                  <a:pt x="169" y="149"/>
                </a:lnTo>
                <a:cubicBezTo>
                  <a:pt x="207" y="77"/>
                  <a:pt x="126" y="0"/>
                  <a:pt x="57" y="42"/>
                </a:cubicBezTo>
                <a:lnTo>
                  <a:pt x="57" y="42"/>
                </a:lnTo>
                <a:cubicBezTo>
                  <a:pt x="26" y="60"/>
                  <a:pt x="11" y="97"/>
                  <a:pt x="20" y="132"/>
                </a:cubicBezTo>
                <a:lnTo>
                  <a:pt x="20" y="132"/>
                </a:lnTo>
                <a:cubicBezTo>
                  <a:pt x="30" y="167"/>
                  <a:pt x="62" y="191"/>
                  <a:pt x="98" y="191"/>
                </a:cubicBezTo>
                <a:close/>
                <a:moveTo>
                  <a:pt x="212" y="200"/>
                </a:moveTo>
                <a:lnTo>
                  <a:pt x="172" y="159"/>
                </a:lnTo>
                <a:lnTo>
                  <a:pt x="172" y="159"/>
                </a:lnTo>
                <a:cubicBezTo>
                  <a:pt x="166" y="167"/>
                  <a:pt x="160" y="174"/>
                  <a:pt x="154" y="179"/>
                </a:cubicBezTo>
                <a:lnTo>
                  <a:pt x="154" y="179"/>
                </a:lnTo>
                <a:cubicBezTo>
                  <a:pt x="153" y="180"/>
                  <a:pt x="153" y="180"/>
                  <a:pt x="152" y="180"/>
                </a:cubicBezTo>
                <a:lnTo>
                  <a:pt x="152" y="180"/>
                </a:lnTo>
                <a:cubicBezTo>
                  <a:pt x="151" y="182"/>
                  <a:pt x="148" y="183"/>
                  <a:pt x="146" y="185"/>
                </a:cubicBezTo>
                <a:lnTo>
                  <a:pt x="146" y="185"/>
                </a:lnTo>
                <a:lnTo>
                  <a:pt x="146" y="185"/>
                </a:lnTo>
                <a:lnTo>
                  <a:pt x="187" y="226"/>
                </a:lnTo>
                <a:lnTo>
                  <a:pt x="187" y="226"/>
                </a:lnTo>
                <a:cubicBezTo>
                  <a:pt x="193" y="232"/>
                  <a:pt x="204" y="232"/>
                  <a:pt x="211" y="226"/>
                </a:cubicBezTo>
                <a:lnTo>
                  <a:pt x="212" y="224"/>
                </a:lnTo>
                <a:lnTo>
                  <a:pt x="212" y="224"/>
                </a:lnTo>
                <a:cubicBezTo>
                  <a:pt x="219" y="217"/>
                  <a:pt x="219" y="206"/>
                  <a:pt x="212" y="2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64542" y="1433383"/>
            <a:ext cx="284274" cy="270062"/>
          </a:xfrm>
          <a:custGeom>
            <a:avLst/>
            <a:gdLst>
              <a:gd name="T0" fmla="*/ 151 w 265"/>
              <a:gd name="T1" fmla="*/ 0 h 252"/>
              <a:gd name="T2" fmla="*/ 151 w 265"/>
              <a:gd name="T3" fmla="*/ 0 h 252"/>
              <a:gd name="T4" fmla="*/ 71 w 265"/>
              <a:gd name="T5" fmla="*/ 193 h 252"/>
              <a:gd name="T6" fmla="*/ 71 w 265"/>
              <a:gd name="T7" fmla="*/ 193 h 252"/>
              <a:gd name="T8" fmla="*/ 194 w 265"/>
              <a:gd name="T9" fmla="*/ 218 h 252"/>
              <a:gd name="T10" fmla="*/ 194 w 265"/>
              <a:gd name="T11" fmla="*/ 218 h 252"/>
              <a:gd name="T12" fmla="*/ 264 w 265"/>
              <a:gd name="T13" fmla="*/ 113 h 252"/>
              <a:gd name="T14" fmla="*/ 264 w 265"/>
              <a:gd name="T15" fmla="*/ 113 h 252"/>
              <a:gd name="T16" fmla="*/ 151 w 265"/>
              <a:gd name="T17" fmla="*/ 0 h 252"/>
              <a:gd name="T18" fmla="*/ 256 w 265"/>
              <a:gd name="T19" fmla="*/ 109 h 252"/>
              <a:gd name="T20" fmla="*/ 155 w 265"/>
              <a:gd name="T21" fmla="*/ 109 h 252"/>
              <a:gd name="T22" fmla="*/ 155 w 265"/>
              <a:gd name="T23" fmla="*/ 8 h 252"/>
              <a:gd name="T24" fmla="*/ 155 w 265"/>
              <a:gd name="T25" fmla="*/ 8 h 252"/>
              <a:gd name="T26" fmla="*/ 256 w 265"/>
              <a:gd name="T27" fmla="*/ 109 h 252"/>
              <a:gd name="T28" fmla="*/ 47 w 265"/>
              <a:gd name="T29" fmla="*/ 113 h 252"/>
              <a:gd name="T30" fmla="*/ 47 w 265"/>
              <a:gd name="T31" fmla="*/ 113 h 252"/>
              <a:gd name="T32" fmla="*/ 147 w 265"/>
              <a:gd name="T33" fmla="*/ 8 h 252"/>
              <a:gd name="T34" fmla="*/ 147 w 265"/>
              <a:gd name="T35" fmla="*/ 117 h 252"/>
              <a:gd name="T36" fmla="*/ 147 w 265"/>
              <a:gd name="T37" fmla="*/ 117 h 252"/>
              <a:gd name="T38" fmla="*/ 221 w 265"/>
              <a:gd name="T39" fmla="*/ 191 h 252"/>
              <a:gd name="T40" fmla="*/ 221 w 265"/>
              <a:gd name="T41" fmla="*/ 191 h 252"/>
              <a:gd name="T42" fmla="*/ 47 w 265"/>
              <a:gd name="T43" fmla="*/ 113 h 252"/>
              <a:gd name="T44" fmla="*/ 227 w 265"/>
              <a:gd name="T45" fmla="*/ 185 h 252"/>
              <a:gd name="T46" fmla="*/ 159 w 265"/>
              <a:gd name="T47" fmla="*/ 117 h 252"/>
              <a:gd name="T48" fmla="*/ 256 w 265"/>
              <a:gd name="T49" fmla="*/ 117 h 252"/>
              <a:gd name="T50" fmla="*/ 256 w 265"/>
              <a:gd name="T51" fmla="*/ 117 h 252"/>
              <a:gd name="T52" fmla="*/ 227 w 265"/>
              <a:gd name="T53" fmla="*/ 185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5" h="252">
                <a:moveTo>
                  <a:pt x="151" y="0"/>
                </a:moveTo>
                <a:lnTo>
                  <a:pt x="151" y="0"/>
                </a:lnTo>
                <a:cubicBezTo>
                  <a:pt x="51" y="0"/>
                  <a:pt x="0" y="122"/>
                  <a:pt x="71" y="193"/>
                </a:cubicBezTo>
                <a:lnTo>
                  <a:pt x="71" y="193"/>
                </a:lnTo>
                <a:cubicBezTo>
                  <a:pt x="104" y="225"/>
                  <a:pt x="152" y="235"/>
                  <a:pt x="194" y="218"/>
                </a:cubicBezTo>
                <a:lnTo>
                  <a:pt x="194" y="218"/>
                </a:lnTo>
                <a:cubicBezTo>
                  <a:pt x="237" y="200"/>
                  <a:pt x="264" y="159"/>
                  <a:pt x="264" y="113"/>
                </a:cubicBezTo>
                <a:lnTo>
                  <a:pt x="264" y="113"/>
                </a:lnTo>
                <a:cubicBezTo>
                  <a:pt x="264" y="51"/>
                  <a:pt x="214" y="0"/>
                  <a:pt x="151" y="0"/>
                </a:cubicBezTo>
                <a:close/>
                <a:moveTo>
                  <a:pt x="256" y="109"/>
                </a:moveTo>
                <a:lnTo>
                  <a:pt x="155" y="109"/>
                </a:lnTo>
                <a:lnTo>
                  <a:pt x="155" y="8"/>
                </a:lnTo>
                <a:lnTo>
                  <a:pt x="155" y="8"/>
                </a:lnTo>
                <a:cubicBezTo>
                  <a:pt x="210" y="11"/>
                  <a:pt x="254" y="54"/>
                  <a:pt x="256" y="109"/>
                </a:cubicBezTo>
                <a:close/>
                <a:moveTo>
                  <a:pt x="47" y="113"/>
                </a:moveTo>
                <a:lnTo>
                  <a:pt x="47" y="113"/>
                </a:lnTo>
                <a:cubicBezTo>
                  <a:pt x="47" y="57"/>
                  <a:pt x="91" y="11"/>
                  <a:pt x="147" y="8"/>
                </a:cubicBezTo>
                <a:lnTo>
                  <a:pt x="147" y="117"/>
                </a:lnTo>
                <a:lnTo>
                  <a:pt x="147" y="117"/>
                </a:lnTo>
                <a:lnTo>
                  <a:pt x="221" y="191"/>
                </a:lnTo>
                <a:lnTo>
                  <a:pt x="221" y="191"/>
                </a:lnTo>
                <a:cubicBezTo>
                  <a:pt x="153" y="251"/>
                  <a:pt x="47" y="204"/>
                  <a:pt x="47" y="113"/>
                </a:cubicBezTo>
                <a:close/>
                <a:moveTo>
                  <a:pt x="227" y="185"/>
                </a:moveTo>
                <a:lnTo>
                  <a:pt x="159" y="117"/>
                </a:lnTo>
                <a:lnTo>
                  <a:pt x="256" y="117"/>
                </a:lnTo>
                <a:lnTo>
                  <a:pt x="256" y="117"/>
                </a:lnTo>
                <a:cubicBezTo>
                  <a:pt x="255" y="143"/>
                  <a:pt x="245" y="167"/>
                  <a:pt x="227" y="1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07183" y="3309591"/>
            <a:ext cx="236894" cy="180041"/>
          </a:xfrm>
          <a:custGeom>
            <a:avLst/>
            <a:gdLst>
              <a:gd name="T0" fmla="*/ 203 w 220"/>
              <a:gd name="T1" fmla="*/ 89 h 167"/>
              <a:gd name="T2" fmla="*/ 203 w 220"/>
              <a:gd name="T3" fmla="*/ 89 h 167"/>
              <a:gd name="T4" fmla="*/ 203 w 220"/>
              <a:gd name="T5" fmla="*/ 81 h 167"/>
              <a:gd name="T6" fmla="*/ 203 w 220"/>
              <a:gd name="T7" fmla="*/ 81 h 167"/>
              <a:gd name="T8" fmla="*/ 95 w 220"/>
              <a:gd name="T9" fmla="*/ 48 h 167"/>
              <a:gd name="T10" fmla="*/ 95 w 220"/>
              <a:gd name="T11" fmla="*/ 48 h 167"/>
              <a:gd name="T12" fmla="*/ 38 w 220"/>
              <a:gd name="T13" fmla="*/ 79 h 167"/>
              <a:gd name="T14" fmla="*/ 38 w 220"/>
              <a:gd name="T15" fmla="*/ 79 h 167"/>
              <a:gd name="T16" fmla="*/ 2 w 220"/>
              <a:gd name="T17" fmla="*/ 126 h 167"/>
              <a:gd name="T18" fmla="*/ 2 w 220"/>
              <a:gd name="T19" fmla="*/ 126 h 167"/>
              <a:gd name="T20" fmla="*/ 46 w 220"/>
              <a:gd name="T21" fmla="*/ 166 h 167"/>
              <a:gd name="T22" fmla="*/ 175 w 220"/>
              <a:gd name="T23" fmla="*/ 166 h 167"/>
              <a:gd name="T24" fmla="*/ 175 w 220"/>
              <a:gd name="T25" fmla="*/ 166 h 167"/>
              <a:gd name="T26" fmla="*/ 218 w 220"/>
              <a:gd name="T27" fmla="*/ 122 h 167"/>
              <a:gd name="T28" fmla="*/ 218 w 220"/>
              <a:gd name="T29" fmla="*/ 122 h 167"/>
              <a:gd name="T30" fmla="*/ 203 w 220"/>
              <a:gd name="T31" fmla="*/ 89 h 167"/>
              <a:gd name="T32" fmla="*/ 175 w 220"/>
              <a:gd name="T33" fmla="*/ 158 h 167"/>
              <a:gd name="T34" fmla="*/ 46 w 220"/>
              <a:gd name="T35" fmla="*/ 158 h 167"/>
              <a:gd name="T36" fmla="*/ 46 w 220"/>
              <a:gd name="T37" fmla="*/ 158 h 167"/>
              <a:gd name="T38" fmla="*/ 10 w 220"/>
              <a:gd name="T39" fmla="*/ 124 h 167"/>
              <a:gd name="T40" fmla="*/ 10 w 220"/>
              <a:gd name="T41" fmla="*/ 124 h 167"/>
              <a:gd name="T42" fmla="*/ 43 w 220"/>
              <a:gd name="T43" fmla="*/ 87 h 167"/>
              <a:gd name="T44" fmla="*/ 47 w 220"/>
              <a:gd name="T45" fmla="*/ 86 h 167"/>
              <a:gd name="T46" fmla="*/ 47 w 220"/>
              <a:gd name="T47" fmla="*/ 83 h 167"/>
              <a:gd name="T48" fmla="*/ 47 w 220"/>
              <a:gd name="T49" fmla="*/ 83 h 167"/>
              <a:gd name="T50" fmla="*/ 94 w 220"/>
              <a:gd name="T51" fmla="*/ 57 h 167"/>
              <a:gd name="T52" fmla="*/ 98 w 220"/>
              <a:gd name="T53" fmla="*/ 59 h 167"/>
              <a:gd name="T54" fmla="*/ 100 w 220"/>
              <a:gd name="T55" fmla="*/ 56 h 167"/>
              <a:gd name="T56" fmla="*/ 100 w 220"/>
              <a:gd name="T57" fmla="*/ 56 h 167"/>
              <a:gd name="T58" fmla="*/ 195 w 220"/>
              <a:gd name="T59" fmla="*/ 81 h 167"/>
              <a:gd name="T60" fmla="*/ 195 w 220"/>
              <a:gd name="T61" fmla="*/ 81 h 167"/>
              <a:gd name="T62" fmla="*/ 194 w 220"/>
              <a:gd name="T63" fmla="*/ 90 h 167"/>
              <a:gd name="T64" fmla="*/ 194 w 220"/>
              <a:gd name="T65" fmla="*/ 92 h 167"/>
              <a:gd name="T66" fmla="*/ 196 w 220"/>
              <a:gd name="T67" fmla="*/ 94 h 167"/>
              <a:gd name="T68" fmla="*/ 196 w 220"/>
              <a:gd name="T69" fmla="*/ 94 h 167"/>
              <a:gd name="T70" fmla="*/ 210 w 220"/>
              <a:gd name="T71" fmla="*/ 122 h 167"/>
              <a:gd name="T72" fmla="*/ 210 w 220"/>
              <a:gd name="T73" fmla="*/ 122 h 167"/>
              <a:gd name="T74" fmla="*/ 175 w 220"/>
              <a:gd name="T75" fmla="*/ 158 h 167"/>
              <a:gd name="T76" fmla="*/ 167 w 220"/>
              <a:gd name="T77" fmla="*/ 80 h 167"/>
              <a:gd name="T78" fmla="*/ 149 w 220"/>
              <a:gd name="T79" fmla="*/ 98 h 167"/>
              <a:gd name="T80" fmla="*/ 167 w 220"/>
              <a:gd name="T81" fmla="*/ 116 h 167"/>
              <a:gd name="T82" fmla="*/ 167 w 220"/>
              <a:gd name="T83" fmla="*/ 116 h 167"/>
              <a:gd name="T84" fmla="*/ 159 w 220"/>
              <a:gd name="T85" fmla="*/ 125 h 167"/>
              <a:gd name="T86" fmla="*/ 141 w 220"/>
              <a:gd name="T87" fmla="*/ 107 h 167"/>
              <a:gd name="T88" fmla="*/ 122 w 220"/>
              <a:gd name="T89" fmla="*/ 125 h 167"/>
              <a:gd name="T90" fmla="*/ 122 w 220"/>
              <a:gd name="T91" fmla="*/ 125 h 167"/>
              <a:gd name="T92" fmla="*/ 113 w 220"/>
              <a:gd name="T93" fmla="*/ 116 h 167"/>
              <a:gd name="T94" fmla="*/ 131 w 220"/>
              <a:gd name="T95" fmla="*/ 98 h 167"/>
              <a:gd name="T96" fmla="*/ 113 w 220"/>
              <a:gd name="T97" fmla="*/ 80 h 167"/>
              <a:gd name="T98" fmla="*/ 113 w 220"/>
              <a:gd name="T99" fmla="*/ 80 h 167"/>
              <a:gd name="T100" fmla="*/ 122 w 220"/>
              <a:gd name="T101" fmla="*/ 71 h 167"/>
              <a:gd name="T102" fmla="*/ 141 w 220"/>
              <a:gd name="T103" fmla="*/ 89 h 167"/>
              <a:gd name="T104" fmla="*/ 159 w 220"/>
              <a:gd name="T105" fmla="*/ 71 h 167"/>
              <a:gd name="T106" fmla="*/ 159 w 220"/>
              <a:gd name="T107" fmla="*/ 71 h 167"/>
              <a:gd name="T108" fmla="*/ 167 w 220"/>
              <a:gd name="T109" fmla="*/ 80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0" h="167">
                <a:moveTo>
                  <a:pt x="203" y="89"/>
                </a:moveTo>
                <a:lnTo>
                  <a:pt x="203" y="89"/>
                </a:lnTo>
                <a:cubicBezTo>
                  <a:pt x="203" y="86"/>
                  <a:pt x="203" y="84"/>
                  <a:pt x="203" y="81"/>
                </a:cubicBezTo>
                <a:lnTo>
                  <a:pt x="203" y="81"/>
                </a:lnTo>
                <a:cubicBezTo>
                  <a:pt x="203" y="23"/>
                  <a:pt x="128" y="0"/>
                  <a:pt x="95" y="48"/>
                </a:cubicBezTo>
                <a:lnTo>
                  <a:pt x="95" y="48"/>
                </a:lnTo>
                <a:cubicBezTo>
                  <a:pt x="71" y="35"/>
                  <a:pt x="41" y="52"/>
                  <a:pt x="38" y="79"/>
                </a:cubicBezTo>
                <a:lnTo>
                  <a:pt x="38" y="79"/>
                </a:lnTo>
                <a:cubicBezTo>
                  <a:pt x="16" y="83"/>
                  <a:pt x="0" y="103"/>
                  <a:pt x="2" y="126"/>
                </a:cubicBezTo>
                <a:lnTo>
                  <a:pt x="2" y="126"/>
                </a:lnTo>
                <a:cubicBezTo>
                  <a:pt x="4" y="148"/>
                  <a:pt x="23" y="166"/>
                  <a:pt x="46" y="166"/>
                </a:cubicBezTo>
                <a:lnTo>
                  <a:pt x="175" y="166"/>
                </a:lnTo>
                <a:lnTo>
                  <a:pt x="175" y="166"/>
                </a:lnTo>
                <a:cubicBezTo>
                  <a:pt x="199" y="166"/>
                  <a:pt x="218" y="146"/>
                  <a:pt x="218" y="122"/>
                </a:cubicBezTo>
                <a:lnTo>
                  <a:pt x="218" y="122"/>
                </a:lnTo>
                <a:cubicBezTo>
                  <a:pt x="219" y="109"/>
                  <a:pt x="213" y="97"/>
                  <a:pt x="203" y="89"/>
                </a:cubicBezTo>
                <a:close/>
                <a:moveTo>
                  <a:pt x="175" y="158"/>
                </a:moveTo>
                <a:lnTo>
                  <a:pt x="46" y="158"/>
                </a:lnTo>
                <a:lnTo>
                  <a:pt x="46" y="158"/>
                </a:lnTo>
                <a:cubicBezTo>
                  <a:pt x="27" y="158"/>
                  <a:pt x="11" y="143"/>
                  <a:pt x="10" y="124"/>
                </a:cubicBezTo>
                <a:lnTo>
                  <a:pt x="10" y="124"/>
                </a:lnTo>
                <a:cubicBezTo>
                  <a:pt x="10" y="105"/>
                  <a:pt x="24" y="88"/>
                  <a:pt x="43" y="87"/>
                </a:cubicBezTo>
                <a:lnTo>
                  <a:pt x="47" y="86"/>
                </a:lnTo>
                <a:lnTo>
                  <a:pt x="47" y="83"/>
                </a:lnTo>
                <a:lnTo>
                  <a:pt x="47" y="83"/>
                </a:lnTo>
                <a:cubicBezTo>
                  <a:pt x="47" y="58"/>
                  <a:pt x="74" y="44"/>
                  <a:pt x="94" y="57"/>
                </a:cubicBezTo>
                <a:lnTo>
                  <a:pt x="98" y="59"/>
                </a:lnTo>
                <a:lnTo>
                  <a:pt x="100" y="56"/>
                </a:lnTo>
                <a:lnTo>
                  <a:pt x="100" y="56"/>
                </a:lnTo>
                <a:cubicBezTo>
                  <a:pt x="126" y="11"/>
                  <a:pt x="195" y="29"/>
                  <a:pt x="195" y="81"/>
                </a:cubicBezTo>
                <a:lnTo>
                  <a:pt x="195" y="81"/>
                </a:lnTo>
                <a:cubicBezTo>
                  <a:pt x="195" y="84"/>
                  <a:pt x="195" y="87"/>
                  <a:pt x="194" y="90"/>
                </a:cubicBezTo>
                <a:lnTo>
                  <a:pt x="194" y="92"/>
                </a:lnTo>
                <a:lnTo>
                  <a:pt x="196" y="94"/>
                </a:lnTo>
                <a:lnTo>
                  <a:pt x="196" y="94"/>
                </a:lnTo>
                <a:cubicBezTo>
                  <a:pt x="205" y="100"/>
                  <a:pt x="210" y="111"/>
                  <a:pt x="210" y="122"/>
                </a:cubicBezTo>
                <a:lnTo>
                  <a:pt x="210" y="122"/>
                </a:lnTo>
                <a:cubicBezTo>
                  <a:pt x="210" y="142"/>
                  <a:pt x="194" y="158"/>
                  <a:pt x="175" y="158"/>
                </a:cubicBezTo>
                <a:close/>
                <a:moveTo>
                  <a:pt x="167" y="80"/>
                </a:moveTo>
                <a:lnTo>
                  <a:pt x="149" y="98"/>
                </a:lnTo>
                <a:lnTo>
                  <a:pt x="167" y="116"/>
                </a:lnTo>
                <a:lnTo>
                  <a:pt x="167" y="116"/>
                </a:lnTo>
                <a:cubicBezTo>
                  <a:pt x="173" y="122"/>
                  <a:pt x="165" y="131"/>
                  <a:pt x="159" y="125"/>
                </a:cubicBezTo>
                <a:lnTo>
                  <a:pt x="141" y="107"/>
                </a:lnTo>
                <a:lnTo>
                  <a:pt x="122" y="125"/>
                </a:lnTo>
                <a:lnTo>
                  <a:pt x="122" y="125"/>
                </a:lnTo>
                <a:cubicBezTo>
                  <a:pt x="116" y="131"/>
                  <a:pt x="107" y="122"/>
                  <a:pt x="113" y="116"/>
                </a:cubicBezTo>
                <a:lnTo>
                  <a:pt x="131" y="98"/>
                </a:lnTo>
                <a:lnTo>
                  <a:pt x="113" y="80"/>
                </a:lnTo>
                <a:lnTo>
                  <a:pt x="113" y="80"/>
                </a:lnTo>
                <a:cubicBezTo>
                  <a:pt x="107" y="74"/>
                  <a:pt x="116" y="65"/>
                  <a:pt x="122" y="71"/>
                </a:cubicBezTo>
                <a:lnTo>
                  <a:pt x="141" y="89"/>
                </a:lnTo>
                <a:lnTo>
                  <a:pt x="159" y="71"/>
                </a:lnTo>
                <a:lnTo>
                  <a:pt x="159" y="71"/>
                </a:lnTo>
                <a:cubicBezTo>
                  <a:pt x="165" y="65"/>
                  <a:pt x="173" y="74"/>
                  <a:pt x="167" y="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07182" y="1907172"/>
            <a:ext cx="232159" cy="227422"/>
          </a:xfrm>
          <a:custGeom>
            <a:avLst/>
            <a:gdLst>
              <a:gd name="T0" fmla="*/ 172 w 217"/>
              <a:gd name="T1" fmla="*/ 77 h 212"/>
              <a:gd name="T2" fmla="*/ 172 w 217"/>
              <a:gd name="T3" fmla="*/ 24 h 212"/>
              <a:gd name="T4" fmla="*/ 24 w 217"/>
              <a:gd name="T5" fmla="*/ 0 h 212"/>
              <a:gd name="T6" fmla="*/ 0 w 217"/>
              <a:gd name="T7" fmla="*/ 24 h 212"/>
              <a:gd name="T8" fmla="*/ 0 w 217"/>
              <a:gd name="T9" fmla="*/ 108 h 212"/>
              <a:gd name="T10" fmla="*/ 26 w 217"/>
              <a:gd name="T11" fmla="*/ 131 h 212"/>
              <a:gd name="T12" fmla="*/ 77 w 217"/>
              <a:gd name="T13" fmla="*/ 131 h 212"/>
              <a:gd name="T14" fmla="*/ 79 w 217"/>
              <a:gd name="T15" fmla="*/ 163 h 212"/>
              <a:gd name="T16" fmla="*/ 99 w 217"/>
              <a:gd name="T17" fmla="*/ 182 h 212"/>
              <a:gd name="T18" fmla="*/ 196 w 217"/>
              <a:gd name="T19" fmla="*/ 211 h 212"/>
              <a:gd name="T20" fmla="*/ 197 w 217"/>
              <a:gd name="T21" fmla="*/ 182 h 212"/>
              <a:gd name="T22" fmla="*/ 216 w 217"/>
              <a:gd name="T23" fmla="*/ 163 h 212"/>
              <a:gd name="T24" fmla="*/ 216 w 217"/>
              <a:gd name="T25" fmla="*/ 97 h 212"/>
              <a:gd name="T26" fmla="*/ 74 w 217"/>
              <a:gd name="T27" fmla="*/ 123 h 212"/>
              <a:gd name="T28" fmla="*/ 34 w 217"/>
              <a:gd name="T29" fmla="*/ 123 h 212"/>
              <a:gd name="T30" fmla="*/ 24 w 217"/>
              <a:gd name="T31" fmla="*/ 123 h 212"/>
              <a:gd name="T32" fmla="*/ 8 w 217"/>
              <a:gd name="T33" fmla="*/ 24 h 212"/>
              <a:gd name="T34" fmla="*/ 24 w 217"/>
              <a:gd name="T35" fmla="*/ 9 h 212"/>
              <a:gd name="T36" fmla="*/ 148 w 217"/>
              <a:gd name="T37" fmla="*/ 9 h 212"/>
              <a:gd name="T38" fmla="*/ 163 w 217"/>
              <a:gd name="T39" fmla="*/ 77 h 212"/>
              <a:gd name="T40" fmla="*/ 99 w 217"/>
              <a:gd name="T41" fmla="*/ 77 h 212"/>
              <a:gd name="T42" fmla="*/ 79 w 217"/>
              <a:gd name="T43" fmla="*/ 123 h 212"/>
              <a:gd name="T44" fmla="*/ 208 w 217"/>
              <a:gd name="T45" fmla="*/ 163 h 212"/>
              <a:gd name="T46" fmla="*/ 197 w 217"/>
              <a:gd name="T47" fmla="*/ 174 h 212"/>
              <a:gd name="T48" fmla="*/ 188 w 217"/>
              <a:gd name="T49" fmla="*/ 195 h 212"/>
              <a:gd name="T50" fmla="*/ 99 w 217"/>
              <a:gd name="T51" fmla="*/ 174 h 212"/>
              <a:gd name="T52" fmla="*/ 87 w 217"/>
              <a:gd name="T53" fmla="*/ 163 h 212"/>
              <a:gd name="T54" fmla="*/ 87 w 217"/>
              <a:gd name="T55" fmla="*/ 97 h 212"/>
              <a:gd name="T56" fmla="*/ 197 w 217"/>
              <a:gd name="T57" fmla="*/ 85 h 212"/>
              <a:gd name="T58" fmla="*/ 208 w 217"/>
              <a:gd name="T59" fmla="*/ 97 h 212"/>
              <a:gd name="T60" fmla="*/ 152 w 217"/>
              <a:gd name="T61" fmla="*/ 125 h 212"/>
              <a:gd name="T62" fmla="*/ 174 w 217"/>
              <a:gd name="T63" fmla="*/ 133 h 212"/>
              <a:gd name="T64" fmla="*/ 152 w 217"/>
              <a:gd name="T65" fmla="*/ 156 h 212"/>
              <a:gd name="T66" fmla="*/ 143 w 217"/>
              <a:gd name="T67" fmla="*/ 133 h 212"/>
              <a:gd name="T68" fmla="*/ 121 w 217"/>
              <a:gd name="T69" fmla="*/ 125 h 212"/>
              <a:gd name="T70" fmla="*/ 143 w 217"/>
              <a:gd name="T71" fmla="*/ 103 h 212"/>
              <a:gd name="T72" fmla="*/ 152 w 217"/>
              <a:gd name="T73" fmla="*/ 125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17" h="212">
                <a:moveTo>
                  <a:pt x="197" y="77"/>
                </a:moveTo>
                <a:lnTo>
                  <a:pt x="172" y="77"/>
                </a:lnTo>
                <a:lnTo>
                  <a:pt x="172" y="24"/>
                </a:lnTo>
                <a:lnTo>
                  <a:pt x="172" y="24"/>
                </a:lnTo>
                <a:cubicBezTo>
                  <a:pt x="172" y="11"/>
                  <a:pt x="161" y="0"/>
                  <a:pt x="148" y="0"/>
                </a:cubicBezTo>
                <a:lnTo>
                  <a:pt x="24" y="0"/>
                </a:lnTo>
                <a:lnTo>
                  <a:pt x="24" y="0"/>
                </a:lnTo>
                <a:cubicBezTo>
                  <a:pt x="11" y="0"/>
                  <a:pt x="0" y="11"/>
                  <a:pt x="0" y="24"/>
                </a:cubicBezTo>
                <a:lnTo>
                  <a:pt x="0" y="108"/>
                </a:lnTo>
                <a:lnTo>
                  <a:pt x="0" y="108"/>
                </a:lnTo>
                <a:cubicBezTo>
                  <a:pt x="0" y="121"/>
                  <a:pt x="11" y="131"/>
                  <a:pt x="24" y="131"/>
                </a:cubicBezTo>
                <a:lnTo>
                  <a:pt x="26" y="131"/>
                </a:lnTo>
                <a:lnTo>
                  <a:pt x="26" y="167"/>
                </a:lnTo>
                <a:lnTo>
                  <a:pt x="77" y="131"/>
                </a:lnTo>
                <a:lnTo>
                  <a:pt x="79" y="131"/>
                </a:lnTo>
                <a:lnTo>
                  <a:pt x="79" y="163"/>
                </a:lnTo>
                <a:lnTo>
                  <a:pt x="79" y="163"/>
                </a:lnTo>
                <a:cubicBezTo>
                  <a:pt x="79" y="174"/>
                  <a:pt x="88" y="182"/>
                  <a:pt x="99" y="182"/>
                </a:cubicBezTo>
                <a:lnTo>
                  <a:pt x="155" y="182"/>
                </a:lnTo>
                <a:lnTo>
                  <a:pt x="196" y="211"/>
                </a:lnTo>
                <a:lnTo>
                  <a:pt x="196" y="182"/>
                </a:lnTo>
                <a:lnTo>
                  <a:pt x="197" y="182"/>
                </a:lnTo>
                <a:lnTo>
                  <a:pt x="197" y="182"/>
                </a:lnTo>
                <a:cubicBezTo>
                  <a:pt x="207" y="182"/>
                  <a:pt x="216" y="174"/>
                  <a:pt x="216" y="163"/>
                </a:cubicBezTo>
                <a:lnTo>
                  <a:pt x="216" y="97"/>
                </a:lnTo>
                <a:lnTo>
                  <a:pt x="216" y="97"/>
                </a:lnTo>
                <a:cubicBezTo>
                  <a:pt x="216" y="86"/>
                  <a:pt x="207" y="77"/>
                  <a:pt x="197" y="77"/>
                </a:cubicBezTo>
                <a:close/>
                <a:moveTo>
                  <a:pt x="74" y="123"/>
                </a:moveTo>
                <a:lnTo>
                  <a:pt x="34" y="151"/>
                </a:lnTo>
                <a:lnTo>
                  <a:pt x="34" y="123"/>
                </a:lnTo>
                <a:lnTo>
                  <a:pt x="24" y="123"/>
                </a:lnTo>
                <a:lnTo>
                  <a:pt x="24" y="123"/>
                </a:lnTo>
                <a:cubicBezTo>
                  <a:pt x="16" y="123"/>
                  <a:pt x="8" y="116"/>
                  <a:pt x="8" y="108"/>
                </a:cubicBezTo>
                <a:lnTo>
                  <a:pt x="8" y="24"/>
                </a:lnTo>
                <a:lnTo>
                  <a:pt x="8" y="24"/>
                </a:lnTo>
                <a:cubicBezTo>
                  <a:pt x="8" y="16"/>
                  <a:pt x="16" y="9"/>
                  <a:pt x="24" y="9"/>
                </a:cubicBezTo>
                <a:lnTo>
                  <a:pt x="148" y="9"/>
                </a:lnTo>
                <a:lnTo>
                  <a:pt x="148" y="9"/>
                </a:lnTo>
                <a:cubicBezTo>
                  <a:pt x="156" y="9"/>
                  <a:pt x="163" y="16"/>
                  <a:pt x="163" y="24"/>
                </a:cubicBezTo>
                <a:lnTo>
                  <a:pt x="163" y="77"/>
                </a:lnTo>
                <a:lnTo>
                  <a:pt x="99" y="77"/>
                </a:lnTo>
                <a:lnTo>
                  <a:pt x="99" y="77"/>
                </a:lnTo>
                <a:cubicBezTo>
                  <a:pt x="88" y="77"/>
                  <a:pt x="79" y="86"/>
                  <a:pt x="79" y="97"/>
                </a:cubicBezTo>
                <a:lnTo>
                  <a:pt x="79" y="123"/>
                </a:lnTo>
                <a:lnTo>
                  <a:pt x="74" y="123"/>
                </a:lnTo>
                <a:close/>
                <a:moveTo>
                  <a:pt x="208" y="163"/>
                </a:moveTo>
                <a:lnTo>
                  <a:pt x="208" y="163"/>
                </a:lnTo>
                <a:cubicBezTo>
                  <a:pt x="208" y="169"/>
                  <a:pt x="203" y="174"/>
                  <a:pt x="197" y="174"/>
                </a:cubicBezTo>
                <a:lnTo>
                  <a:pt x="188" y="174"/>
                </a:lnTo>
                <a:lnTo>
                  <a:pt x="188" y="195"/>
                </a:lnTo>
                <a:lnTo>
                  <a:pt x="157" y="174"/>
                </a:lnTo>
                <a:lnTo>
                  <a:pt x="99" y="174"/>
                </a:lnTo>
                <a:lnTo>
                  <a:pt x="99" y="174"/>
                </a:lnTo>
                <a:cubicBezTo>
                  <a:pt x="92" y="174"/>
                  <a:pt x="87" y="169"/>
                  <a:pt x="87" y="163"/>
                </a:cubicBezTo>
                <a:lnTo>
                  <a:pt x="87" y="97"/>
                </a:lnTo>
                <a:lnTo>
                  <a:pt x="87" y="97"/>
                </a:lnTo>
                <a:cubicBezTo>
                  <a:pt x="87" y="91"/>
                  <a:pt x="92" y="85"/>
                  <a:pt x="99" y="85"/>
                </a:cubicBezTo>
                <a:lnTo>
                  <a:pt x="197" y="85"/>
                </a:lnTo>
                <a:lnTo>
                  <a:pt x="197" y="85"/>
                </a:lnTo>
                <a:cubicBezTo>
                  <a:pt x="203" y="85"/>
                  <a:pt x="208" y="91"/>
                  <a:pt x="208" y="97"/>
                </a:cubicBezTo>
                <a:lnTo>
                  <a:pt x="208" y="163"/>
                </a:lnTo>
                <a:close/>
                <a:moveTo>
                  <a:pt x="152" y="125"/>
                </a:moveTo>
                <a:lnTo>
                  <a:pt x="174" y="125"/>
                </a:lnTo>
                <a:lnTo>
                  <a:pt x="174" y="133"/>
                </a:lnTo>
                <a:lnTo>
                  <a:pt x="152" y="133"/>
                </a:lnTo>
                <a:lnTo>
                  <a:pt x="152" y="156"/>
                </a:lnTo>
                <a:lnTo>
                  <a:pt x="143" y="156"/>
                </a:lnTo>
                <a:lnTo>
                  <a:pt x="143" y="133"/>
                </a:lnTo>
                <a:lnTo>
                  <a:pt x="121" y="133"/>
                </a:lnTo>
                <a:lnTo>
                  <a:pt x="121" y="125"/>
                </a:lnTo>
                <a:lnTo>
                  <a:pt x="143" y="125"/>
                </a:lnTo>
                <a:lnTo>
                  <a:pt x="143" y="103"/>
                </a:lnTo>
                <a:lnTo>
                  <a:pt x="152" y="103"/>
                </a:lnTo>
                <a:lnTo>
                  <a:pt x="152" y="1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16657" y="3778640"/>
            <a:ext cx="222683" cy="194255"/>
          </a:xfrm>
          <a:custGeom>
            <a:avLst/>
            <a:gdLst>
              <a:gd name="T0" fmla="*/ 175 w 209"/>
              <a:gd name="T1" fmla="*/ 0 h 180"/>
              <a:gd name="T2" fmla="*/ 164 w 209"/>
              <a:gd name="T3" fmla="*/ 1 h 180"/>
              <a:gd name="T4" fmla="*/ 118 w 209"/>
              <a:gd name="T5" fmla="*/ 53 h 180"/>
              <a:gd name="T6" fmla="*/ 125 w 209"/>
              <a:gd name="T7" fmla="*/ 53 h 180"/>
              <a:gd name="T8" fmla="*/ 138 w 209"/>
              <a:gd name="T9" fmla="*/ 69 h 180"/>
              <a:gd name="T10" fmla="*/ 129 w 209"/>
              <a:gd name="T11" fmla="*/ 93 h 180"/>
              <a:gd name="T12" fmla="*/ 115 w 209"/>
              <a:gd name="T13" fmla="*/ 110 h 180"/>
              <a:gd name="T14" fmla="*/ 98 w 209"/>
              <a:gd name="T15" fmla="*/ 70 h 180"/>
              <a:gd name="T16" fmla="*/ 96 w 209"/>
              <a:gd name="T17" fmla="*/ 54 h 180"/>
              <a:gd name="T18" fmla="*/ 91 w 209"/>
              <a:gd name="T19" fmla="*/ 28 h 180"/>
              <a:gd name="T20" fmla="*/ 67 w 209"/>
              <a:gd name="T21" fmla="*/ 5 h 180"/>
              <a:gd name="T22" fmla="*/ 47 w 209"/>
              <a:gd name="T23" fmla="*/ 11 h 180"/>
              <a:gd name="T24" fmla="*/ 2 w 209"/>
              <a:gd name="T25" fmla="*/ 48 h 180"/>
              <a:gd name="T26" fmla="*/ 1 w 209"/>
              <a:gd name="T27" fmla="*/ 55 h 180"/>
              <a:gd name="T28" fmla="*/ 3 w 209"/>
              <a:gd name="T29" fmla="*/ 58 h 180"/>
              <a:gd name="T30" fmla="*/ 25 w 209"/>
              <a:gd name="T31" fmla="*/ 62 h 180"/>
              <a:gd name="T32" fmla="*/ 31 w 209"/>
              <a:gd name="T33" fmla="*/ 61 h 180"/>
              <a:gd name="T34" fmla="*/ 41 w 209"/>
              <a:gd name="T35" fmla="*/ 78 h 180"/>
              <a:gd name="T36" fmla="*/ 43 w 209"/>
              <a:gd name="T37" fmla="*/ 86 h 180"/>
              <a:gd name="T38" fmla="*/ 54 w 209"/>
              <a:gd name="T39" fmla="*/ 123 h 180"/>
              <a:gd name="T40" fmla="*/ 92 w 209"/>
              <a:gd name="T41" fmla="*/ 179 h 180"/>
              <a:gd name="T42" fmla="*/ 115 w 209"/>
              <a:gd name="T43" fmla="*/ 172 h 180"/>
              <a:gd name="T44" fmla="*/ 206 w 209"/>
              <a:gd name="T45" fmla="*/ 37 h 180"/>
              <a:gd name="T46" fmla="*/ 197 w 209"/>
              <a:gd name="T47" fmla="*/ 35 h 180"/>
              <a:gd name="T48" fmla="*/ 154 w 209"/>
              <a:gd name="T49" fmla="*/ 124 h 180"/>
              <a:gd name="T50" fmla="*/ 92 w 209"/>
              <a:gd name="T51" fmla="*/ 171 h 180"/>
              <a:gd name="T52" fmla="*/ 86 w 209"/>
              <a:gd name="T53" fmla="*/ 170 h 180"/>
              <a:gd name="T54" fmla="*/ 60 w 209"/>
              <a:gd name="T55" fmla="*/ 116 h 180"/>
              <a:gd name="T56" fmla="*/ 49 w 209"/>
              <a:gd name="T57" fmla="*/ 76 h 180"/>
              <a:gd name="T58" fmla="*/ 43 w 209"/>
              <a:gd name="T59" fmla="*/ 60 h 180"/>
              <a:gd name="T60" fmla="*/ 22 w 209"/>
              <a:gd name="T61" fmla="*/ 55 h 180"/>
              <a:gd name="T62" fmla="*/ 13 w 209"/>
              <a:gd name="T63" fmla="*/ 56 h 180"/>
              <a:gd name="T64" fmla="*/ 9 w 209"/>
              <a:gd name="T65" fmla="*/ 52 h 180"/>
              <a:gd name="T66" fmla="*/ 22 w 209"/>
              <a:gd name="T67" fmla="*/ 41 h 180"/>
              <a:gd name="T68" fmla="*/ 67 w 209"/>
              <a:gd name="T69" fmla="*/ 14 h 180"/>
              <a:gd name="T70" fmla="*/ 70 w 209"/>
              <a:gd name="T71" fmla="*/ 14 h 180"/>
              <a:gd name="T72" fmla="*/ 88 w 209"/>
              <a:gd name="T73" fmla="*/ 55 h 180"/>
              <a:gd name="T74" fmla="*/ 90 w 209"/>
              <a:gd name="T75" fmla="*/ 71 h 180"/>
              <a:gd name="T76" fmla="*/ 103 w 209"/>
              <a:gd name="T77" fmla="*/ 112 h 180"/>
              <a:gd name="T78" fmla="*/ 137 w 209"/>
              <a:gd name="T79" fmla="*/ 97 h 180"/>
              <a:gd name="T80" fmla="*/ 147 w 209"/>
              <a:gd name="T81" fmla="*/ 70 h 180"/>
              <a:gd name="T82" fmla="*/ 143 w 209"/>
              <a:gd name="T83" fmla="*/ 51 h 180"/>
              <a:gd name="T84" fmla="*/ 124 w 209"/>
              <a:gd name="T85" fmla="*/ 45 h 180"/>
              <a:gd name="T86" fmla="*/ 175 w 209"/>
              <a:gd name="T87" fmla="*/ 8 h 180"/>
              <a:gd name="T88" fmla="*/ 195 w 209"/>
              <a:gd name="T89" fmla="*/ 15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9" h="180">
                <a:moveTo>
                  <a:pt x="201" y="10"/>
                </a:moveTo>
                <a:lnTo>
                  <a:pt x="201" y="10"/>
                </a:lnTo>
                <a:cubicBezTo>
                  <a:pt x="195" y="2"/>
                  <a:pt x="183" y="0"/>
                  <a:pt x="175" y="0"/>
                </a:cubicBezTo>
                <a:lnTo>
                  <a:pt x="175" y="0"/>
                </a:lnTo>
                <a:cubicBezTo>
                  <a:pt x="171" y="0"/>
                  <a:pt x="168" y="0"/>
                  <a:pt x="164" y="1"/>
                </a:cubicBezTo>
                <a:lnTo>
                  <a:pt x="164" y="1"/>
                </a:lnTo>
                <a:cubicBezTo>
                  <a:pt x="141" y="7"/>
                  <a:pt x="122" y="25"/>
                  <a:pt x="114" y="48"/>
                </a:cubicBezTo>
                <a:lnTo>
                  <a:pt x="112" y="54"/>
                </a:lnTo>
                <a:lnTo>
                  <a:pt x="118" y="53"/>
                </a:lnTo>
                <a:lnTo>
                  <a:pt x="118" y="53"/>
                </a:lnTo>
                <a:cubicBezTo>
                  <a:pt x="121" y="53"/>
                  <a:pt x="123" y="53"/>
                  <a:pt x="125" y="53"/>
                </a:cubicBezTo>
                <a:lnTo>
                  <a:pt x="125" y="53"/>
                </a:lnTo>
                <a:cubicBezTo>
                  <a:pt x="131" y="53"/>
                  <a:pt x="134" y="54"/>
                  <a:pt x="137" y="56"/>
                </a:cubicBezTo>
                <a:lnTo>
                  <a:pt x="137" y="56"/>
                </a:lnTo>
                <a:cubicBezTo>
                  <a:pt x="138" y="58"/>
                  <a:pt x="139" y="63"/>
                  <a:pt x="138" y="69"/>
                </a:cubicBezTo>
                <a:lnTo>
                  <a:pt x="138" y="69"/>
                </a:lnTo>
                <a:cubicBezTo>
                  <a:pt x="137" y="77"/>
                  <a:pt x="134" y="85"/>
                  <a:pt x="130" y="92"/>
                </a:cubicBezTo>
                <a:lnTo>
                  <a:pt x="129" y="93"/>
                </a:lnTo>
                <a:lnTo>
                  <a:pt x="129" y="93"/>
                </a:lnTo>
                <a:cubicBezTo>
                  <a:pt x="126" y="99"/>
                  <a:pt x="120" y="110"/>
                  <a:pt x="115" y="110"/>
                </a:cubicBezTo>
                <a:lnTo>
                  <a:pt x="115" y="110"/>
                </a:lnTo>
                <a:cubicBezTo>
                  <a:pt x="112" y="110"/>
                  <a:pt x="110" y="109"/>
                  <a:pt x="109" y="106"/>
                </a:cubicBezTo>
                <a:lnTo>
                  <a:pt x="109" y="106"/>
                </a:lnTo>
                <a:cubicBezTo>
                  <a:pt x="101" y="98"/>
                  <a:pt x="100" y="83"/>
                  <a:pt x="98" y="70"/>
                </a:cubicBezTo>
                <a:lnTo>
                  <a:pt x="98" y="70"/>
                </a:lnTo>
                <a:cubicBezTo>
                  <a:pt x="98" y="65"/>
                  <a:pt x="97" y="61"/>
                  <a:pt x="97" y="57"/>
                </a:cubicBezTo>
                <a:lnTo>
                  <a:pt x="96" y="54"/>
                </a:lnTo>
                <a:lnTo>
                  <a:pt x="96" y="54"/>
                </a:lnTo>
                <a:cubicBezTo>
                  <a:pt x="95" y="45"/>
                  <a:pt x="93" y="36"/>
                  <a:pt x="91" y="28"/>
                </a:cubicBezTo>
                <a:lnTo>
                  <a:pt x="91" y="28"/>
                </a:lnTo>
                <a:cubicBezTo>
                  <a:pt x="88" y="20"/>
                  <a:pt x="82" y="9"/>
                  <a:pt x="73" y="6"/>
                </a:cubicBezTo>
                <a:lnTo>
                  <a:pt x="73" y="6"/>
                </a:lnTo>
                <a:cubicBezTo>
                  <a:pt x="71" y="6"/>
                  <a:pt x="69" y="5"/>
                  <a:pt x="67" y="5"/>
                </a:cubicBezTo>
                <a:lnTo>
                  <a:pt x="67" y="5"/>
                </a:lnTo>
                <a:cubicBezTo>
                  <a:pt x="60" y="6"/>
                  <a:pt x="53" y="8"/>
                  <a:pt x="47" y="11"/>
                </a:cubicBezTo>
                <a:lnTo>
                  <a:pt x="47" y="11"/>
                </a:lnTo>
                <a:cubicBezTo>
                  <a:pt x="36" y="18"/>
                  <a:pt x="26" y="26"/>
                  <a:pt x="16" y="35"/>
                </a:cubicBezTo>
                <a:lnTo>
                  <a:pt x="16" y="35"/>
                </a:lnTo>
                <a:cubicBezTo>
                  <a:pt x="12" y="39"/>
                  <a:pt x="6" y="44"/>
                  <a:pt x="2" y="48"/>
                </a:cubicBezTo>
                <a:lnTo>
                  <a:pt x="0" y="49"/>
                </a:lnTo>
                <a:lnTo>
                  <a:pt x="0" y="54"/>
                </a:lnTo>
                <a:lnTo>
                  <a:pt x="1" y="55"/>
                </a:lnTo>
                <a:lnTo>
                  <a:pt x="1" y="55"/>
                </a:lnTo>
                <a:cubicBezTo>
                  <a:pt x="2" y="56"/>
                  <a:pt x="3" y="57"/>
                  <a:pt x="3" y="58"/>
                </a:cubicBezTo>
                <a:lnTo>
                  <a:pt x="3" y="58"/>
                </a:lnTo>
                <a:cubicBezTo>
                  <a:pt x="5" y="61"/>
                  <a:pt x="8" y="64"/>
                  <a:pt x="12" y="64"/>
                </a:cubicBezTo>
                <a:lnTo>
                  <a:pt x="12" y="64"/>
                </a:lnTo>
                <a:cubicBezTo>
                  <a:pt x="16" y="65"/>
                  <a:pt x="21" y="64"/>
                  <a:pt x="25" y="62"/>
                </a:cubicBezTo>
                <a:lnTo>
                  <a:pt x="25" y="62"/>
                </a:lnTo>
                <a:cubicBezTo>
                  <a:pt x="27" y="62"/>
                  <a:pt x="29" y="61"/>
                  <a:pt x="31" y="61"/>
                </a:cubicBezTo>
                <a:lnTo>
                  <a:pt x="31" y="61"/>
                </a:lnTo>
                <a:cubicBezTo>
                  <a:pt x="33" y="61"/>
                  <a:pt x="35" y="62"/>
                  <a:pt x="36" y="64"/>
                </a:cubicBezTo>
                <a:lnTo>
                  <a:pt x="36" y="64"/>
                </a:lnTo>
                <a:cubicBezTo>
                  <a:pt x="38" y="69"/>
                  <a:pt x="40" y="74"/>
                  <a:pt x="41" y="78"/>
                </a:cubicBezTo>
                <a:lnTo>
                  <a:pt x="41" y="78"/>
                </a:lnTo>
                <a:cubicBezTo>
                  <a:pt x="42" y="81"/>
                  <a:pt x="43" y="83"/>
                  <a:pt x="43" y="86"/>
                </a:cubicBezTo>
                <a:lnTo>
                  <a:pt x="43" y="86"/>
                </a:lnTo>
                <a:cubicBezTo>
                  <a:pt x="47" y="96"/>
                  <a:pt x="50" y="106"/>
                  <a:pt x="52" y="118"/>
                </a:cubicBezTo>
                <a:lnTo>
                  <a:pt x="54" y="123"/>
                </a:lnTo>
                <a:lnTo>
                  <a:pt x="54" y="123"/>
                </a:lnTo>
                <a:cubicBezTo>
                  <a:pt x="58" y="143"/>
                  <a:pt x="65" y="170"/>
                  <a:pt x="83" y="178"/>
                </a:cubicBezTo>
                <a:lnTo>
                  <a:pt x="83" y="178"/>
                </a:lnTo>
                <a:cubicBezTo>
                  <a:pt x="86" y="179"/>
                  <a:pt x="89" y="179"/>
                  <a:pt x="92" y="179"/>
                </a:cubicBezTo>
                <a:lnTo>
                  <a:pt x="92" y="179"/>
                </a:lnTo>
                <a:cubicBezTo>
                  <a:pt x="100" y="179"/>
                  <a:pt x="108" y="177"/>
                  <a:pt x="115" y="172"/>
                </a:cubicBezTo>
                <a:lnTo>
                  <a:pt x="115" y="172"/>
                </a:lnTo>
                <a:cubicBezTo>
                  <a:pt x="135" y="160"/>
                  <a:pt x="150" y="143"/>
                  <a:pt x="160" y="130"/>
                </a:cubicBezTo>
                <a:lnTo>
                  <a:pt x="160" y="130"/>
                </a:lnTo>
                <a:cubicBezTo>
                  <a:pt x="189" y="91"/>
                  <a:pt x="204" y="48"/>
                  <a:pt x="206" y="37"/>
                </a:cubicBezTo>
                <a:lnTo>
                  <a:pt x="206" y="37"/>
                </a:lnTo>
                <a:cubicBezTo>
                  <a:pt x="208" y="25"/>
                  <a:pt x="206" y="17"/>
                  <a:pt x="201" y="10"/>
                </a:cubicBezTo>
                <a:close/>
                <a:moveTo>
                  <a:pt x="197" y="35"/>
                </a:moveTo>
                <a:lnTo>
                  <a:pt x="197" y="35"/>
                </a:lnTo>
                <a:cubicBezTo>
                  <a:pt x="196" y="45"/>
                  <a:pt x="181" y="87"/>
                  <a:pt x="154" y="124"/>
                </a:cubicBezTo>
                <a:lnTo>
                  <a:pt x="154" y="124"/>
                </a:lnTo>
                <a:cubicBezTo>
                  <a:pt x="139" y="144"/>
                  <a:pt x="125" y="156"/>
                  <a:pt x="111" y="165"/>
                </a:cubicBezTo>
                <a:lnTo>
                  <a:pt x="111" y="165"/>
                </a:lnTo>
                <a:cubicBezTo>
                  <a:pt x="105" y="169"/>
                  <a:pt x="98" y="171"/>
                  <a:pt x="92" y="171"/>
                </a:cubicBezTo>
                <a:lnTo>
                  <a:pt x="92" y="171"/>
                </a:lnTo>
                <a:cubicBezTo>
                  <a:pt x="90" y="171"/>
                  <a:pt x="88" y="171"/>
                  <a:pt x="86" y="170"/>
                </a:cubicBezTo>
                <a:lnTo>
                  <a:pt x="86" y="170"/>
                </a:lnTo>
                <a:cubicBezTo>
                  <a:pt x="72" y="164"/>
                  <a:pt x="66" y="139"/>
                  <a:pt x="62" y="121"/>
                </a:cubicBezTo>
                <a:lnTo>
                  <a:pt x="60" y="116"/>
                </a:lnTo>
                <a:lnTo>
                  <a:pt x="60" y="116"/>
                </a:lnTo>
                <a:cubicBezTo>
                  <a:pt x="58" y="104"/>
                  <a:pt x="55" y="93"/>
                  <a:pt x="51" y="83"/>
                </a:cubicBezTo>
                <a:lnTo>
                  <a:pt x="51" y="83"/>
                </a:lnTo>
                <a:cubicBezTo>
                  <a:pt x="50" y="81"/>
                  <a:pt x="50" y="78"/>
                  <a:pt x="49" y="76"/>
                </a:cubicBezTo>
                <a:lnTo>
                  <a:pt x="49" y="76"/>
                </a:lnTo>
                <a:cubicBezTo>
                  <a:pt x="48" y="71"/>
                  <a:pt x="46" y="65"/>
                  <a:pt x="43" y="60"/>
                </a:cubicBezTo>
                <a:lnTo>
                  <a:pt x="43" y="60"/>
                </a:lnTo>
                <a:cubicBezTo>
                  <a:pt x="41" y="56"/>
                  <a:pt x="36" y="53"/>
                  <a:pt x="31" y="53"/>
                </a:cubicBezTo>
                <a:lnTo>
                  <a:pt x="31" y="53"/>
                </a:lnTo>
                <a:cubicBezTo>
                  <a:pt x="28" y="53"/>
                  <a:pt x="25" y="53"/>
                  <a:pt x="22" y="55"/>
                </a:cubicBezTo>
                <a:lnTo>
                  <a:pt x="22" y="55"/>
                </a:lnTo>
                <a:cubicBezTo>
                  <a:pt x="19" y="56"/>
                  <a:pt x="16" y="56"/>
                  <a:pt x="13" y="56"/>
                </a:cubicBezTo>
                <a:lnTo>
                  <a:pt x="13" y="56"/>
                </a:lnTo>
                <a:cubicBezTo>
                  <a:pt x="12" y="56"/>
                  <a:pt x="11" y="55"/>
                  <a:pt x="10" y="53"/>
                </a:cubicBezTo>
                <a:lnTo>
                  <a:pt x="10" y="53"/>
                </a:lnTo>
                <a:cubicBezTo>
                  <a:pt x="10" y="53"/>
                  <a:pt x="10" y="53"/>
                  <a:pt x="9" y="52"/>
                </a:cubicBezTo>
                <a:lnTo>
                  <a:pt x="9" y="52"/>
                </a:lnTo>
                <a:cubicBezTo>
                  <a:pt x="14" y="49"/>
                  <a:pt x="18" y="45"/>
                  <a:pt x="22" y="41"/>
                </a:cubicBezTo>
                <a:lnTo>
                  <a:pt x="22" y="41"/>
                </a:lnTo>
                <a:cubicBezTo>
                  <a:pt x="31" y="33"/>
                  <a:pt x="41" y="25"/>
                  <a:pt x="52" y="18"/>
                </a:cubicBezTo>
                <a:lnTo>
                  <a:pt x="52" y="18"/>
                </a:lnTo>
                <a:cubicBezTo>
                  <a:pt x="56" y="16"/>
                  <a:pt x="61" y="14"/>
                  <a:pt x="67" y="14"/>
                </a:cubicBezTo>
                <a:lnTo>
                  <a:pt x="67" y="14"/>
                </a:lnTo>
                <a:cubicBezTo>
                  <a:pt x="68" y="14"/>
                  <a:pt x="69" y="14"/>
                  <a:pt x="70" y="14"/>
                </a:cubicBezTo>
                <a:lnTo>
                  <a:pt x="70" y="14"/>
                </a:lnTo>
                <a:cubicBezTo>
                  <a:pt x="76" y="16"/>
                  <a:pt x="81" y="24"/>
                  <a:pt x="83" y="31"/>
                </a:cubicBezTo>
                <a:lnTo>
                  <a:pt x="83" y="31"/>
                </a:lnTo>
                <a:cubicBezTo>
                  <a:pt x="85" y="39"/>
                  <a:pt x="87" y="47"/>
                  <a:pt x="88" y="55"/>
                </a:cubicBezTo>
                <a:lnTo>
                  <a:pt x="88" y="59"/>
                </a:lnTo>
                <a:lnTo>
                  <a:pt x="88" y="59"/>
                </a:lnTo>
                <a:cubicBezTo>
                  <a:pt x="89" y="62"/>
                  <a:pt x="90" y="66"/>
                  <a:pt x="90" y="71"/>
                </a:cubicBezTo>
                <a:lnTo>
                  <a:pt x="90" y="71"/>
                </a:lnTo>
                <a:cubicBezTo>
                  <a:pt x="91" y="85"/>
                  <a:pt x="93" y="102"/>
                  <a:pt x="103" y="112"/>
                </a:cubicBezTo>
                <a:lnTo>
                  <a:pt x="103" y="112"/>
                </a:lnTo>
                <a:cubicBezTo>
                  <a:pt x="106" y="116"/>
                  <a:pt x="110" y="118"/>
                  <a:pt x="115" y="118"/>
                </a:cubicBezTo>
                <a:lnTo>
                  <a:pt x="115" y="118"/>
                </a:lnTo>
                <a:cubicBezTo>
                  <a:pt x="125" y="118"/>
                  <a:pt x="132" y="106"/>
                  <a:pt x="137" y="97"/>
                </a:cubicBezTo>
                <a:lnTo>
                  <a:pt x="137" y="97"/>
                </a:lnTo>
                <a:lnTo>
                  <a:pt x="137" y="97"/>
                </a:lnTo>
                <a:cubicBezTo>
                  <a:pt x="142" y="88"/>
                  <a:pt x="146" y="79"/>
                  <a:pt x="147" y="70"/>
                </a:cubicBezTo>
                <a:lnTo>
                  <a:pt x="147" y="70"/>
                </a:lnTo>
                <a:cubicBezTo>
                  <a:pt x="148" y="61"/>
                  <a:pt x="146" y="55"/>
                  <a:pt x="143" y="51"/>
                </a:cubicBezTo>
                <a:lnTo>
                  <a:pt x="143" y="51"/>
                </a:lnTo>
                <a:cubicBezTo>
                  <a:pt x="138" y="46"/>
                  <a:pt x="131" y="44"/>
                  <a:pt x="125" y="45"/>
                </a:cubicBezTo>
                <a:lnTo>
                  <a:pt x="124" y="45"/>
                </a:lnTo>
                <a:lnTo>
                  <a:pt x="124" y="45"/>
                </a:lnTo>
                <a:cubicBezTo>
                  <a:pt x="132" y="27"/>
                  <a:pt x="147" y="14"/>
                  <a:pt x="166" y="9"/>
                </a:cubicBezTo>
                <a:lnTo>
                  <a:pt x="166" y="9"/>
                </a:lnTo>
                <a:cubicBezTo>
                  <a:pt x="169" y="9"/>
                  <a:pt x="172" y="8"/>
                  <a:pt x="175" y="8"/>
                </a:cubicBezTo>
                <a:lnTo>
                  <a:pt x="175" y="8"/>
                </a:lnTo>
                <a:cubicBezTo>
                  <a:pt x="181" y="8"/>
                  <a:pt x="190" y="10"/>
                  <a:pt x="195" y="15"/>
                </a:cubicBezTo>
                <a:lnTo>
                  <a:pt x="195" y="15"/>
                </a:lnTo>
                <a:cubicBezTo>
                  <a:pt x="198" y="20"/>
                  <a:pt x="199" y="26"/>
                  <a:pt x="197" y="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11922" y="4266645"/>
            <a:ext cx="232156" cy="146873"/>
          </a:xfrm>
          <a:custGeom>
            <a:avLst/>
            <a:gdLst>
              <a:gd name="T0" fmla="*/ 29 w 216"/>
              <a:gd name="T1" fmla="*/ 112 h 138"/>
              <a:gd name="T2" fmla="*/ 88 w 216"/>
              <a:gd name="T3" fmla="*/ 91 h 138"/>
              <a:gd name="T4" fmla="*/ 68 w 216"/>
              <a:gd name="T5" fmla="*/ 104 h 138"/>
              <a:gd name="T6" fmla="*/ 70 w 216"/>
              <a:gd name="T7" fmla="*/ 78 h 138"/>
              <a:gd name="T8" fmla="*/ 79 w 216"/>
              <a:gd name="T9" fmla="*/ 91 h 138"/>
              <a:gd name="T10" fmla="*/ 83 w 216"/>
              <a:gd name="T11" fmla="*/ 40 h 138"/>
              <a:gd name="T12" fmla="*/ 29 w 216"/>
              <a:gd name="T13" fmla="*/ 58 h 138"/>
              <a:gd name="T14" fmla="*/ 83 w 216"/>
              <a:gd name="T15" fmla="*/ 40 h 138"/>
              <a:gd name="T16" fmla="*/ 70 w 216"/>
              <a:gd name="T17" fmla="*/ 31 h 138"/>
              <a:gd name="T18" fmla="*/ 68 w 216"/>
              <a:gd name="T19" fmla="*/ 50 h 138"/>
              <a:gd name="T20" fmla="*/ 200 w 216"/>
              <a:gd name="T21" fmla="*/ 46 h 138"/>
              <a:gd name="T22" fmla="*/ 164 w 216"/>
              <a:gd name="T23" fmla="*/ 32 h 138"/>
              <a:gd name="T24" fmla="*/ 112 w 216"/>
              <a:gd name="T25" fmla="*/ 76 h 138"/>
              <a:gd name="T26" fmla="*/ 105 w 216"/>
              <a:gd name="T27" fmla="*/ 65 h 138"/>
              <a:gd name="T28" fmla="*/ 110 w 216"/>
              <a:gd name="T29" fmla="*/ 37 h 138"/>
              <a:gd name="T30" fmla="*/ 0 w 216"/>
              <a:gd name="T31" fmla="*/ 0 h 138"/>
              <a:gd name="T32" fmla="*/ 71 w 216"/>
              <a:gd name="T33" fmla="*/ 134 h 138"/>
              <a:gd name="T34" fmla="*/ 94 w 216"/>
              <a:gd name="T35" fmla="*/ 129 h 138"/>
              <a:gd name="T36" fmla="*/ 124 w 216"/>
              <a:gd name="T37" fmla="*/ 122 h 138"/>
              <a:gd name="T38" fmla="*/ 164 w 216"/>
              <a:gd name="T39" fmla="*/ 137 h 138"/>
              <a:gd name="T40" fmla="*/ 166 w 216"/>
              <a:gd name="T41" fmla="*/ 137 h 138"/>
              <a:gd name="T42" fmla="*/ 180 w 216"/>
              <a:gd name="T43" fmla="*/ 95 h 138"/>
              <a:gd name="T44" fmla="*/ 179 w 216"/>
              <a:gd name="T45" fmla="*/ 104 h 138"/>
              <a:gd name="T46" fmla="*/ 164 w 216"/>
              <a:gd name="T47" fmla="*/ 109 h 138"/>
              <a:gd name="T48" fmla="*/ 154 w 216"/>
              <a:gd name="T49" fmla="*/ 106 h 138"/>
              <a:gd name="T50" fmla="*/ 212 w 216"/>
              <a:gd name="T51" fmla="*/ 91 h 138"/>
              <a:gd name="T52" fmla="*/ 106 w 216"/>
              <a:gd name="T53" fmla="*/ 93 h 138"/>
              <a:gd name="T54" fmla="*/ 90 w 216"/>
              <a:gd name="T55" fmla="*/ 121 h 138"/>
              <a:gd name="T56" fmla="*/ 9 w 216"/>
              <a:gd name="T57" fmla="*/ 8 h 138"/>
              <a:gd name="T58" fmla="*/ 102 w 216"/>
              <a:gd name="T59" fmla="*/ 37 h 138"/>
              <a:gd name="T60" fmla="*/ 87 w 216"/>
              <a:gd name="T61" fmla="*/ 66 h 138"/>
              <a:gd name="T62" fmla="*/ 99 w 216"/>
              <a:gd name="T63" fmla="*/ 71 h 138"/>
              <a:gd name="T64" fmla="*/ 138 w 216"/>
              <a:gd name="T65" fmla="*/ 87 h 138"/>
              <a:gd name="T66" fmla="*/ 149 w 216"/>
              <a:gd name="T67" fmla="*/ 113 h 138"/>
              <a:gd name="T68" fmla="*/ 164 w 216"/>
              <a:gd name="T69" fmla="*/ 117 h 138"/>
              <a:gd name="T70" fmla="*/ 185 w 216"/>
              <a:gd name="T71" fmla="*/ 110 h 138"/>
              <a:gd name="T72" fmla="*/ 203 w 216"/>
              <a:gd name="T73" fmla="*/ 103 h 138"/>
              <a:gd name="T74" fmla="*/ 166 w 216"/>
              <a:gd name="T75" fmla="*/ 129 h 138"/>
              <a:gd name="T76" fmla="*/ 130 w 216"/>
              <a:gd name="T77" fmla="*/ 116 h 138"/>
              <a:gd name="T78" fmla="*/ 119 w 216"/>
              <a:gd name="T79" fmla="*/ 85 h 138"/>
              <a:gd name="T80" fmla="*/ 164 w 216"/>
              <a:gd name="T81" fmla="*/ 40 h 138"/>
              <a:gd name="T82" fmla="*/ 194 w 216"/>
              <a:gd name="T83" fmla="*/ 52 h 138"/>
              <a:gd name="T84" fmla="*/ 164 w 216"/>
              <a:gd name="T85" fmla="*/ 50 h 138"/>
              <a:gd name="T86" fmla="*/ 188 w 216"/>
              <a:gd name="T87" fmla="*/ 78 h 138"/>
              <a:gd name="T88" fmla="*/ 181 w 216"/>
              <a:gd name="T89" fmla="*/ 57 h 138"/>
              <a:gd name="T90" fmla="*/ 147 w 216"/>
              <a:gd name="T91" fmla="*/ 70 h 138"/>
              <a:gd name="T92" fmla="*/ 164 w 216"/>
              <a:gd name="T93" fmla="*/ 58 h 138"/>
              <a:gd name="T94" fmla="*/ 179 w 216"/>
              <a:gd name="T95" fmla="*/ 70 h 138"/>
              <a:gd name="T96" fmla="*/ 132 w 216"/>
              <a:gd name="T97" fmla="*/ 7 h 138"/>
              <a:gd name="T98" fmla="*/ 193 w 216"/>
              <a:gd name="T99" fmla="*/ 7 h 138"/>
              <a:gd name="T100" fmla="*/ 141 w 216"/>
              <a:gd name="T101" fmla="*/ 15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16" h="138">
                <a:moveTo>
                  <a:pt x="70" y="70"/>
                </a:moveTo>
                <a:lnTo>
                  <a:pt x="29" y="70"/>
                </a:lnTo>
                <a:lnTo>
                  <a:pt x="29" y="112"/>
                </a:lnTo>
                <a:lnTo>
                  <a:pt x="68" y="112"/>
                </a:lnTo>
                <a:lnTo>
                  <a:pt x="68" y="112"/>
                </a:lnTo>
                <a:cubicBezTo>
                  <a:pt x="81" y="112"/>
                  <a:pt x="88" y="104"/>
                  <a:pt x="88" y="91"/>
                </a:cubicBezTo>
                <a:lnTo>
                  <a:pt x="88" y="91"/>
                </a:lnTo>
                <a:cubicBezTo>
                  <a:pt x="88" y="74"/>
                  <a:pt x="76" y="70"/>
                  <a:pt x="70" y="70"/>
                </a:cubicBezTo>
                <a:close/>
                <a:moveTo>
                  <a:pt x="68" y="104"/>
                </a:moveTo>
                <a:lnTo>
                  <a:pt x="38" y="104"/>
                </a:lnTo>
                <a:lnTo>
                  <a:pt x="38" y="78"/>
                </a:lnTo>
                <a:lnTo>
                  <a:pt x="70" y="78"/>
                </a:lnTo>
                <a:lnTo>
                  <a:pt x="70" y="78"/>
                </a:lnTo>
                <a:cubicBezTo>
                  <a:pt x="72" y="78"/>
                  <a:pt x="79" y="79"/>
                  <a:pt x="79" y="91"/>
                </a:cubicBezTo>
                <a:lnTo>
                  <a:pt x="79" y="91"/>
                </a:lnTo>
                <a:cubicBezTo>
                  <a:pt x="79" y="102"/>
                  <a:pt x="74" y="103"/>
                  <a:pt x="68" y="104"/>
                </a:cubicBezTo>
                <a:close/>
                <a:moveTo>
                  <a:pt x="83" y="40"/>
                </a:moveTo>
                <a:lnTo>
                  <a:pt x="83" y="40"/>
                </a:lnTo>
                <a:cubicBezTo>
                  <a:pt x="83" y="26"/>
                  <a:pt x="75" y="22"/>
                  <a:pt x="70" y="22"/>
                </a:cubicBezTo>
                <a:lnTo>
                  <a:pt x="29" y="22"/>
                </a:lnTo>
                <a:lnTo>
                  <a:pt x="29" y="58"/>
                </a:lnTo>
                <a:lnTo>
                  <a:pt x="68" y="58"/>
                </a:lnTo>
                <a:lnTo>
                  <a:pt x="68" y="58"/>
                </a:lnTo>
                <a:cubicBezTo>
                  <a:pt x="78" y="58"/>
                  <a:pt x="83" y="52"/>
                  <a:pt x="83" y="40"/>
                </a:cubicBezTo>
                <a:close/>
                <a:moveTo>
                  <a:pt x="38" y="31"/>
                </a:moveTo>
                <a:lnTo>
                  <a:pt x="70" y="31"/>
                </a:lnTo>
                <a:lnTo>
                  <a:pt x="70" y="31"/>
                </a:lnTo>
                <a:cubicBezTo>
                  <a:pt x="70" y="31"/>
                  <a:pt x="75" y="31"/>
                  <a:pt x="75" y="40"/>
                </a:cubicBezTo>
                <a:lnTo>
                  <a:pt x="75" y="40"/>
                </a:lnTo>
                <a:cubicBezTo>
                  <a:pt x="75" y="50"/>
                  <a:pt x="71" y="50"/>
                  <a:pt x="68" y="50"/>
                </a:cubicBezTo>
                <a:lnTo>
                  <a:pt x="38" y="50"/>
                </a:lnTo>
                <a:lnTo>
                  <a:pt x="38" y="31"/>
                </a:lnTo>
                <a:close/>
                <a:moveTo>
                  <a:pt x="200" y="46"/>
                </a:moveTo>
                <a:lnTo>
                  <a:pt x="200" y="46"/>
                </a:lnTo>
                <a:cubicBezTo>
                  <a:pt x="192" y="37"/>
                  <a:pt x="180" y="32"/>
                  <a:pt x="164" y="32"/>
                </a:cubicBezTo>
                <a:lnTo>
                  <a:pt x="164" y="32"/>
                </a:lnTo>
                <a:cubicBezTo>
                  <a:pt x="137" y="32"/>
                  <a:pt x="123" y="46"/>
                  <a:pt x="117" y="58"/>
                </a:cubicBezTo>
                <a:lnTo>
                  <a:pt x="117" y="58"/>
                </a:lnTo>
                <a:cubicBezTo>
                  <a:pt x="115" y="64"/>
                  <a:pt x="113" y="70"/>
                  <a:pt x="112" y="76"/>
                </a:cubicBezTo>
                <a:lnTo>
                  <a:pt x="112" y="76"/>
                </a:lnTo>
                <a:cubicBezTo>
                  <a:pt x="111" y="72"/>
                  <a:pt x="108" y="68"/>
                  <a:pt x="105" y="65"/>
                </a:cubicBezTo>
                <a:lnTo>
                  <a:pt x="105" y="65"/>
                </a:lnTo>
                <a:cubicBezTo>
                  <a:pt x="104" y="63"/>
                  <a:pt x="102" y="62"/>
                  <a:pt x="100" y="61"/>
                </a:cubicBezTo>
                <a:lnTo>
                  <a:pt x="100" y="61"/>
                </a:lnTo>
                <a:cubicBezTo>
                  <a:pt x="107" y="55"/>
                  <a:pt x="111" y="46"/>
                  <a:pt x="110" y="37"/>
                </a:cubicBezTo>
                <a:lnTo>
                  <a:pt x="110" y="37"/>
                </a:lnTo>
                <a:cubicBezTo>
                  <a:pt x="110" y="14"/>
                  <a:pt x="94" y="0"/>
                  <a:pt x="70" y="0"/>
                </a:cubicBezTo>
                <a:lnTo>
                  <a:pt x="0" y="0"/>
                </a:lnTo>
                <a:lnTo>
                  <a:pt x="0" y="134"/>
                </a:lnTo>
                <a:lnTo>
                  <a:pt x="70" y="134"/>
                </a:lnTo>
                <a:lnTo>
                  <a:pt x="71" y="134"/>
                </a:lnTo>
                <a:lnTo>
                  <a:pt x="71" y="134"/>
                </a:lnTo>
                <a:cubicBezTo>
                  <a:pt x="79" y="134"/>
                  <a:pt x="87" y="132"/>
                  <a:pt x="94" y="129"/>
                </a:cubicBezTo>
                <a:lnTo>
                  <a:pt x="94" y="129"/>
                </a:lnTo>
                <a:cubicBezTo>
                  <a:pt x="104" y="124"/>
                  <a:pt x="111" y="114"/>
                  <a:pt x="113" y="103"/>
                </a:cubicBezTo>
                <a:lnTo>
                  <a:pt x="113" y="103"/>
                </a:lnTo>
                <a:cubicBezTo>
                  <a:pt x="115" y="110"/>
                  <a:pt x="119" y="117"/>
                  <a:pt x="124" y="122"/>
                </a:cubicBezTo>
                <a:lnTo>
                  <a:pt x="124" y="122"/>
                </a:lnTo>
                <a:cubicBezTo>
                  <a:pt x="134" y="132"/>
                  <a:pt x="146" y="137"/>
                  <a:pt x="164" y="137"/>
                </a:cubicBezTo>
                <a:lnTo>
                  <a:pt x="164" y="137"/>
                </a:lnTo>
                <a:lnTo>
                  <a:pt x="164" y="137"/>
                </a:lnTo>
                <a:cubicBezTo>
                  <a:pt x="164" y="137"/>
                  <a:pt x="164" y="137"/>
                  <a:pt x="166" y="137"/>
                </a:cubicBezTo>
                <a:lnTo>
                  <a:pt x="166" y="137"/>
                </a:lnTo>
                <a:cubicBezTo>
                  <a:pt x="188" y="137"/>
                  <a:pt x="211" y="127"/>
                  <a:pt x="211" y="99"/>
                </a:cubicBezTo>
                <a:lnTo>
                  <a:pt x="211" y="95"/>
                </a:lnTo>
                <a:lnTo>
                  <a:pt x="180" y="95"/>
                </a:lnTo>
                <a:lnTo>
                  <a:pt x="181" y="100"/>
                </a:lnTo>
                <a:lnTo>
                  <a:pt x="181" y="100"/>
                </a:lnTo>
                <a:cubicBezTo>
                  <a:pt x="181" y="101"/>
                  <a:pt x="180" y="103"/>
                  <a:pt x="179" y="104"/>
                </a:cubicBezTo>
                <a:lnTo>
                  <a:pt x="179" y="104"/>
                </a:lnTo>
                <a:cubicBezTo>
                  <a:pt x="175" y="108"/>
                  <a:pt x="169" y="109"/>
                  <a:pt x="164" y="109"/>
                </a:cubicBezTo>
                <a:lnTo>
                  <a:pt x="164" y="109"/>
                </a:lnTo>
                <a:lnTo>
                  <a:pt x="164" y="109"/>
                </a:lnTo>
                <a:cubicBezTo>
                  <a:pt x="160" y="109"/>
                  <a:pt x="157" y="108"/>
                  <a:pt x="154" y="106"/>
                </a:cubicBezTo>
                <a:lnTo>
                  <a:pt x="154" y="106"/>
                </a:lnTo>
                <a:cubicBezTo>
                  <a:pt x="150" y="104"/>
                  <a:pt x="147" y="100"/>
                  <a:pt x="147" y="95"/>
                </a:cubicBezTo>
                <a:lnTo>
                  <a:pt x="211" y="95"/>
                </a:lnTo>
                <a:lnTo>
                  <a:pt x="212" y="91"/>
                </a:lnTo>
                <a:lnTo>
                  <a:pt x="212" y="91"/>
                </a:lnTo>
                <a:cubicBezTo>
                  <a:pt x="212" y="90"/>
                  <a:pt x="215" y="64"/>
                  <a:pt x="200" y="46"/>
                </a:cubicBezTo>
                <a:close/>
                <a:moveTo>
                  <a:pt x="106" y="93"/>
                </a:moveTo>
                <a:lnTo>
                  <a:pt x="106" y="93"/>
                </a:lnTo>
                <a:cubicBezTo>
                  <a:pt x="106" y="106"/>
                  <a:pt x="101" y="116"/>
                  <a:pt x="90" y="121"/>
                </a:cubicBezTo>
                <a:lnTo>
                  <a:pt x="90" y="121"/>
                </a:lnTo>
                <a:cubicBezTo>
                  <a:pt x="84" y="124"/>
                  <a:pt x="77" y="126"/>
                  <a:pt x="71" y="126"/>
                </a:cubicBezTo>
                <a:lnTo>
                  <a:pt x="9" y="126"/>
                </a:lnTo>
                <a:lnTo>
                  <a:pt x="9" y="8"/>
                </a:lnTo>
                <a:lnTo>
                  <a:pt x="70" y="8"/>
                </a:lnTo>
                <a:lnTo>
                  <a:pt x="70" y="8"/>
                </a:lnTo>
                <a:cubicBezTo>
                  <a:pt x="90" y="8"/>
                  <a:pt x="102" y="19"/>
                  <a:pt x="102" y="37"/>
                </a:cubicBezTo>
                <a:lnTo>
                  <a:pt x="102" y="37"/>
                </a:lnTo>
                <a:cubicBezTo>
                  <a:pt x="102" y="55"/>
                  <a:pt x="88" y="57"/>
                  <a:pt x="86" y="58"/>
                </a:cubicBezTo>
                <a:lnTo>
                  <a:pt x="87" y="66"/>
                </a:lnTo>
                <a:lnTo>
                  <a:pt x="87" y="66"/>
                </a:lnTo>
                <a:cubicBezTo>
                  <a:pt x="91" y="66"/>
                  <a:pt x="96" y="67"/>
                  <a:pt x="99" y="71"/>
                </a:cubicBezTo>
                <a:lnTo>
                  <a:pt x="99" y="71"/>
                </a:lnTo>
                <a:cubicBezTo>
                  <a:pt x="107" y="78"/>
                  <a:pt x="106" y="93"/>
                  <a:pt x="106" y="93"/>
                </a:cubicBezTo>
                <a:close/>
                <a:moveTo>
                  <a:pt x="204" y="87"/>
                </a:moveTo>
                <a:lnTo>
                  <a:pt x="138" y="87"/>
                </a:lnTo>
                <a:lnTo>
                  <a:pt x="138" y="91"/>
                </a:lnTo>
                <a:lnTo>
                  <a:pt x="138" y="91"/>
                </a:lnTo>
                <a:cubicBezTo>
                  <a:pt x="138" y="104"/>
                  <a:pt x="144" y="110"/>
                  <a:pt x="149" y="113"/>
                </a:cubicBezTo>
                <a:lnTo>
                  <a:pt x="149" y="113"/>
                </a:lnTo>
                <a:cubicBezTo>
                  <a:pt x="154" y="116"/>
                  <a:pt x="159" y="117"/>
                  <a:pt x="164" y="117"/>
                </a:cubicBezTo>
                <a:lnTo>
                  <a:pt x="164" y="117"/>
                </a:lnTo>
                <a:lnTo>
                  <a:pt x="164" y="117"/>
                </a:lnTo>
                <a:lnTo>
                  <a:pt x="164" y="117"/>
                </a:lnTo>
                <a:cubicBezTo>
                  <a:pt x="172" y="118"/>
                  <a:pt x="179" y="115"/>
                  <a:pt x="185" y="110"/>
                </a:cubicBezTo>
                <a:lnTo>
                  <a:pt x="185" y="110"/>
                </a:lnTo>
                <a:cubicBezTo>
                  <a:pt x="186" y="108"/>
                  <a:pt x="188" y="106"/>
                  <a:pt x="188" y="103"/>
                </a:cubicBezTo>
                <a:lnTo>
                  <a:pt x="203" y="103"/>
                </a:lnTo>
                <a:lnTo>
                  <a:pt x="203" y="103"/>
                </a:lnTo>
                <a:cubicBezTo>
                  <a:pt x="200" y="127"/>
                  <a:pt x="174" y="129"/>
                  <a:pt x="166" y="129"/>
                </a:cubicBezTo>
                <a:lnTo>
                  <a:pt x="166" y="129"/>
                </a:lnTo>
                <a:cubicBezTo>
                  <a:pt x="164" y="129"/>
                  <a:pt x="164" y="129"/>
                  <a:pt x="164" y="129"/>
                </a:cubicBezTo>
                <a:lnTo>
                  <a:pt x="164" y="129"/>
                </a:lnTo>
                <a:cubicBezTo>
                  <a:pt x="149" y="129"/>
                  <a:pt x="138" y="125"/>
                  <a:pt x="130" y="116"/>
                </a:cubicBezTo>
                <a:lnTo>
                  <a:pt x="130" y="116"/>
                </a:lnTo>
                <a:cubicBezTo>
                  <a:pt x="118" y="104"/>
                  <a:pt x="119" y="85"/>
                  <a:pt x="119" y="85"/>
                </a:cubicBezTo>
                <a:lnTo>
                  <a:pt x="119" y="85"/>
                </a:lnTo>
                <a:cubicBezTo>
                  <a:pt x="120" y="77"/>
                  <a:pt x="122" y="69"/>
                  <a:pt x="125" y="62"/>
                </a:cubicBezTo>
                <a:lnTo>
                  <a:pt x="125" y="62"/>
                </a:lnTo>
                <a:cubicBezTo>
                  <a:pt x="132" y="48"/>
                  <a:pt x="146" y="40"/>
                  <a:pt x="164" y="40"/>
                </a:cubicBezTo>
                <a:lnTo>
                  <a:pt x="164" y="40"/>
                </a:lnTo>
                <a:cubicBezTo>
                  <a:pt x="177" y="40"/>
                  <a:pt x="187" y="44"/>
                  <a:pt x="194" y="52"/>
                </a:cubicBezTo>
                <a:lnTo>
                  <a:pt x="194" y="52"/>
                </a:lnTo>
                <a:cubicBezTo>
                  <a:pt x="204" y="63"/>
                  <a:pt x="204" y="79"/>
                  <a:pt x="204" y="87"/>
                </a:cubicBezTo>
                <a:close/>
                <a:moveTo>
                  <a:pt x="164" y="50"/>
                </a:moveTo>
                <a:lnTo>
                  <a:pt x="164" y="50"/>
                </a:lnTo>
                <a:cubicBezTo>
                  <a:pt x="151" y="50"/>
                  <a:pt x="140" y="60"/>
                  <a:pt x="138" y="74"/>
                </a:cubicBezTo>
                <a:lnTo>
                  <a:pt x="137" y="78"/>
                </a:lnTo>
                <a:lnTo>
                  <a:pt x="188" y="78"/>
                </a:lnTo>
                <a:lnTo>
                  <a:pt x="188" y="74"/>
                </a:lnTo>
                <a:lnTo>
                  <a:pt x="188" y="74"/>
                </a:lnTo>
                <a:cubicBezTo>
                  <a:pt x="188" y="68"/>
                  <a:pt x="185" y="62"/>
                  <a:pt x="181" y="57"/>
                </a:cubicBezTo>
                <a:lnTo>
                  <a:pt x="181" y="57"/>
                </a:lnTo>
                <a:cubicBezTo>
                  <a:pt x="177" y="52"/>
                  <a:pt x="171" y="50"/>
                  <a:pt x="164" y="50"/>
                </a:cubicBezTo>
                <a:close/>
                <a:moveTo>
                  <a:pt x="147" y="70"/>
                </a:moveTo>
                <a:lnTo>
                  <a:pt x="147" y="70"/>
                </a:lnTo>
                <a:cubicBezTo>
                  <a:pt x="150" y="63"/>
                  <a:pt x="157" y="58"/>
                  <a:pt x="164" y="58"/>
                </a:cubicBezTo>
                <a:lnTo>
                  <a:pt x="164" y="58"/>
                </a:lnTo>
                <a:cubicBezTo>
                  <a:pt x="168" y="58"/>
                  <a:pt x="172" y="60"/>
                  <a:pt x="175" y="63"/>
                </a:cubicBezTo>
                <a:lnTo>
                  <a:pt x="175" y="63"/>
                </a:lnTo>
                <a:cubicBezTo>
                  <a:pt x="177" y="65"/>
                  <a:pt x="178" y="67"/>
                  <a:pt x="179" y="70"/>
                </a:cubicBezTo>
                <a:lnTo>
                  <a:pt x="147" y="70"/>
                </a:lnTo>
                <a:close/>
                <a:moveTo>
                  <a:pt x="193" y="7"/>
                </a:moveTo>
                <a:lnTo>
                  <a:pt x="132" y="7"/>
                </a:lnTo>
                <a:lnTo>
                  <a:pt x="132" y="31"/>
                </a:lnTo>
                <a:lnTo>
                  <a:pt x="193" y="31"/>
                </a:lnTo>
                <a:lnTo>
                  <a:pt x="193" y="7"/>
                </a:lnTo>
                <a:close/>
                <a:moveTo>
                  <a:pt x="185" y="23"/>
                </a:moveTo>
                <a:lnTo>
                  <a:pt x="141" y="23"/>
                </a:lnTo>
                <a:lnTo>
                  <a:pt x="141" y="15"/>
                </a:lnTo>
                <a:lnTo>
                  <a:pt x="185" y="15"/>
                </a:lnTo>
                <a:lnTo>
                  <a:pt x="185" y="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02854" y="4693055"/>
            <a:ext cx="213204" cy="213204"/>
          </a:xfrm>
          <a:custGeom>
            <a:avLst/>
            <a:gdLst>
              <a:gd name="T0" fmla="*/ 176 w 198"/>
              <a:gd name="T1" fmla="*/ 75 h 198"/>
              <a:gd name="T2" fmla="*/ 181 w 198"/>
              <a:gd name="T3" fmla="*/ 62 h 198"/>
              <a:gd name="T4" fmla="*/ 181 w 198"/>
              <a:gd name="T5" fmla="*/ 16 h 198"/>
              <a:gd name="T6" fmla="*/ 135 w 198"/>
              <a:gd name="T7" fmla="*/ 16 h 198"/>
              <a:gd name="T8" fmla="*/ 126 w 198"/>
              <a:gd name="T9" fmla="*/ 26 h 198"/>
              <a:gd name="T10" fmla="*/ 122 w 198"/>
              <a:gd name="T11" fmla="*/ 29 h 198"/>
              <a:gd name="T12" fmla="*/ 75 w 198"/>
              <a:gd name="T13" fmla="*/ 86 h 198"/>
              <a:gd name="T14" fmla="*/ 22 w 198"/>
              <a:gd name="T15" fmla="*/ 138 h 198"/>
              <a:gd name="T16" fmla="*/ 22 w 198"/>
              <a:gd name="T17" fmla="*/ 152 h 198"/>
              <a:gd name="T18" fmla="*/ 14 w 198"/>
              <a:gd name="T19" fmla="*/ 158 h 198"/>
              <a:gd name="T20" fmla="*/ 3 w 198"/>
              <a:gd name="T21" fmla="*/ 192 h 198"/>
              <a:gd name="T22" fmla="*/ 19 w 198"/>
              <a:gd name="T23" fmla="*/ 175 h 198"/>
              <a:gd name="T24" fmla="*/ 29 w 198"/>
              <a:gd name="T25" fmla="*/ 168 h 198"/>
              <a:gd name="T26" fmla="*/ 5 w 198"/>
              <a:gd name="T27" fmla="*/ 194 h 198"/>
              <a:gd name="T28" fmla="*/ 38 w 198"/>
              <a:gd name="T29" fmla="*/ 183 h 198"/>
              <a:gd name="T30" fmla="*/ 45 w 198"/>
              <a:gd name="T31" fmla="*/ 174 h 198"/>
              <a:gd name="T32" fmla="*/ 58 w 198"/>
              <a:gd name="T33" fmla="*/ 174 h 198"/>
              <a:gd name="T34" fmla="*/ 119 w 198"/>
              <a:gd name="T35" fmla="*/ 123 h 198"/>
              <a:gd name="T36" fmla="*/ 172 w 198"/>
              <a:gd name="T37" fmla="*/ 79 h 198"/>
              <a:gd name="T38" fmla="*/ 137 w 198"/>
              <a:gd name="T39" fmla="*/ 114 h 198"/>
              <a:gd name="T40" fmla="*/ 187 w 198"/>
              <a:gd name="T41" fmla="*/ 73 h 198"/>
              <a:gd name="T42" fmla="*/ 182 w 198"/>
              <a:gd name="T43" fmla="*/ 69 h 198"/>
              <a:gd name="T44" fmla="*/ 141 w 198"/>
              <a:gd name="T45" fmla="*/ 22 h 198"/>
              <a:gd name="T46" fmla="*/ 165 w 198"/>
              <a:gd name="T47" fmla="*/ 65 h 198"/>
              <a:gd name="T48" fmla="*/ 141 w 198"/>
              <a:gd name="T49" fmla="*/ 22 h 198"/>
              <a:gd name="T50" fmla="*/ 112 w 198"/>
              <a:gd name="T51" fmla="*/ 114 h 198"/>
              <a:gd name="T52" fmla="*/ 105 w 198"/>
              <a:gd name="T53" fmla="*/ 116 h 198"/>
              <a:gd name="T54" fmla="*/ 53 w 198"/>
              <a:gd name="T55" fmla="*/ 169 h 198"/>
              <a:gd name="T56" fmla="*/ 52 w 198"/>
              <a:gd name="T57" fmla="*/ 169 h 198"/>
              <a:gd name="T58" fmla="*/ 28 w 198"/>
              <a:gd name="T59" fmla="*/ 146 h 198"/>
              <a:gd name="T60" fmla="*/ 28 w 198"/>
              <a:gd name="T61" fmla="*/ 144 h 198"/>
              <a:gd name="T62" fmla="*/ 84 w 198"/>
              <a:gd name="T63" fmla="*/ 89 h 198"/>
              <a:gd name="T64" fmla="*/ 82 w 198"/>
              <a:gd name="T65" fmla="*/ 81 h 198"/>
              <a:gd name="T66" fmla="*/ 161 w 198"/>
              <a:gd name="T67" fmla="*/ 69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98" h="198">
                <a:moveTo>
                  <a:pt x="182" y="69"/>
                </a:moveTo>
                <a:lnTo>
                  <a:pt x="176" y="75"/>
                </a:lnTo>
                <a:lnTo>
                  <a:pt x="171" y="71"/>
                </a:lnTo>
                <a:lnTo>
                  <a:pt x="181" y="62"/>
                </a:lnTo>
                <a:lnTo>
                  <a:pt x="181" y="62"/>
                </a:lnTo>
                <a:cubicBezTo>
                  <a:pt x="193" y="49"/>
                  <a:pt x="193" y="29"/>
                  <a:pt x="181" y="16"/>
                </a:cubicBezTo>
                <a:lnTo>
                  <a:pt x="181" y="16"/>
                </a:lnTo>
                <a:cubicBezTo>
                  <a:pt x="168" y="4"/>
                  <a:pt x="147" y="4"/>
                  <a:pt x="135" y="16"/>
                </a:cubicBezTo>
                <a:lnTo>
                  <a:pt x="126" y="26"/>
                </a:lnTo>
                <a:lnTo>
                  <a:pt x="126" y="26"/>
                </a:lnTo>
                <a:lnTo>
                  <a:pt x="122" y="29"/>
                </a:lnTo>
                <a:lnTo>
                  <a:pt x="122" y="29"/>
                </a:lnTo>
                <a:lnTo>
                  <a:pt x="74" y="78"/>
                </a:lnTo>
                <a:lnTo>
                  <a:pt x="75" y="86"/>
                </a:lnTo>
                <a:lnTo>
                  <a:pt x="75" y="86"/>
                </a:lnTo>
                <a:lnTo>
                  <a:pt x="22" y="138"/>
                </a:lnTo>
                <a:lnTo>
                  <a:pt x="22" y="138"/>
                </a:lnTo>
                <a:cubicBezTo>
                  <a:pt x="19" y="142"/>
                  <a:pt x="19" y="148"/>
                  <a:pt x="22" y="152"/>
                </a:cubicBezTo>
                <a:lnTo>
                  <a:pt x="24" y="154"/>
                </a:lnTo>
                <a:lnTo>
                  <a:pt x="14" y="158"/>
                </a:lnTo>
                <a:lnTo>
                  <a:pt x="0" y="188"/>
                </a:lnTo>
                <a:lnTo>
                  <a:pt x="3" y="192"/>
                </a:lnTo>
                <a:lnTo>
                  <a:pt x="19" y="175"/>
                </a:lnTo>
                <a:lnTo>
                  <a:pt x="19" y="175"/>
                </a:lnTo>
                <a:cubicBezTo>
                  <a:pt x="16" y="169"/>
                  <a:pt x="24" y="163"/>
                  <a:pt x="29" y="168"/>
                </a:cubicBezTo>
                <a:lnTo>
                  <a:pt x="29" y="168"/>
                </a:lnTo>
                <a:cubicBezTo>
                  <a:pt x="34" y="173"/>
                  <a:pt x="28" y="181"/>
                  <a:pt x="21" y="178"/>
                </a:cubicBezTo>
                <a:lnTo>
                  <a:pt x="5" y="194"/>
                </a:lnTo>
                <a:lnTo>
                  <a:pt x="9" y="197"/>
                </a:lnTo>
                <a:lnTo>
                  <a:pt x="38" y="183"/>
                </a:lnTo>
                <a:lnTo>
                  <a:pt x="42" y="172"/>
                </a:lnTo>
                <a:lnTo>
                  <a:pt x="45" y="174"/>
                </a:lnTo>
                <a:lnTo>
                  <a:pt x="45" y="174"/>
                </a:lnTo>
                <a:cubicBezTo>
                  <a:pt x="49" y="178"/>
                  <a:pt x="55" y="178"/>
                  <a:pt x="58" y="174"/>
                </a:cubicBezTo>
                <a:lnTo>
                  <a:pt x="111" y="122"/>
                </a:lnTo>
                <a:lnTo>
                  <a:pt x="119" y="123"/>
                </a:lnTo>
                <a:lnTo>
                  <a:pt x="167" y="75"/>
                </a:lnTo>
                <a:lnTo>
                  <a:pt x="172" y="79"/>
                </a:lnTo>
                <a:lnTo>
                  <a:pt x="137" y="114"/>
                </a:lnTo>
                <a:lnTo>
                  <a:pt x="137" y="114"/>
                </a:lnTo>
                <a:cubicBezTo>
                  <a:pt x="134" y="117"/>
                  <a:pt x="138" y="121"/>
                  <a:pt x="141" y="118"/>
                </a:cubicBezTo>
                <a:lnTo>
                  <a:pt x="187" y="73"/>
                </a:lnTo>
                <a:lnTo>
                  <a:pt x="187" y="73"/>
                </a:lnTo>
                <a:cubicBezTo>
                  <a:pt x="189" y="71"/>
                  <a:pt x="185" y="66"/>
                  <a:pt x="182" y="69"/>
                </a:cubicBezTo>
                <a:close/>
                <a:moveTo>
                  <a:pt x="141" y="22"/>
                </a:moveTo>
                <a:lnTo>
                  <a:pt x="141" y="22"/>
                </a:lnTo>
                <a:cubicBezTo>
                  <a:pt x="163" y="0"/>
                  <a:pt x="197" y="33"/>
                  <a:pt x="174" y="56"/>
                </a:cubicBezTo>
                <a:lnTo>
                  <a:pt x="165" y="65"/>
                </a:lnTo>
                <a:lnTo>
                  <a:pt x="132" y="31"/>
                </a:lnTo>
                <a:lnTo>
                  <a:pt x="141" y="22"/>
                </a:lnTo>
                <a:close/>
                <a:moveTo>
                  <a:pt x="116" y="114"/>
                </a:moveTo>
                <a:lnTo>
                  <a:pt x="112" y="114"/>
                </a:lnTo>
                <a:lnTo>
                  <a:pt x="108" y="113"/>
                </a:lnTo>
                <a:lnTo>
                  <a:pt x="105" y="116"/>
                </a:lnTo>
                <a:lnTo>
                  <a:pt x="53" y="169"/>
                </a:lnTo>
                <a:lnTo>
                  <a:pt x="53" y="169"/>
                </a:lnTo>
                <a:cubicBezTo>
                  <a:pt x="52" y="169"/>
                  <a:pt x="52" y="169"/>
                  <a:pt x="52" y="169"/>
                </a:cubicBezTo>
                <a:lnTo>
                  <a:pt x="52" y="169"/>
                </a:lnTo>
                <a:lnTo>
                  <a:pt x="51" y="169"/>
                </a:lnTo>
                <a:lnTo>
                  <a:pt x="28" y="146"/>
                </a:lnTo>
                <a:lnTo>
                  <a:pt x="28" y="146"/>
                </a:lnTo>
                <a:cubicBezTo>
                  <a:pt x="28" y="145"/>
                  <a:pt x="28" y="144"/>
                  <a:pt x="28" y="144"/>
                </a:cubicBezTo>
                <a:lnTo>
                  <a:pt x="81" y="92"/>
                </a:lnTo>
                <a:lnTo>
                  <a:pt x="84" y="89"/>
                </a:lnTo>
                <a:lnTo>
                  <a:pt x="83" y="85"/>
                </a:lnTo>
                <a:lnTo>
                  <a:pt x="82" y="81"/>
                </a:lnTo>
                <a:lnTo>
                  <a:pt x="128" y="35"/>
                </a:lnTo>
                <a:lnTo>
                  <a:pt x="161" y="69"/>
                </a:lnTo>
                <a:lnTo>
                  <a:pt x="116" y="1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88639" y="2831063"/>
            <a:ext cx="236894" cy="232158"/>
          </a:xfrm>
          <a:custGeom>
            <a:avLst/>
            <a:gdLst>
              <a:gd name="T0" fmla="*/ 142 w 219"/>
              <a:gd name="T1" fmla="*/ 100 h 214"/>
              <a:gd name="T2" fmla="*/ 88 w 219"/>
              <a:gd name="T3" fmla="*/ 121 h 214"/>
              <a:gd name="T4" fmla="*/ 30 w 219"/>
              <a:gd name="T5" fmla="*/ 99 h 214"/>
              <a:gd name="T6" fmla="*/ 64 w 219"/>
              <a:gd name="T7" fmla="*/ 86 h 214"/>
              <a:gd name="T8" fmla="*/ 22 w 219"/>
              <a:gd name="T9" fmla="*/ 93 h 214"/>
              <a:gd name="T10" fmla="*/ 0 w 219"/>
              <a:gd name="T11" fmla="*/ 121 h 214"/>
              <a:gd name="T12" fmla="*/ 121 w 219"/>
              <a:gd name="T13" fmla="*/ 213 h 214"/>
              <a:gd name="T14" fmla="*/ 217 w 219"/>
              <a:gd name="T15" fmla="*/ 183 h 214"/>
              <a:gd name="T16" fmla="*/ 217 w 219"/>
              <a:gd name="T17" fmla="*/ 178 h 214"/>
              <a:gd name="T18" fmla="*/ 218 w 219"/>
              <a:gd name="T19" fmla="*/ 176 h 214"/>
              <a:gd name="T20" fmla="*/ 113 w 219"/>
              <a:gd name="T21" fmla="*/ 205 h 214"/>
              <a:gd name="T22" fmla="*/ 8 w 219"/>
              <a:gd name="T23" fmla="*/ 129 h 214"/>
              <a:gd name="T24" fmla="*/ 113 w 219"/>
              <a:gd name="T25" fmla="*/ 160 h 214"/>
              <a:gd name="T26" fmla="*/ 121 w 219"/>
              <a:gd name="T27" fmla="*/ 175 h 214"/>
              <a:gd name="T28" fmla="*/ 95 w 219"/>
              <a:gd name="T29" fmla="*/ 128 h 214"/>
              <a:gd name="T30" fmla="*/ 209 w 219"/>
              <a:gd name="T31" fmla="*/ 175 h 214"/>
              <a:gd name="T32" fmla="*/ 124 w 219"/>
              <a:gd name="T33" fmla="*/ 92 h 214"/>
              <a:gd name="T34" fmla="*/ 125 w 219"/>
              <a:gd name="T35" fmla="*/ 93 h 214"/>
              <a:gd name="T36" fmla="*/ 126 w 219"/>
              <a:gd name="T37" fmla="*/ 93 h 214"/>
              <a:gd name="T38" fmla="*/ 128 w 219"/>
              <a:gd name="T39" fmla="*/ 94 h 214"/>
              <a:gd name="T40" fmla="*/ 147 w 219"/>
              <a:gd name="T41" fmla="*/ 96 h 214"/>
              <a:gd name="T42" fmla="*/ 149 w 219"/>
              <a:gd name="T43" fmla="*/ 95 h 214"/>
              <a:gd name="T44" fmla="*/ 151 w 219"/>
              <a:gd name="T45" fmla="*/ 95 h 214"/>
              <a:gd name="T46" fmla="*/ 153 w 219"/>
              <a:gd name="T47" fmla="*/ 94 h 214"/>
              <a:gd name="T48" fmla="*/ 154 w 219"/>
              <a:gd name="T49" fmla="*/ 94 h 214"/>
              <a:gd name="T50" fmla="*/ 156 w 219"/>
              <a:gd name="T51" fmla="*/ 94 h 214"/>
              <a:gd name="T52" fmla="*/ 158 w 219"/>
              <a:gd name="T53" fmla="*/ 93 h 214"/>
              <a:gd name="T54" fmla="*/ 160 w 219"/>
              <a:gd name="T55" fmla="*/ 92 h 214"/>
              <a:gd name="T56" fmla="*/ 161 w 219"/>
              <a:gd name="T57" fmla="*/ 91 h 214"/>
              <a:gd name="T58" fmla="*/ 164 w 219"/>
              <a:gd name="T59" fmla="*/ 90 h 214"/>
              <a:gd name="T60" fmla="*/ 165 w 219"/>
              <a:gd name="T61" fmla="*/ 90 h 214"/>
              <a:gd name="T62" fmla="*/ 168 w 219"/>
              <a:gd name="T63" fmla="*/ 88 h 214"/>
              <a:gd name="T64" fmla="*/ 189 w 219"/>
              <a:gd name="T65" fmla="*/ 49 h 214"/>
              <a:gd name="T66" fmla="*/ 189 w 219"/>
              <a:gd name="T67" fmla="*/ 48 h 214"/>
              <a:gd name="T68" fmla="*/ 143 w 219"/>
              <a:gd name="T69" fmla="*/ 1 h 214"/>
              <a:gd name="T70" fmla="*/ 95 w 219"/>
              <a:gd name="T71" fmla="*/ 46 h 214"/>
              <a:gd name="T72" fmla="*/ 95 w 219"/>
              <a:gd name="T73" fmla="*/ 48 h 214"/>
              <a:gd name="T74" fmla="*/ 124 w 219"/>
              <a:gd name="T75" fmla="*/ 92 h 214"/>
              <a:gd name="T76" fmla="*/ 103 w 219"/>
              <a:gd name="T77" fmla="*/ 46 h 214"/>
              <a:gd name="T78" fmla="*/ 143 w 219"/>
              <a:gd name="T79" fmla="*/ 10 h 214"/>
              <a:gd name="T80" fmla="*/ 181 w 219"/>
              <a:gd name="T81" fmla="*/ 48 h 214"/>
              <a:gd name="T82" fmla="*/ 181 w 219"/>
              <a:gd name="T83" fmla="*/ 49 h 214"/>
              <a:gd name="T84" fmla="*/ 164 w 219"/>
              <a:gd name="T85" fmla="*/ 81 h 214"/>
              <a:gd name="T86" fmla="*/ 160 w 219"/>
              <a:gd name="T87" fmla="*/ 83 h 214"/>
              <a:gd name="T88" fmla="*/ 158 w 219"/>
              <a:gd name="T89" fmla="*/ 84 h 214"/>
              <a:gd name="T90" fmla="*/ 157 w 219"/>
              <a:gd name="T91" fmla="*/ 84 h 214"/>
              <a:gd name="T92" fmla="*/ 154 w 219"/>
              <a:gd name="T93" fmla="*/ 85 h 214"/>
              <a:gd name="T94" fmla="*/ 153 w 219"/>
              <a:gd name="T95" fmla="*/ 86 h 214"/>
              <a:gd name="T96" fmla="*/ 152 w 219"/>
              <a:gd name="T97" fmla="*/ 86 h 214"/>
              <a:gd name="T98" fmla="*/ 151 w 219"/>
              <a:gd name="T99" fmla="*/ 86 h 214"/>
              <a:gd name="T100" fmla="*/ 150 w 219"/>
              <a:gd name="T101" fmla="*/ 87 h 214"/>
              <a:gd name="T102" fmla="*/ 147 w 219"/>
              <a:gd name="T103" fmla="*/ 87 h 214"/>
              <a:gd name="T104" fmla="*/ 146 w 219"/>
              <a:gd name="T105" fmla="*/ 87 h 214"/>
              <a:gd name="T106" fmla="*/ 142 w 219"/>
              <a:gd name="T107" fmla="*/ 87 h 214"/>
              <a:gd name="T108" fmla="*/ 142 w 219"/>
              <a:gd name="T109" fmla="*/ 87 h 214"/>
              <a:gd name="T110" fmla="*/ 130 w 219"/>
              <a:gd name="T111" fmla="*/ 86 h 214"/>
              <a:gd name="T112" fmla="*/ 128 w 219"/>
              <a:gd name="T113" fmla="*/ 85 h 214"/>
              <a:gd name="T114" fmla="*/ 127 w 219"/>
              <a:gd name="T115" fmla="*/ 84 h 214"/>
              <a:gd name="T116" fmla="*/ 103 w 219"/>
              <a:gd name="T117" fmla="*/ 48 h 214"/>
              <a:gd name="T118" fmla="*/ 103 w 219"/>
              <a:gd name="T119" fmla="*/ 47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14">
                <a:moveTo>
                  <a:pt x="142" y="100"/>
                </a:moveTo>
                <a:lnTo>
                  <a:pt x="142" y="100"/>
                </a:lnTo>
                <a:cubicBezTo>
                  <a:pt x="122" y="100"/>
                  <a:pt x="103" y="108"/>
                  <a:pt x="89" y="122"/>
                </a:cubicBezTo>
                <a:lnTo>
                  <a:pt x="88" y="121"/>
                </a:lnTo>
                <a:lnTo>
                  <a:pt x="30" y="121"/>
                </a:lnTo>
                <a:lnTo>
                  <a:pt x="30" y="99"/>
                </a:lnTo>
                <a:lnTo>
                  <a:pt x="64" y="86"/>
                </a:lnTo>
                <a:lnTo>
                  <a:pt x="64" y="86"/>
                </a:lnTo>
                <a:cubicBezTo>
                  <a:pt x="69" y="84"/>
                  <a:pt x="66" y="76"/>
                  <a:pt x="61" y="78"/>
                </a:cubicBezTo>
                <a:lnTo>
                  <a:pt x="22" y="93"/>
                </a:lnTo>
                <a:lnTo>
                  <a:pt x="22" y="121"/>
                </a:lnTo>
                <a:lnTo>
                  <a:pt x="0" y="121"/>
                </a:lnTo>
                <a:lnTo>
                  <a:pt x="0" y="213"/>
                </a:lnTo>
                <a:lnTo>
                  <a:pt x="121" y="213"/>
                </a:lnTo>
                <a:lnTo>
                  <a:pt x="121" y="183"/>
                </a:lnTo>
                <a:lnTo>
                  <a:pt x="217" y="183"/>
                </a:lnTo>
                <a:lnTo>
                  <a:pt x="217" y="178"/>
                </a:lnTo>
                <a:lnTo>
                  <a:pt x="217" y="178"/>
                </a:lnTo>
                <a:cubicBezTo>
                  <a:pt x="218" y="177"/>
                  <a:pt x="218" y="177"/>
                  <a:pt x="218" y="176"/>
                </a:cubicBezTo>
                <a:lnTo>
                  <a:pt x="218" y="176"/>
                </a:lnTo>
                <a:cubicBezTo>
                  <a:pt x="218" y="134"/>
                  <a:pt x="183" y="100"/>
                  <a:pt x="142" y="100"/>
                </a:cubicBezTo>
                <a:close/>
                <a:moveTo>
                  <a:pt x="113" y="205"/>
                </a:moveTo>
                <a:lnTo>
                  <a:pt x="8" y="205"/>
                </a:lnTo>
                <a:lnTo>
                  <a:pt x="8" y="129"/>
                </a:lnTo>
                <a:lnTo>
                  <a:pt x="84" y="129"/>
                </a:lnTo>
                <a:lnTo>
                  <a:pt x="113" y="160"/>
                </a:lnTo>
                <a:lnTo>
                  <a:pt x="113" y="205"/>
                </a:lnTo>
                <a:close/>
                <a:moveTo>
                  <a:pt x="121" y="175"/>
                </a:moveTo>
                <a:lnTo>
                  <a:pt x="121" y="157"/>
                </a:lnTo>
                <a:lnTo>
                  <a:pt x="95" y="128"/>
                </a:lnTo>
                <a:lnTo>
                  <a:pt x="95" y="128"/>
                </a:lnTo>
                <a:cubicBezTo>
                  <a:pt x="137" y="86"/>
                  <a:pt x="208" y="116"/>
                  <a:pt x="209" y="175"/>
                </a:cubicBezTo>
                <a:lnTo>
                  <a:pt x="121" y="175"/>
                </a:lnTo>
                <a:close/>
                <a:moveTo>
                  <a:pt x="124" y="92"/>
                </a:moveTo>
                <a:lnTo>
                  <a:pt x="124" y="92"/>
                </a:lnTo>
                <a:cubicBezTo>
                  <a:pt x="124" y="93"/>
                  <a:pt x="125" y="93"/>
                  <a:pt x="125" y="93"/>
                </a:cubicBezTo>
                <a:lnTo>
                  <a:pt x="126" y="93"/>
                </a:lnTo>
                <a:lnTo>
                  <a:pt x="126" y="93"/>
                </a:lnTo>
                <a:cubicBezTo>
                  <a:pt x="127" y="93"/>
                  <a:pt x="127" y="93"/>
                  <a:pt x="128" y="94"/>
                </a:cubicBezTo>
                <a:lnTo>
                  <a:pt x="128" y="94"/>
                </a:lnTo>
                <a:cubicBezTo>
                  <a:pt x="134" y="96"/>
                  <a:pt x="140" y="96"/>
                  <a:pt x="147" y="96"/>
                </a:cubicBezTo>
                <a:lnTo>
                  <a:pt x="147" y="96"/>
                </a:lnTo>
                <a:lnTo>
                  <a:pt x="148" y="96"/>
                </a:lnTo>
                <a:lnTo>
                  <a:pt x="149" y="95"/>
                </a:lnTo>
                <a:lnTo>
                  <a:pt x="149" y="95"/>
                </a:lnTo>
                <a:cubicBezTo>
                  <a:pt x="150" y="95"/>
                  <a:pt x="151" y="95"/>
                  <a:pt x="151" y="95"/>
                </a:cubicBezTo>
                <a:lnTo>
                  <a:pt x="151" y="95"/>
                </a:lnTo>
                <a:cubicBezTo>
                  <a:pt x="152" y="95"/>
                  <a:pt x="152" y="95"/>
                  <a:pt x="153" y="94"/>
                </a:cubicBezTo>
                <a:lnTo>
                  <a:pt x="154" y="94"/>
                </a:lnTo>
                <a:lnTo>
                  <a:pt x="154" y="94"/>
                </a:lnTo>
                <a:cubicBezTo>
                  <a:pt x="155" y="94"/>
                  <a:pt x="155" y="94"/>
                  <a:pt x="156" y="94"/>
                </a:cubicBezTo>
                <a:lnTo>
                  <a:pt x="156" y="94"/>
                </a:lnTo>
                <a:cubicBezTo>
                  <a:pt x="156" y="93"/>
                  <a:pt x="157" y="93"/>
                  <a:pt x="157" y="93"/>
                </a:cubicBezTo>
                <a:lnTo>
                  <a:pt x="158" y="93"/>
                </a:lnTo>
                <a:lnTo>
                  <a:pt x="158" y="93"/>
                </a:lnTo>
                <a:cubicBezTo>
                  <a:pt x="159" y="93"/>
                  <a:pt x="160" y="93"/>
                  <a:pt x="160" y="92"/>
                </a:cubicBezTo>
                <a:lnTo>
                  <a:pt x="160" y="92"/>
                </a:lnTo>
                <a:cubicBezTo>
                  <a:pt x="161" y="92"/>
                  <a:pt x="161" y="92"/>
                  <a:pt x="161" y="91"/>
                </a:cubicBezTo>
                <a:lnTo>
                  <a:pt x="161" y="91"/>
                </a:lnTo>
                <a:cubicBezTo>
                  <a:pt x="162" y="91"/>
                  <a:pt x="163" y="91"/>
                  <a:pt x="164" y="90"/>
                </a:cubicBezTo>
                <a:lnTo>
                  <a:pt x="164" y="90"/>
                </a:lnTo>
                <a:cubicBezTo>
                  <a:pt x="165" y="90"/>
                  <a:pt x="165" y="90"/>
                  <a:pt x="165" y="90"/>
                </a:cubicBezTo>
                <a:lnTo>
                  <a:pt x="165" y="90"/>
                </a:lnTo>
                <a:cubicBezTo>
                  <a:pt x="166" y="89"/>
                  <a:pt x="167" y="88"/>
                  <a:pt x="168" y="88"/>
                </a:cubicBezTo>
                <a:lnTo>
                  <a:pt x="168" y="88"/>
                </a:lnTo>
                <a:cubicBezTo>
                  <a:pt x="181" y="79"/>
                  <a:pt x="189" y="64"/>
                  <a:pt x="189" y="49"/>
                </a:cubicBezTo>
                <a:lnTo>
                  <a:pt x="189" y="48"/>
                </a:lnTo>
                <a:lnTo>
                  <a:pt x="189" y="48"/>
                </a:lnTo>
                <a:cubicBezTo>
                  <a:pt x="189" y="23"/>
                  <a:pt x="169" y="2"/>
                  <a:pt x="143" y="1"/>
                </a:cubicBezTo>
                <a:lnTo>
                  <a:pt x="143" y="1"/>
                </a:lnTo>
                <a:cubicBezTo>
                  <a:pt x="118" y="0"/>
                  <a:pt x="96" y="20"/>
                  <a:pt x="95" y="46"/>
                </a:cubicBezTo>
                <a:lnTo>
                  <a:pt x="95" y="46"/>
                </a:lnTo>
                <a:lnTo>
                  <a:pt x="95" y="46"/>
                </a:lnTo>
                <a:cubicBezTo>
                  <a:pt x="95" y="47"/>
                  <a:pt x="95" y="48"/>
                  <a:pt x="95" y="48"/>
                </a:cubicBezTo>
                <a:lnTo>
                  <a:pt x="95" y="48"/>
                </a:lnTo>
                <a:cubicBezTo>
                  <a:pt x="95" y="67"/>
                  <a:pt x="106" y="85"/>
                  <a:pt x="124" y="92"/>
                </a:cubicBezTo>
                <a:close/>
                <a:moveTo>
                  <a:pt x="103" y="47"/>
                </a:moveTo>
                <a:lnTo>
                  <a:pt x="103" y="46"/>
                </a:lnTo>
                <a:lnTo>
                  <a:pt x="103" y="46"/>
                </a:lnTo>
                <a:cubicBezTo>
                  <a:pt x="104" y="25"/>
                  <a:pt x="122" y="9"/>
                  <a:pt x="143" y="10"/>
                </a:cubicBezTo>
                <a:lnTo>
                  <a:pt x="143" y="10"/>
                </a:lnTo>
                <a:cubicBezTo>
                  <a:pt x="164" y="10"/>
                  <a:pt x="181" y="27"/>
                  <a:pt x="181" y="48"/>
                </a:cubicBezTo>
                <a:lnTo>
                  <a:pt x="181" y="49"/>
                </a:lnTo>
                <a:lnTo>
                  <a:pt x="181" y="49"/>
                </a:lnTo>
                <a:cubicBezTo>
                  <a:pt x="181" y="61"/>
                  <a:pt x="174" y="74"/>
                  <a:pt x="164" y="81"/>
                </a:cubicBezTo>
                <a:lnTo>
                  <a:pt x="164" y="81"/>
                </a:lnTo>
                <a:cubicBezTo>
                  <a:pt x="163" y="81"/>
                  <a:pt x="162" y="82"/>
                  <a:pt x="161" y="82"/>
                </a:cubicBezTo>
                <a:lnTo>
                  <a:pt x="160" y="83"/>
                </a:lnTo>
                <a:lnTo>
                  <a:pt x="160" y="83"/>
                </a:lnTo>
                <a:cubicBezTo>
                  <a:pt x="160" y="83"/>
                  <a:pt x="159" y="83"/>
                  <a:pt x="158" y="84"/>
                </a:cubicBezTo>
                <a:lnTo>
                  <a:pt x="157" y="84"/>
                </a:lnTo>
                <a:lnTo>
                  <a:pt x="157" y="84"/>
                </a:lnTo>
                <a:cubicBezTo>
                  <a:pt x="156" y="85"/>
                  <a:pt x="156" y="85"/>
                  <a:pt x="155" y="85"/>
                </a:cubicBezTo>
                <a:lnTo>
                  <a:pt x="154" y="85"/>
                </a:lnTo>
                <a:lnTo>
                  <a:pt x="154" y="85"/>
                </a:lnTo>
                <a:cubicBezTo>
                  <a:pt x="154" y="85"/>
                  <a:pt x="154" y="86"/>
                  <a:pt x="153" y="86"/>
                </a:cubicBezTo>
                <a:lnTo>
                  <a:pt x="153" y="86"/>
                </a:lnTo>
                <a:lnTo>
                  <a:pt x="152" y="86"/>
                </a:lnTo>
                <a:lnTo>
                  <a:pt x="151" y="86"/>
                </a:lnTo>
                <a:lnTo>
                  <a:pt x="151" y="86"/>
                </a:lnTo>
                <a:cubicBezTo>
                  <a:pt x="150" y="86"/>
                  <a:pt x="150" y="87"/>
                  <a:pt x="150" y="87"/>
                </a:cubicBezTo>
                <a:lnTo>
                  <a:pt x="150" y="87"/>
                </a:lnTo>
                <a:cubicBezTo>
                  <a:pt x="149" y="87"/>
                  <a:pt x="149" y="87"/>
                  <a:pt x="148" y="87"/>
                </a:cubicBezTo>
                <a:lnTo>
                  <a:pt x="147" y="87"/>
                </a:lnTo>
                <a:lnTo>
                  <a:pt x="147" y="87"/>
                </a:lnTo>
                <a:lnTo>
                  <a:pt x="146" y="87"/>
                </a:lnTo>
                <a:lnTo>
                  <a:pt x="146" y="87"/>
                </a:lnTo>
                <a:cubicBezTo>
                  <a:pt x="145" y="87"/>
                  <a:pt x="143" y="87"/>
                  <a:pt x="142" y="87"/>
                </a:cubicBezTo>
                <a:lnTo>
                  <a:pt x="142" y="87"/>
                </a:lnTo>
                <a:lnTo>
                  <a:pt x="142" y="87"/>
                </a:lnTo>
                <a:cubicBezTo>
                  <a:pt x="138" y="87"/>
                  <a:pt x="134" y="87"/>
                  <a:pt x="130" y="86"/>
                </a:cubicBezTo>
                <a:lnTo>
                  <a:pt x="130" y="86"/>
                </a:lnTo>
                <a:cubicBezTo>
                  <a:pt x="130" y="86"/>
                  <a:pt x="130" y="85"/>
                  <a:pt x="129" y="85"/>
                </a:cubicBezTo>
                <a:lnTo>
                  <a:pt x="128" y="85"/>
                </a:lnTo>
                <a:lnTo>
                  <a:pt x="128" y="85"/>
                </a:lnTo>
                <a:lnTo>
                  <a:pt x="127" y="84"/>
                </a:lnTo>
                <a:lnTo>
                  <a:pt x="127" y="84"/>
                </a:lnTo>
                <a:cubicBezTo>
                  <a:pt x="112" y="78"/>
                  <a:pt x="103" y="64"/>
                  <a:pt x="103" y="48"/>
                </a:cubicBezTo>
                <a:lnTo>
                  <a:pt x="103" y="48"/>
                </a:lnTo>
                <a:lnTo>
                  <a:pt x="103" y="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17067" y="2366750"/>
            <a:ext cx="170564" cy="232158"/>
          </a:xfrm>
          <a:custGeom>
            <a:avLst/>
            <a:gdLst>
              <a:gd name="T0" fmla="*/ 79 w 159"/>
              <a:gd name="T1" fmla="*/ 217 h 218"/>
              <a:gd name="T2" fmla="*/ 79 w 159"/>
              <a:gd name="T3" fmla="*/ 217 h 218"/>
              <a:gd name="T4" fmla="*/ 79 w 159"/>
              <a:gd name="T5" fmla="*/ 217 h 218"/>
              <a:gd name="T6" fmla="*/ 66 w 159"/>
              <a:gd name="T7" fmla="*/ 210 h 218"/>
              <a:gd name="T8" fmla="*/ 66 w 159"/>
              <a:gd name="T9" fmla="*/ 210 h 218"/>
              <a:gd name="T10" fmla="*/ 0 w 159"/>
              <a:gd name="T11" fmla="*/ 83 h 218"/>
              <a:gd name="T12" fmla="*/ 0 w 159"/>
              <a:gd name="T13" fmla="*/ 83 h 218"/>
              <a:gd name="T14" fmla="*/ 79 w 159"/>
              <a:gd name="T15" fmla="*/ 0 h 218"/>
              <a:gd name="T16" fmla="*/ 79 w 159"/>
              <a:gd name="T17" fmla="*/ 0 h 218"/>
              <a:gd name="T18" fmla="*/ 158 w 159"/>
              <a:gd name="T19" fmla="*/ 83 h 218"/>
              <a:gd name="T20" fmla="*/ 158 w 159"/>
              <a:gd name="T21" fmla="*/ 83 h 218"/>
              <a:gd name="T22" fmla="*/ 92 w 159"/>
              <a:gd name="T23" fmla="*/ 210 h 218"/>
              <a:gd name="T24" fmla="*/ 92 w 159"/>
              <a:gd name="T25" fmla="*/ 210 h 218"/>
              <a:gd name="T26" fmla="*/ 92 w 159"/>
              <a:gd name="T27" fmla="*/ 210 h 218"/>
              <a:gd name="T28" fmla="*/ 79 w 159"/>
              <a:gd name="T29" fmla="*/ 217 h 218"/>
              <a:gd name="T30" fmla="*/ 79 w 159"/>
              <a:gd name="T31" fmla="*/ 8 h 218"/>
              <a:gd name="T32" fmla="*/ 79 w 159"/>
              <a:gd name="T33" fmla="*/ 8 h 218"/>
              <a:gd name="T34" fmla="*/ 8 w 159"/>
              <a:gd name="T35" fmla="*/ 83 h 218"/>
              <a:gd name="T36" fmla="*/ 8 w 159"/>
              <a:gd name="T37" fmla="*/ 83 h 218"/>
              <a:gd name="T38" fmla="*/ 72 w 159"/>
              <a:gd name="T39" fmla="*/ 205 h 218"/>
              <a:gd name="T40" fmla="*/ 72 w 159"/>
              <a:gd name="T41" fmla="*/ 205 h 218"/>
              <a:gd name="T42" fmla="*/ 79 w 159"/>
              <a:gd name="T43" fmla="*/ 209 h 218"/>
              <a:gd name="T44" fmla="*/ 79 w 159"/>
              <a:gd name="T45" fmla="*/ 209 h 218"/>
              <a:gd name="T46" fmla="*/ 79 w 159"/>
              <a:gd name="T47" fmla="*/ 209 h 218"/>
              <a:gd name="T48" fmla="*/ 86 w 159"/>
              <a:gd name="T49" fmla="*/ 205 h 218"/>
              <a:gd name="T50" fmla="*/ 86 w 159"/>
              <a:gd name="T51" fmla="*/ 205 h 218"/>
              <a:gd name="T52" fmla="*/ 150 w 159"/>
              <a:gd name="T53" fmla="*/ 83 h 218"/>
              <a:gd name="T54" fmla="*/ 150 w 159"/>
              <a:gd name="T55" fmla="*/ 83 h 218"/>
              <a:gd name="T56" fmla="*/ 79 w 159"/>
              <a:gd name="T57" fmla="*/ 8 h 218"/>
              <a:gd name="T58" fmla="*/ 79 w 159"/>
              <a:gd name="T59" fmla="*/ 130 h 218"/>
              <a:gd name="T60" fmla="*/ 79 w 159"/>
              <a:gd name="T61" fmla="*/ 130 h 218"/>
              <a:gd name="T62" fmla="*/ 43 w 159"/>
              <a:gd name="T63" fmla="*/ 42 h 218"/>
              <a:gd name="T64" fmla="*/ 43 w 159"/>
              <a:gd name="T65" fmla="*/ 42 h 218"/>
              <a:gd name="T66" fmla="*/ 130 w 159"/>
              <a:gd name="T67" fmla="*/ 78 h 218"/>
              <a:gd name="T68" fmla="*/ 130 w 159"/>
              <a:gd name="T69" fmla="*/ 78 h 218"/>
              <a:gd name="T70" fmla="*/ 79 w 159"/>
              <a:gd name="T71" fmla="*/ 130 h 218"/>
              <a:gd name="T72" fmla="*/ 79 w 159"/>
              <a:gd name="T73" fmla="*/ 35 h 218"/>
              <a:gd name="T74" fmla="*/ 79 w 159"/>
              <a:gd name="T75" fmla="*/ 35 h 218"/>
              <a:gd name="T76" fmla="*/ 48 w 159"/>
              <a:gd name="T77" fmla="*/ 109 h 218"/>
              <a:gd name="T78" fmla="*/ 48 w 159"/>
              <a:gd name="T79" fmla="*/ 109 h 218"/>
              <a:gd name="T80" fmla="*/ 122 w 159"/>
              <a:gd name="T81" fmla="*/ 78 h 218"/>
              <a:gd name="T82" fmla="*/ 122 w 159"/>
              <a:gd name="T83" fmla="*/ 78 h 218"/>
              <a:gd name="T84" fmla="*/ 79 w 159"/>
              <a:gd name="T85" fmla="*/ 35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9" h="218">
                <a:moveTo>
                  <a:pt x="79" y="217"/>
                </a:moveTo>
                <a:lnTo>
                  <a:pt x="79" y="217"/>
                </a:lnTo>
                <a:lnTo>
                  <a:pt x="79" y="217"/>
                </a:lnTo>
                <a:cubicBezTo>
                  <a:pt x="74" y="216"/>
                  <a:pt x="69" y="214"/>
                  <a:pt x="66" y="210"/>
                </a:cubicBezTo>
                <a:lnTo>
                  <a:pt x="66" y="210"/>
                </a:lnTo>
                <a:cubicBezTo>
                  <a:pt x="34" y="172"/>
                  <a:pt x="0" y="127"/>
                  <a:pt x="0" y="83"/>
                </a:cubicBezTo>
                <a:lnTo>
                  <a:pt x="0" y="83"/>
                </a:lnTo>
                <a:cubicBezTo>
                  <a:pt x="0" y="37"/>
                  <a:pt x="35" y="0"/>
                  <a:pt x="79" y="0"/>
                </a:cubicBezTo>
                <a:lnTo>
                  <a:pt x="79" y="0"/>
                </a:lnTo>
                <a:cubicBezTo>
                  <a:pt x="122" y="0"/>
                  <a:pt x="158" y="37"/>
                  <a:pt x="158" y="83"/>
                </a:cubicBezTo>
                <a:lnTo>
                  <a:pt x="158" y="83"/>
                </a:lnTo>
                <a:cubicBezTo>
                  <a:pt x="158" y="127"/>
                  <a:pt x="124" y="172"/>
                  <a:pt x="92" y="210"/>
                </a:cubicBezTo>
                <a:lnTo>
                  <a:pt x="92" y="210"/>
                </a:lnTo>
                <a:lnTo>
                  <a:pt x="92" y="210"/>
                </a:lnTo>
                <a:cubicBezTo>
                  <a:pt x="89" y="214"/>
                  <a:pt x="84" y="216"/>
                  <a:pt x="79" y="217"/>
                </a:cubicBezTo>
                <a:close/>
                <a:moveTo>
                  <a:pt x="79" y="8"/>
                </a:moveTo>
                <a:lnTo>
                  <a:pt x="79" y="8"/>
                </a:lnTo>
                <a:cubicBezTo>
                  <a:pt x="40" y="8"/>
                  <a:pt x="8" y="42"/>
                  <a:pt x="8" y="83"/>
                </a:cubicBezTo>
                <a:lnTo>
                  <a:pt x="8" y="83"/>
                </a:lnTo>
                <a:cubicBezTo>
                  <a:pt x="8" y="125"/>
                  <a:pt x="41" y="168"/>
                  <a:pt x="72" y="205"/>
                </a:cubicBezTo>
                <a:lnTo>
                  <a:pt x="72" y="205"/>
                </a:lnTo>
                <a:cubicBezTo>
                  <a:pt x="74" y="207"/>
                  <a:pt x="76" y="208"/>
                  <a:pt x="79" y="209"/>
                </a:cubicBezTo>
                <a:lnTo>
                  <a:pt x="79" y="209"/>
                </a:lnTo>
                <a:lnTo>
                  <a:pt x="79" y="209"/>
                </a:lnTo>
                <a:cubicBezTo>
                  <a:pt x="82" y="208"/>
                  <a:pt x="84" y="207"/>
                  <a:pt x="86" y="205"/>
                </a:cubicBezTo>
                <a:lnTo>
                  <a:pt x="86" y="205"/>
                </a:lnTo>
                <a:cubicBezTo>
                  <a:pt x="117" y="168"/>
                  <a:pt x="150" y="125"/>
                  <a:pt x="150" y="83"/>
                </a:cubicBezTo>
                <a:lnTo>
                  <a:pt x="150" y="83"/>
                </a:lnTo>
                <a:cubicBezTo>
                  <a:pt x="150" y="42"/>
                  <a:pt x="118" y="8"/>
                  <a:pt x="79" y="8"/>
                </a:cubicBezTo>
                <a:close/>
                <a:moveTo>
                  <a:pt x="79" y="130"/>
                </a:moveTo>
                <a:lnTo>
                  <a:pt x="79" y="130"/>
                </a:lnTo>
                <a:cubicBezTo>
                  <a:pt x="33" y="130"/>
                  <a:pt x="10" y="74"/>
                  <a:pt x="43" y="42"/>
                </a:cubicBezTo>
                <a:lnTo>
                  <a:pt x="43" y="42"/>
                </a:lnTo>
                <a:cubicBezTo>
                  <a:pt x="75" y="9"/>
                  <a:pt x="130" y="32"/>
                  <a:pt x="130" y="78"/>
                </a:cubicBezTo>
                <a:lnTo>
                  <a:pt x="130" y="78"/>
                </a:lnTo>
                <a:cubicBezTo>
                  <a:pt x="130" y="107"/>
                  <a:pt x="107" y="130"/>
                  <a:pt x="79" y="130"/>
                </a:cubicBezTo>
                <a:close/>
                <a:moveTo>
                  <a:pt x="79" y="35"/>
                </a:moveTo>
                <a:lnTo>
                  <a:pt x="79" y="35"/>
                </a:lnTo>
                <a:cubicBezTo>
                  <a:pt x="40" y="35"/>
                  <a:pt x="21" y="82"/>
                  <a:pt x="48" y="109"/>
                </a:cubicBezTo>
                <a:lnTo>
                  <a:pt x="48" y="109"/>
                </a:lnTo>
                <a:cubicBezTo>
                  <a:pt x="76" y="136"/>
                  <a:pt x="122" y="117"/>
                  <a:pt x="122" y="78"/>
                </a:cubicBezTo>
                <a:lnTo>
                  <a:pt x="122" y="78"/>
                </a:lnTo>
                <a:cubicBezTo>
                  <a:pt x="122" y="55"/>
                  <a:pt x="103" y="35"/>
                  <a:pt x="79" y="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79164" y="983285"/>
            <a:ext cx="251110" cy="213204"/>
          </a:xfrm>
          <a:custGeom>
            <a:avLst/>
            <a:gdLst>
              <a:gd name="T0" fmla="*/ 117 w 232"/>
              <a:gd name="T1" fmla="*/ 196 h 197"/>
              <a:gd name="T2" fmla="*/ 25 w 232"/>
              <a:gd name="T3" fmla="*/ 104 h 197"/>
              <a:gd name="T4" fmla="*/ 25 w 232"/>
              <a:gd name="T5" fmla="*/ 104 h 197"/>
              <a:gd name="T6" fmla="*/ 25 w 232"/>
              <a:gd name="T7" fmla="*/ 22 h 197"/>
              <a:gd name="T8" fmla="*/ 25 w 232"/>
              <a:gd name="T9" fmla="*/ 22 h 197"/>
              <a:gd name="T10" fmla="*/ 107 w 232"/>
              <a:gd name="T11" fmla="*/ 22 h 197"/>
              <a:gd name="T12" fmla="*/ 117 w 232"/>
              <a:gd name="T13" fmla="*/ 32 h 197"/>
              <a:gd name="T14" fmla="*/ 127 w 232"/>
              <a:gd name="T15" fmla="*/ 22 h 197"/>
              <a:gd name="T16" fmla="*/ 127 w 232"/>
              <a:gd name="T17" fmla="*/ 22 h 197"/>
              <a:gd name="T18" fmla="*/ 209 w 232"/>
              <a:gd name="T19" fmla="*/ 22 h 197"/>
              <a:gd name="T20" fmla="*/ 209 w 232"/>
              <a:gd name="T21" fmla="*/ 22 h 197"/>
              <a:gd name="T22" fmla="*/ 209 w 232"/>
              <a:gd name="T23" fmla="*/ 104 h 197"/>
              <a:gd name="T24" fmla="*/ 117 w 232"/>
              <a:gd name="T25" fmla="*/ 196 h 197"/>
              <a:gd name="T26" fmla="*/ 66 w 232"/>
              <a:gd name="T27" fmla="*/ 14 h 197"/>
              <a:gd name="T28" fmla="*/ 66 w 232"/>
              <a:gd name="T29" fmla="*/ 14 h 197"/>
              <a:gd name="T30" fmla="*/ 31 w 232"/>
              <a:gd name="T31" fmla="*/ 98 h 197"/>
              <a:gd name="T32" fmla="*/ 117 w 232"/>
              <a:gd name="T33" fmla="*/ 184 h 197"/>
              <a:gd name="T34" fmla="*/ 203 w 232"/>
              <a:gd name="T35" fmla="*/ 98 h 197"/>
              <a:gd name="T36" fmla="*/ 203 w 232"/>
              <a:gd name="T37" fmla="*/ 98 h 197"/>
              <a:gd name="T38" fmla="*/ 203 w 232"/>
              <a:gd name="T39" fmla="*/ 28 h 197"/>
              <a:gd name="T40" fmla="*/ 203 w 232"/>
              <a:gd name="T41" fmla="*/ 28 h 197"/>
              <a:gd name="T42" fmla="*/ 133 w 232"/>
              <a:gd name="T43" fmla="*/ 28 h 197"/>
              <a:gd name="T44" fmla="*/ 117 w 232"/>
              <a:gd name="T45" fmla="*/ 44 h 197"/>
              <a:gd name="T46" fmla="*/ 101 w 232"/>
              <a:gd name="T47" fmla="*/ 28 h 197"/>
              <a:gd name="T48" fmla="*/ 101 w 232"/>
              <a:gd name="T49" fmla="*/ 28 h 197"/>
              <a:gd name="T50" fmla="*/ 66 w 232"/>
              <a:gd name="T51" fmla="*/ 14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32" h="197">
                <a:moveTo>
                  <a:pt x="117" y="196"/>
                </a:moveTo>
                <a:lnTo>
                  <a:pt x="25" y="104"/>
                </a:lnTo>
                <a:lnTo>
                  <a:pt x="25" y="104"/>
                </a:lnTo>
                <a:cubicBezTo>
                  <a:pt x="3" y="81"/>
                  <a:pt x="3" y="45"/>
                  <a:pt x="25" y="22"/>
                </a:cubicBezTo>
                <a:lnTo>
                  <a:pt x="25" y="22"/>
                </a:lnTo>
                <a:cubicBezTo>
                  <a:pt x="48" y="0"/>
                  <a:pt x="84" y="0"/>
                  <a:pt x="107" y="22"/>
                </a:cubicBezTo>
                <a:lnTo>
                  <a:pt x="117" y="32"/>
                </a:lnTo>
                <a:lnTo>
                  <a:pt x="127" y="22"/>
                </a:lnTo>
                <a:lnTo>
                  <a:pt x="127" y="22"/>
                </a:lnTo>
                <a:cubicBezTo>
                  <a:pt x="149" y="0"/>
                  <a:pt x="186" y="0"/>
                  <a:pt x="209" y="22"/>
                </a:cubicBezTo>
                <a:lnTo>
                  <a:pt x="209" y="22"/>
                </a:lnTo>
                <a:cubicBezTo>
                  <a:pt x="231" y="45"/>
                  <a:pt x="231" y="81"/>
                  <a:pt x="209" y="104"/>
                </a:cubicBezTo>
                <a:lnTo>
                  <a:pt x="117" y="196"/>
                </a:lnTo>
                <a:close/>
                <a:moveTo>
                  <a:pt x="66" y="14"/>
                </a:moveTo>
                <a:lnTo>
                  <a:pt x="66" y="14"/>
                </a:lnTo>
                <a:cubicBezTo>
                  <a:pt x="22" y="14"/>
                  <a:pt x="0" y="67"/>
                  <a:pt x="31" y="98"/>
                </a:cubicBezTo>
                <a:lnTo>
                  <a:pt x="117" y="184"/>
                </a:lnTo>
                <a:lnTo>
                  <a:pt x="203" y="98"/>
                </a:lnTo>
                <a:lnTo>
                  <a:pt x="203" y="98"/>
                </a:lnTo>
                <a:cubicBezTo>
                  <a:pt x="221" y="79"/>
                  <a:pt x="221" y="47"/>
                  <a:pt x="203" y="28"/>
                </a:cubicBezTo>
                <a:lnTo>
                  <a:pt x="203" y="28"/>
                </a:lnTo>
                <a:cubicBezTo>
                  <a:pt x="183" y="9"/>
                  <a:pt x="152" y="9"/>
                  <a:pt x="133" y="28"/>
                </a:cubicBezTo>
                <a:lnTo>
                  <a:pt x="117" y="44"/>
                </a:lnTo>
                <a:lnTo>
                  <a:pt x="101" y="28"/>
                </a:lnTo>
                <a:lnTo>
                  <a:pt x="101" y="28"/>
                </a:lnTo>
                <a:cubicBezTo>
                  <a:pt x="92" y="19"/>
                  <a:pt x="79" y="14"/>
                  <a:pt x="66" y="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83904" y="1433384"/>
            <a:ext cx="236894" cy="241634"/>
          </a:xfrm>
          <a:custGeom>
            <a:avLst/>
            <a:gdLst>
              <a:gd name="T0" fmla="*/ 70 w 222"/>
              <a:gd name="T1" fmla="*/ 200 h 227"/>
              <a:gd name="T2" fmla="*/ 57 w 222"/>
              <a:gd name="T3" fmla="*/ 205 h 227"/>
              <a:gd name="T4" fmla="*/ 63 w 222"/>
              <a:gd name="T5" fmla="*/ 193 h 227"/>
              <a:gd name="T6" fmla="*/ 221 w 222"/>
              <a:gd name="T7" fmla="*/ 55 h 227"/>
              <a:gd name="T8" fmla="*/ 221 w 222"/>
              <a:gd name="T9" fmla="*/ 125 h 227"/>
              <a:gd name="T10" fmla="*/ 140 w 222"/>
              <a:gd name="T11" fmla="*/ 146 h 227"/>
              <a:gd name="T12" fmla="*/ 125 w 222"/>
              <a:gd name="T13" fmla="*/ 199 h 227"/>
              <a:gd name="T14" fmla="*/ 99 w 222"/>
              <a:gd name="T15" fmla="*/ 226 h 227"/>
              <a:gd name="T16" fmla="*/ 27 w 222"/>
              <a:gd name="T17" fmla="*/ 226 h 227"/>
              <a:gd name="T18" fmla="*/ 0 w 222"/>
              <a:gd name="T19" fmla="*/ 27 h 227"/>
              <a:gd name="T20" fmla="*/ 27 w 222"/>
              <a:gd name="T21" fmla="*/ 0 h 227"/>
              <a:gd name="T22" fmla="*/ 99 w 222"/>
              <a:gd name="T23" fmla="*/ 0 h 227"/>
              <a:gd name="T24" fmla="*/ 125 w 222"/>
              <a:gd name="T25" fmla="*/ 34 h 227"/>
              <a:gd name="T26" fmla="*/ 201 w 222"/>
              <a:gd name="T27" fmla="*/ 34 h 227"/>
              <a:gd name="T28" fmla="*/ 8 w 222"/>
              <a:gd name="T29" fmla="*/ 27 h 227"/>
              <a:gd name="T30" fmla="*/ 80 w 222"/>
              <a:gd name="T31" fmla="*/ 40 h 227"/>
              <a:gd name="T32" fmla="*/ 96 w 222"/>
              <a:gd name="T33" fmla="*/ 34 h 227"/>
              <a:gd name="T34" fmla="*/ 117 w 222"/>
              <a:gd name="T35" fmla="*/ 27 h 227"/>
              <a:gd name="T36" fmla="*/ 99 w 222"/>
              <a:gd name="T37" fmla="*/ 9 h 227"/>
              <a:gd name="T38" fmla="*/ 27 w 222"/>
              <a:gd name="T39" fmla="*/ 9 h 227"/>
              <a:gd name="T40" fmla="*/ 75 w 222"/>
              <a:gd name="T41" fmla="*/ 125 h 227"/>
              <a:gd name="T42" fmla="*/ 75 w 222"/>
              <a:gd name="T43" fmla="*/ 55 h 227"/>
              <a:gd name="T44" fmla="*/ 8 w 222"/>
              <a:gd name="T45" fmla="*/ 49 h 227"/>
              <a:gd name="T46" fmla="*/ 96 w 222"/>
              <a:gd name="T47" fmla="*/ 174 h 227"/>
              <a:gd name="T48" fmla="*/ 96 w 222"/>
              <a:gd name="T49" fmla="*/ 146 h 227"/>
              <a:gd name="T50" fmla="*/ 75 w 222"/>
              <a:gd name="T51" fmla="*/ 125 h 227"/>
              <a:gd name="T52" fmla="*/ 117 w 222"/>
              <a:gd name="T53" fmla="*/ 183 h 227"/>
              <a:gd name="T54" fmla="*/ 8 w 222"/>
              <a:gd name="T55" fmla="*/ 199 h 227"/>
              <a:gd name="T56" fmla="*/ 27 w 222"/>
              <a:gd name="T57" fmla="*/ 217 h 227"/>
              <a:gd name="T58" fmla="*/ 99 w 222"/>
              <a:gd name="T59" fmla="*/ 217 h 227"/>
              <a:gd name="T60" fmla="*/ 117 w 222"/>
              <a:gd name="T61" fmla="*/ 163 h 227"/>
              <a:gd name="T62" fmla="*/ 117 w 222"/>
              <a:gd name="T63" fmla="*/ 174 h 227"/>
              <a:gd name="T64" fmla="*/ 213 w 222"/>
              <a:gd name="T65" fmla="*/ 55 h 227"/>
              <a:gd name="T66" fmla="*/ 201 w 222"/>
              <a:gd name="T67" fmla="*/ 42 h 227"/>
              <a:gd name="T68" fmla="*/ 96 w 222"/>
              <a:gd name="T69" fmla="*/ 42 h 227"/>
              <a:gd name="T70" fmla="*/ 83 w 222"/>
              <a:gd name="T71" fmla="*/ 125 h 227"/>
              <a:gd name="T72" fmla="*/ 96 w 222"/>
              <a:gd name="T73" fmla="*/ 138 h 227"/>
              <a:gd name="T74" fmla="*/ 105 w 222"/>
              <a:gd name="T75" fmla="*/ 161 h 227"/>
              <a:gd name="T76" fmla="*/ 201 w 222"/>
              <a:gd name="T77" fmla="*/ 138 h 227"/>
              <a:gd name="T78" fmla="*/ 213 w 222"/>
              <a:gd name="T79" fmla="*/ 125 h 227"/>
              <a:gd name="T80" fmla="*/ 50 w 222"/>
              <a:gd name="T81" fmla="*/ 27 h 227"/>
              <a:gd name="T82" fmla="*/ 75 w 222"/>
              <a:gd name="T83" fmla="*/ 27 h 227"/>
              <a:gd name="T84" fmla="*/ 50 w 222"/>
              <a:gd name="T85" fmla="*/ 20 h 227"/>
              <a:gd name="T86" fmla="*/ 50 w 222"/>
              <a:gd name="T87" fmla="*/ 27 h 227"/>
              <a:gd name="T88" fmla="*/ 191 w 222"/>
              <a:gd name="T89" fmla="*/ 71 h 227"/>
              <a:gd name="T90" fmla="*/ 105 w 222"/>
              <a:gd name="T91" fmla="*/ 63 h 227"/>
              <a:gd name="T92" fmla="*/ 105 w 222"/>
              <a:gd name="T93" fmla="*/ 94 h 227"/>
              <a:gd name="T94" fmla="*/ 191 w 222"/>
              <a:gd name="T95" fmla="*/ 86 h 227"/>
              <a:gd name="T96" fmla="*/ 105 w 222"/>
              <a:gd name="T97" fmla="*/ 94 h 227"/>
              <a:gd name="T98" fmla="*/ 168 w 222"/>
              <a:gd name="T99" fmla="*/ 118 h 227"/>
              <a:gd name="T100" fmla="*/ 105 w 222"/>
              <a:gd name="T101" fmla="*/ 11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22" h="227">
                <a:moveTo>
                  <a:pt x="70" y="200"/>
                </a:moveTo>
                <a:lnTo>
                  <a:pt x="70" y="200"/>
                </a:lnTo>
                <a:cubicBezTo>
                  <a:pt x="70" y="207"/>
                  <a:pt x="62" y="210"/>
                  <a:pt x="57" y="205"/>
                </a:cubicBezTo>
                <a:lnTo>
                  <a:pt x="57" y="205"/>
                </a:lnTo>
                <a:cubicBezTo>
                  <a:pt x="53" y="201"/>
                  <a:pt x="56" y="193"/>
                  <a:pt x="63" y="193"/>
                </a:cubicBezTo>
                <a:lnTo>
                  <a:pt x="63" y="193"/>
                </a:lnTo>
                <a:cubicBezTo>
                  <a:pt x="67" y="193"/>
                  <a:pt x="70" y="196"/>
                  <a:pt x="70" y="200"/>
                </a:cubicBezTo>
                <a:close/>
                <a:moveTo>
                  <a:pt x="221" y="55"/>
                </a:moveTo>
                <a:lnTo>
                  <a:pt x="221" y="125"/>
                </a:lnTo>
                <a:lnTo>
                  <a:pt x="221" y="125"/>
                </a:lnTo>
                <a:cubicBezTo>
                  <a:pt x="221" y="137"/>
                  <a:pt x="212" y="146"/>
                  <a:pt x="201" y="146"/>
                </a:cubicBezTo>
                <a:lnTo>
                  <a:pt x="140" y="146"/>
                </a:lnTo>
                <a:lnTo>
                  <a:pt x="125" y="157"/>
                </a:lnTo>
                <a:lnTo>
                  <a:pt x="125" y="199"/>
                </a:lnTo>
                <a:lnTo>
                  <a:pt x="125" y="199"/>
                </a:lnTo>
                <a:cubicBezTo>
                  <a:pt x="125" y="214"/>
                  <a:pt x="113" y="226"/>
                  <a:pt x="99" y="226"/>
                </a:cubicBezTo>
                <a:lnTo>
                  <a:pt x="27" y="226"/>
                </a:lnTo>
                <a:lnTo>
                  <a:pt x="27" y="226"/>
                </a:lnTo>
                <a:cubicBezTo>
                  <a:pt x="12" y="226"/>
                  <a:pt x="0" y="214"/>
                  <a:pt x="0" y="199"/>
                </a:cubicBezTo>
                <a:lnTo>
                  <a:pt x="0" y="27"/>
                </a:lnTo>
                <a:lnTo>
                  <a:pt x="0" y="27"/>
                </a:lnTo>
                <a:cubicBezTo>
                  <a:pt x="0" y="12"/>
                  <a:pt x="12" y="0"/>
                  <a:pt x="27" y="0"/>
                </a:cubicBezTo>
                <a:lnTo>
                  <a:pt x="99" y="0"/>
                </a:lnTo>
                <a:lnTo>
                  <a:pt x="99" y="0"/>
                </a:lnTo>
                <a:cubicBezTo>
                  <a:pt x="113" y="0"/>
                  <a:pt x="125" y="12"/>
                  <a:pt x="125" y="27"/>
                </a:cubicBezTo>
                <a:lnTo>
                  <a:pt x="125" y="34"/>
                </a:lnTo>
                <a:lnTo>
                  <a:pt x="201" y="34"/>
                </a:lnTo>
                <a:lnTo>
                  <a:pt x="201" y="34"/>
                </a:lnTo>
                <a:cubicBezTo>
                  <a:pt x="212" y="34"/>
                  <a:pt x="221" y="43"/>
                  <a:pt x="221" y="55"/>
                </a:cubicBezTo>
                <a:close/>
                <a:moveTo>
                  <a:pt x="8" y="27"/>
                </a:moveTo>
                <a:lnTo>
                  <a:pt x="8" y="40"/>
                </a:lnTo>
                <a:lnTo>
                  <a:pt x="80" y="40"/>
                </a:lnTo>
                <a:lnTo>
                  <a:pt x="80" y="40"/>
                </a:lnTo>
                <a:cubicBezTo>
                  <a:pt x="84" y="36"/>
                  <a:pt x="90" y="34"/>
                  <a:pt x="96" y="34"/>
                </a:cubicBezTo>
                <a:lnTo>
                  <a:pt x="117" y="34"/>
                </a:lnTo>
                <a:lnTo>
                  <a:pt x="117" y="27"/>
                </a:lnTo>
                <a:lnTo>
                  <a:pt x="117" y="27"/>
                </a:lnTo>
                <a:cubicBezTo>
                  <a:pt x="117" y="17"/>
                  <a:pt x="109" y="9"/>
                  <a:pt x="99" y="9"/>
                </a:cubicBezTo>
                <a:lnTo>
                  <a:pt x="27" y="9"/>
                </a:lnTo>
                <a:lnTo>
                  <a:pt x="27" y="9"/>
                </a:lnTo>
                <a:cubicBezTo>
                  <a:pt x="17" y="9"/>
                  <a:pt x="8" y="17"/>
                  <a:pt x="8" y="27"/>
                </a:cubicBezTo>
                <a:close/>
                <a:moveTo>
                  <a:pt x="75" y="125"/>
                </a:moveTo>
                <a:lnTo>
                  <a:pt x="75" y="55"/>
                </a:lnTo>
                <a:lnTo>
                  <a:pt x="75" y="55"/>
                </a:lnTo>
                <a:cubicBezTo>
                  <a:pt x="75" y="53"/>
                  <a:pt x="75" y="51"/>
                  <a:pt x="75" y="49"/>
                </a:cubicBezTo>
                <a:lnTo>
                  <a:pt x="8" y="49"/>
                </a:lnTo>
                <a:lnTo>
                  <a:pt x="8" y="174"/>
                </a:lnTo>
                <a:lnTo>
                  <a:pt x="96" y="174"/>
                </a:lnTo>
                <a:lnTo>
                  <a:pt x="96" y="146"/>
                </a:lnTo>
                <a:lnTo>
                  <a:pt x="96" y="146"/>
                </a:lnTo>
                <a:lnTo>
                  <a:pt x="96" y="146"/>
                </a:lnTo>
                <a:cubicBezTo>
                  <a:pt x="84" y="146"/>
                  <a:pt x="75" y="137"/>
                  <a:pt x="75" y="125"/>
                </a:cubicBezTo>
                <a:close/>
                <a:moveTo>
                  <a:pt x="117" y="199"/>
                </a:moveTo>
                <a:lnTo>
                  <a:pt x="117" y="183"/>
                </a:lnTo>
                <a:lnTo>
                  <a:pt x="8" y="183"/>
                </a:lnTo>
                <a:lnTo>
                  <a:pt x="8" y="199"/>
                </a:lnTo>
                <a:lnTo>
                  <a:pt x="8" y="199"/>
                </a:lnTo>
                <a:cubicBezTo>
                  <a:pt x="8" y="209"/>
                  <a:pt x="17" y="217"/>
                  <a:pt x="27" y="217"/>
                </a:cubicBezTo>
                <a:lnTo>
                  <a:pt x="99" y="217"/>
                </a:lnTo>
                <a:lnTo>
                  <a:pt x="99" y="217"/>
                </a:lnTo>
                <a:cubicBezTo>
                  <a:pt x="109" y="217"/>
                  <a:pt x="117" y="209"/>
                  <a:pt x="117" y="199"/>
                </a:cubicBezTo>
                <a:close/>
                <a:moveTo>
                  <a:pt x="117" y="163"/>
                </a:moveTo>
                <a:lnTo>
                  <a:pt x="100" y="174"/>
                </a:lnTo>
                <a:lnTo>
                  <a:pt x="117" y="174"/>
                </a:lnTo>
                <a:lnTo>
                  <a:pt x="117" y="163"/>
                </a:lnTo>
                <a:close/>
                <a:moveTo>
                  <a:pt x="213" y="55"/>
                </a:moveTo>
                <a:lnTo>
                  <a:pt x="213" y="55"/>
                </a:lnTo>
                <a:cubicBezTo>
                  <a:pt x="213" y="48"/>
                  <a:pt x="207" y="42"/>
                  <a:pt x="201" y="42"/>
                </a:cubicBezTo>
                <a:lnTo>
                  <a:pt x="96" y="42"/>
                </a:lnTo>
                <a:lnTo>
                  <a:pt x="96" y="42"/>
                </a:lnTo>
                <a:cubicBezTo>
                  <a:pt x="89" y="42"/>
                  <a:pt x="83" y="48"/>
                  <a:pt x="83" y="55"/>
                </a:cubicBezTo>
                <a:lnTo>
                  <a:pt x="83" y="125"/>
                </a:lnTo>
                <a:lnTo>
                  <a:pt x="83" y="125"/>
                </a:lnTo>
                <a:cubicBezTo>
                  <a:pt x="83" y="132"/>
                  <a:pt x="89" y="138"/>
                  <a:pt x="96" y="138"/>
                </a:cubicBezTo>
                <a:lnTo>
                  <a:pt x="105" y="138"/>
                </a:lnTo>
                <a:lnTo>
                  <a:pt x="105" y="161"/>
                </a:lnTo>
                <a:lnTo>
                  <a:pt x="138" y="138"/>
                </a:lnTo>
                <a:lnTo>
                  <a:pt x="201" y="138"/>
                </a:lnTo>
                <a:lnTo>
                  <a:pt x="201" y="138"/>
                </a:lnTo>
                <a:cubicBezTo>
                  <a:pt x="207" y="138"/>
                  <a:pt x="213" y="132"/>
                  <a:pt x="213" y="125"/>
                </a:cubicBezTo>
                <a:lnTo>
                  <a:pt x="213" y="55"/>
                </a:lnTo>
                <a:close/>
                <a:moveTo>
                  <a:pt x="50" y="27"/>
                </a:moveTo>
                <a:lnTo>
                  <a:pt x="75" y="27"/>
                </a:lnTo>
                <a:lnTo>
                  <a:pt x="75" y="27"/>
                </a:lnTo>
                <a:cubicBezTo>
                  <a:pt x="80" y="27"/>
                  <a:pt x="80" y="20"/>
                  <a:pt x="75" y="20"/>
                </a:cubicBezTo>
                <a:lnTo>
                  <a:pt x="50" y="20"/>
                </a:lnTo>
                <a:lnTo>
                  <a:pt x="50" y="20"/>
                </a:lnTo>
                <a:cubicBezTo>
                  <a:pt x="45" y="20"/>
                  <a:pt x="45" y="27"/>
                  <a:pt x="50" y="27"/>
                </a:cubicBezTo>
                <a:close/>
                <a:moveTo>
                  <a:pt x="105" y="71"/>
                </a:moveTo>
                <a:lnTo>
                  <a:pt x="191" y="71"/>
                </a:lnTo>
                <a:lnTo>
                  <a:pt x="191" y="63"/>
                </a:lnTo>
                <a:lnTo>
                  <a:pt x="105" y="63"/>
                </a:lnTo>
                <a:lnTo>
                  <a:pt x="105" y="71"/>
                </a:lnTo>
                <a:close/>
                <a:moveTo>
                  <a:pt x="105" y="94"/>
                </a:moveTo>
                <a:lnTo>
                  <a:pt x="191" y="94"/>
                </a:lnTo>
                <a:lnTo>
                  <a:pt x="191" y="86"/>
                </a:lnTo>
                <a:lnTo>
                  <a:pt x="105" y="86"/>
                </a:lnTo>
                <a:lnTo>
                  <a:pt x="105" y="94"/>
                </a:lnTo>
                <a:close/>
                <a:moveTo>
                  <a:pt x="105" y="118"/>
                </a:moveTo>
                <a:lnTo>
                  <a:pt x="168" y="118"/>
                </a:lnTo>
                <a:lnTo>
                  <a:pt x="168" y="110"/>
                </a:lnTo>
                <a:lnTo>
                  <a:pt x="105" y="110"/>
                </a:lnTo>
                <a:lnTo>
                  <a:pt x="105" y="1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83904" y="3304852"/>
            <a:ext cx="236894" cy="198991"/>
          </a:xfrm>
          <a:custGeom>
            <a:avLst/>
            <a:gdLst>
              <a:gd name="T0" fmla="*/ 206 w 221"/>
              <a:gd name="T1" fmla="*/ 70 h 186"/>
              <a:gd name="T2" fmla="*/ 200 w 221"/>
              <a:gd name="T3" fmla="*/ 56 h 186"/>
              <a:gd name="T4" fmla="*/ 79 w 221"/>
              <a:gd name="T5" fmla="*/ 66 h 186"/>
              <a:gd name="T6" fmla="*/ 22 w 221"/>
              <a:gd name="T7" fmla="*/ 71 h 186"/>
              <a:gd name="T8" fmla="*/ 63 w 221"/>
              <a:gd name="T9" fmla="*/ 130 h 186"/>
              <a:gd name="T10" fmla="*/ 15 w 221"/>
              <a:gd name="T11" fmla="*/ 154 h 186"/>
              <a:gd name="T12" fmla="*/ 14 w 221"/>
              <a:gd name="T13" fmla="*/ 162 h 186"/>
              <a:gd name="T14" fmla="*/ 104 w 221"/>
              <a:gd name="T15" fmla="*/ 185 h 186"/>
              <a:gd name="T16" fmla="*/ 104 w 221"/>
              <a:gd name="T17" fmla="*/ 185 h 186"/>
              <a:gd name="T18" fmla="*/ 205 w 221"/>
              <a:gd name="T19" fmla="*/ 97 h 186"/>
              <a:gd name="T20" fmla="*/ 220 w 221"/>
              <a:gd name="T21" fmla="*/ 82 h 186"/>
              <a:gd name="T22" fmla="*/ 91 w 221"/>
              <a:gd name="T23" fmla="*/ 75 h 186"/>
              <a:gd name="T24" fmla="*/ 109 w 221"/>
              <a:gd name="T25" fmla="*/ 92 h 186"/>
              <a:gd name="T26" fmla="*/ 109 w 221"/>
              <a:gd name="T27" fmla="*/ 134 h 186"/>
              <a:gd name="T28" fmla="*/ 109 w 221"/>
              <a:gd name="T29" fmla="*/ 135 h 186"/>
              <a:gd name="T30" fmla="*/ 71 w 221"/>
              <a:gd name="T31" fmla="*/ 125 h 186"/>
              <a:gd name="T32" fmla="*/ 196 w 221"/>
              <a:gd name="T33" fmla="*/ 95 h 186"/>
              <a:gd name="T34" fmla="*/ 104 w 221"/>
              <a:gd name="T35" fmla="*/ 176 h 186"/>
              <a:gd name="T36" fmla="*/ 31 w 221"/>
              <a:gd name="T37" fmla="*/ 161 h 186"/>
              <a:gd name="T38" fmla="*/ 70 w 221"/>
              <a:gd name="T39" fmla="*/ 134 h 186"/>
              <a:gd name="T40" fmla="*/ 71 w 221"/>
              <a:gd name="T41" fmla="*/ 134 h 186"/>
              <a:gd name="T42" fmla="*/ 73 w 221"/>
              <a:gd name="T43" fmla="*/ 135 h 186"/>
              <a:gd name="T44" fmla="*/ 76 w 221"/>
              <a:gd name="T45" fmla="*/ 137 h 186"/>
              <a:gd name="T46" fmla="*/ 79 w 221"/>
              <a:gd name="T47" fmla="*/ 138 h 186"/>
              <a:gd name="T48" fmla="*/ 82 w 221"/>
              <a:gd name="T49" fmla="*/ 139 h 186"/>
              <a:gd name="T50" fmla="*/ 84 w 221"/>
              <a:gd name="T51" fmla="*/ 139 h 186"/>
              <a:gd name="T52" fmla="*/ 87 w 221"/>
              <a:gd name="T53" fmla="*/ 140 h 186"/>
              <a:gd name="T54" fmla="*/ 89 w 221"/>
              <a:gd name="T55" fmla="*/ 141 h 186"/>
              <a:gd name="T56" fmla="*/ 92 w 221"/>
              <a:gd name="T57" fmla="*/ 142 h 186"/>
              <a:gd name="T58" fmla="*/ 95 w 221"/>
              <a:gd name="T59" fmla="*/ 142 h 186"/>
              <a:gd name="T60" fmla="*/ 98 w 221"/>
              <a:gd name="T61" fmla="*/ 143 h 186"/>
              <a:gd name="T62" fmla="*/ 100 w 221"/>
              <a:gd name="T63" fmla="*/ 143 h 186"/>
              <a:gd name="T64" fmla="*/ 104 w 221"/>
              <a:gd name="T65" fmla="*/ 143 h 186"/>
              <a:gd name="T66" fmla="*/ 106 w 221"/>
              <a:gd name="T67" fmla="*/ 144 h 186"/>
              <a:gd name="T68" fmla="*/ 111 w 221"/>
              <a:gd name="T69" fmla="*/ 144 h 186"/>
              <a:gd name="T70" fmla="*/ 116 w 221"/>
              <a:gd name="T71" fmla="*/ 141 h 186"/>
              <a:gd name="T72" fmla="*/ 117 w 221"/>
              <a:gd name="T73" fmla="*/ 134 h 186"/>
              <a:gd name="T74" fmla="*/ 117 w 221"/>
              <a:gd name="T75" fmla="*/ 92 h 186"/>
              <a:gd name="T76" fmla="*/ 88 w 221"/>
              <a:gd name="T77" fmla="*/ 66 h 186"/>
              <a:gd name="T78" fmla="*/ 156 w 221"/>
              <a:gd name="T79" fmla="*/ 27 h 186"/>
              <a:gd name="T80" fmla="*/ 196 w 221"/>
              <a:gd name="T81" fmla="*/ 95 h 186"/>
              <a:gd name="T82" fmla="*/ 153 w 221"/>
              <a:gd name="T83" fmla="*/ 42 h 186"/>
              <a:gd name="T84" fmla="*/ 134 w 221"/>
              <a:gd name="T85" fmla="*/ 88 h 186"/>
              <a:gd name="T86" fmla="*/ 179 w 221"/>
              <a:gd name="T87" fmla="*/ 69 h 186"/>
              <a:gd name="T88" fmla="*/ 153 w 221"/>
              <a:gd name="T89" fmla="*/ 88 h 186"/>
              <a:gd name="T90" fmla="*/ 140 w 221"/>
              <a:gd name="T91" fmla="*/ 56 h 186"/>
              <a:gd name="T92" fmla="*/ 171 w 221"/>
              <a:gd name="T93" fmla="*/ 69 h 186"/>
              <a:gd name="T94" fmla="*/ 153 w 221"/>
              <a:gd name="T95" fmla="*/ 88 h 186"/>
              <a:gd name="T96" fmla="*/ 161 w 221"/>
              <a:gd name="T97" fmla="*/ 69 h 186"/>
              <a:gd name="T98" fmla="*/ 148 w 221"/>
              <a:gd name="T99" fmla="*/ 75 h 186"/>
              <a:gd name="T100" fmla="*/ 153 w 221"/>
              <a:gd name="T101" fmla="*/ 61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21" h="186">
                <a:moveTo>
                  <a:pt x="220" y="82"/>
                </a:moveTo>
                <a:lnTo>
                  <a:pt x="206" y="70"/>
                </a:lnTo>
                <a:lnTo>
                  <a:pt x="215" y="56"/>
                </a:lnTo>
                <a:lnTo>
                  <a:pt x="200" y="56"/>
                </a:lnTo>
                <a:lnTo>
                  <a:pt x="200" y="56"/>
                </a:lnTo>
                <a:cubicBezTo>
                  <a:pt x="176" y="0"/>
                  <a:pt x="94" y="7"/>
                  <a:pt x="79" y="66"/>
                </a:cubicBezTo>
                <a:lnTo>
                  <a:pt x="21" y="66"/>
                </a:lnTo>
                <a:lnTo>
                  <a:pt x="22" y="71"/>
                </a:lnTo>
                <a:lnTo>
                  <a:pt x="22" y="71"/>
                </a:lnTo>
                <a:cubicBezTo>
                  <a:pt x="27" y="96"/>
                  <a:pt x="42" y="117"/>
                  <a:pt x="63" y="130"/>
                </a:cubicBezTo>
                <a:lnTo>
                  <a:pt x="63" y="130"/>
                </a:lnTo>
                <a:cubicBezTo>
                  <a:pt x="53" y="145"/>
                  <a:pt x="36" y="153"/>
                  <a:pt x="15" y="154"/>
                </a:cubicBezTo>
                <a:lnTo>
                  <a:pt x="0" y="155"/>
                </a:lnTo>
                <a:lnTo>
                  <a:pt x="14" y="162"/>
                </a:lnTo>
                <a:lnTo>
                  <a:pt x="14" y="162"/>
                </a:lnTo>
                <a:cubicBezTo>
                  <a:pt x="15" y="163"/>
                  <a:pt x="58" y="185"/>
                  <a:pt x="104" y="185"/>
                </a:cubicBezTo>
                <a:lnTo>
                  <a:pt x="104" y="185"/>
                </a:lnTo>
                <a:lnTo>
                  <a:pt x="104" y="185"/>
                </a:lnTo>
                <a:cubicBezTo>
                  <a:pt x="141" y="185"/>
                  <a:pt x="189" y="169"/>
                  <a:pt x="205" y="97"/>
                </a:cubicBezTo>
                <a:lnTo>
                  <a:pt x="205" y="97"/>
                </a:lnTo>
                <a:cubicBezTo>
                  <a:pt x="205" y="93"/>
                  <a:pt x="206" y="90"/>
                  <a:pt x="206" y="86"/>
                </a:cubicBezTo>
                <a:lnTo>
                  <a:pt x="220" y="82"/>
                </a:lnTo>
                <a:close/>
                <a:moveTo>
                  <a:pt x="31" y="75"/>
                </a:moveTo>
                <a:lnTo>
                  <a:pt x="91" y="75"/>
                </a:lnTo>
                <a:lnTo>
                  <a:pt x="91" y="75"/>
                </a:lnTo>
                <a:cubicBezTo>
                  <a:pt x="101" y="75"/>
                  <a:pt x="109" y="83"/>
                  <a:pt x="109" y="92"/>
                </a:cubicBezTo>
                <a:lnTo>
                  <a:pt x="109" y="134"/>
                </a:lnTo>
                <a:lnTo>
                  <a:pt x="109" y="134"/>
                </a:lnTo>
                <a:lnTo>
                  <a:pt x="109" y="135"/>
                </a:lnTo>
                <a:lnTo>
                  <a:pt x="109" y="135"/>
                </a:lnTo>
                <a:cubicBezTo>
                  <a:pt x="96" y="135"/>
                  <a:pt x="83" y="131"/>
                  <a:pt x="71" y="125"/>
                </a:cubicBezTo>
                <a:lnTo>
                  <a:pt x="71" y="125"/>
                </a:lnTo>
                <a:cubicBezTo>
                  <a:pt x="51" y="114"/>
                  <a:pt x="37" y="96"/>
                  <a:pt x="31" y="75"/>
                </a:cubicBezTo>
                <a:close/>
                <a:moveTo>
                  <a:pt x="196" y="95"/>
                </a:moveTo>
                <a:lnTo>
                  <a:pt x="196" y="95"/>
                </a:lnTo>
                <a:cubicBezTo>
                  <a:pt x="185" y="149"/>
                  <a:pt x="154" y="176"/>
                  <a:pt x="104" y="176"/>
                </a:cubicBezTo>
                <a:lnTo>
                  <a:pt x="104" y="176"/>
                </a:lnTo>
                <a:cubicBezTo>
                  <a:pt x="79" y="175"/>
                  <a:pt x="54" y="170"/>
                  <a:pt x="31" y="161"/>
                </a:cubicBezTo>
                <a:lnTo>
                  <a:pt x="31" y="161"/>
                </a:lnTo>
                <a:cubicBezTo>
                  <a:pt x="47" y="157"/>
                  <a:pt x="61" y="148"/>
                  <a:pt x="70" y="134"/>
                </a:cubicBezTo>
                <a:lnTo>
                  <a:pt x="70" y="134"/>
                </a:lnTo>
                <a:cubicBezTo>
                  <a:pt x="71" y="134"/>
                  <a:pt x="71" y="134"/>
                  <a:pt x="71" y="134"/>
                </a:cubicBezTo>
                <a:lnTo>
                  <a:pt x="71" y="134"/>
                </a:lnTo>
                <a:cubicBezTo>
                  <a:pt x="72" y="135"/>
                  <a:pt x="73" y="135"/>
                  <a:pt x="73" y="135"/>
                </a:cubicBezTo>
                <a:lnTo>
                  <a:pt x="73" y="135"/>
                </a:lnTo>
                <a:cubicBezTo>
                  <a:pt x="74" y="136"/>
                  <a:pt x="75" y="136"/>
                  <a:pt x="76" y="137"/>
                </a:cubicBezTo>
                <a:lnTo>
                  <a:pt x="76" y="137"/>
                </a:lnTo>
                <a:cubicBezTo>
                  <a:pt x="77" y="137"/>
                  <a:pt x="78" y="137"/>
                  <a:pt x="79" y="138"/>
                </a:cubicBezTo>
                <a:lnTo>
                  <a:pt x="79" y="138"/>
                </a:lnTo>
                <a:cubicBezTo>
                  <a:pt x="80" y="138"/>
                  <a:pt x="80" y="138"/>
                  <a:pt x="82" y="139"/>
                </a:cubicBezTo>
                <a:lnTo>
                  <a:pt x="82" y="139"/>
                </a:lnTo>
                <a:cubicBezTo>
                  <a:pt x="82" y="139"/>
                  <a:pt x="83" y="139"/>
                  <a:pt x="84" y="139"/>
                </a:cubicBezTo>
                <a:lnTo>
                  <a:pt x="84" y="139"/>
                </a:lnTo>
                <a:cubicBezTo>
                  <a:pt x="85" y="140"/>
                  <a:pt x="86" y="140"/>
                  <a:pt x="87" y="140"/>
                </a:cubicBezTo>
                <a:lnTo>
                  <a:pt x="87" y="140"/>
                </a:lnTo>
                <a:cubicBezTo>
                  <a:pt x="88" y="141"/>
                  <a:pt x="89" y="141"/>
                  <a:pt x="89" y="141"/>
                </a:cubicBezTo>
                <a:lnTo>
                  <a:pt x="89" y="141"/>
                </a:lnTo>
                <a:cubicBezTo>
                  <a:pt x="90" y="141"/>
                  <a:pt x="91" y="141"/>
                  <a:pt x="92" y="142"/>
                </a:cubicBezTo>
                <a:lnTo>
                  <a:pt x="92" y="142"/>
                </a:lnTo>
                <a:cubicBezTo>
                  <a:pt x="93" y="142"/>
                  <a:pt x="94" y="142"/>
                  <a:pt x="95" y="142"/>
                </a:cubicBezTo>
                <a:lnTo>
                  <a:pt x="95" y="142"/>
                </a:lnTo>
                <a:cubicBezTo>
                  <a:pt x="96" y="142"/>
                  <a:pt x="97" y="143"/>
                  <a:pt x="98" y="143"/>
                </a:cubicBezTo>
                <a:lnTo>
                  <a:pt x="98" y="143"/>
                </a:lnTo>
                <a:cubicBezTo>
                  <a:pt x="99" y="143"/>
                  <a:pt x="100" y="143"/>
                  <a:pt x="100" y="143"/>
                </a:cubicBezTo>
                <a:lnTo>
                  <a:pt x="100" y="143"/>
                </a:lnTo>
                <a:cubicBezTo>
                  <a:pt x="102" y="143"/>
                  <a:pt x="103" y="143"/>
                  <a:pt x="104" y="143"/>
                </a:cubicBezTo>
                <a:lnTo>
                  <a:pt x="104" y="143"/>
                </a:lnTo>
                <a:cubicBezTo>
                  <a:pt x="105" y="143"/>
                  <a:pt x="105" y="144"/>
                  <a:pt x="106" y="144"/>
                </a:cubicBezTo>
                <a:lnTo>
                  <a:pt x="106" y="144"/>
                </a:lnTo>
                <a:cubicBezTo>
                  <a:pt x="108" y="144"/>
                  <a:pt x="110" y="144"/>
                  <a:pt x="111" y="144"/>
                </a:cubicBezTo>
                <a:lnTo>
                  <a:pt x="116" y="144"/>
                </a:lnTo>
                <a:lnTo>
                  <a:pt x="116" y="141"/>
                </a:lnTo>
                <a:lnTo>
                  <a:pt x="116" y="141"/>
                </a:lnTo>
                <a:cubicBezTo>
                  <a:pt x="117" y="138"/>
                  <a:pt x="117" y="136"/>
                  <a:pt x="117" y="134"/>
                </a:cubicBezTo>
                <a:lnTo>
                  <a:pt x="117" y="92"/>
                </a:lnTo>
                <a:lnTo>
                  <a:pt x="117" y="92"/>
                </a:lnTo>
                <a:cubicBezTo>
                  <a:pt x="117" y="78"/>
                  <a:pt x="106" y="66"/>
                  <a:pt x="91" y="66"/>
                </a:cubicBezTo>
                <a:lnTo>
                  <a:pt x="88" y="66"/>
                </a:lnTo>
                <a:lnTo>
                  <a:pt x="88" y="66"/>
                </a:lnTo>
                <a:cubicBezTo>
                  <a:pt x="96" y="37"/>
                  <a:pt x="126" y="20"/>
                  <a:pt x="156" y="27"/>
                </a:cubicBezTo>
                <a:lnTo>
                  <a:pt x="156" y="27"/>
                </a:lnTo>
                <a:cubicBezTo>
                  <a:pt x="185" y="36"/>
                  <a:pt x="203" y="65"/>
                  <a:pt x="196" y="95"/>
                </a:cubicBezTo>
                <a:close/>
                <a:moveTo>
                  <a:pt x="153" y="42"/>
                </a:moveTo>
                <a:lnTo>
                  <a:pt x="153" y="42"/>
                </a:lnTo>
                <a:cubicBezTo>
                  <a:pt x="129" y="42"/>
                  <a:pt x="117" y="71"/>
                  <a:pt x="134" y="88"/>
                </a:cubicBezTo>
                <a:lnTo>
                  <a:pt x="134" y="88"/>
                </a:lnTo>
                <a:cubicBezTo>
                  <a:pt x="151" y="105"/>
                  <a:pt x="179" y="93"/>
                  <a:pt x="179" y="69"/>
                </a:cubicBezTo>
                <a:lnTo>
                  <a:pt x="179" y="69"/>
                </a:lnTo>
                <a:cubicBezTo>
                  <a:pt x="179" y="54"/>
                  <a:pt x="168" y="42"/>
                  <a:pt x="153" y="42"/>
                </a:cubicBezTo>
                <a:close/>
                <a:moveTo>
                  <a:pt x="153" y="88"/>
                </a:moveTo>
                <a:lnTo>
                  <a:pt x="153" y="88"/>
                </a:lnTo>
                <a:cubicBezTo>
                  <a:pt x="137" y="88"/>
                  <a:pt x="129" y="68"/>
                  <a:pt x="140" y="56"/>
                </a:cubicBezTo>
                <a:lnTo>
                  <a:pt x="140" y="56"/>
                </a:lnTo>
                <a:cubicBezTo>
                  <a:pt x="152" y="45"/>
                  <a:pt x="171" y="53"/>
                  <a:pt x="171" y="69"/>
                </a:cubicBezTo>
                <a:lnTo>
                  <a:pt x="171" y="69"/>
                </a:lnTo>
                <a:cubicBezTo>
                  <a:pt x="171" y="79"/>
                  <a:pt x="163" y="88"/>
                  <a:pt x="153" y="88"/>
                </a:cubicBezTo>
                <a:close/>
                <a:moveTo>
                  <a:pt x="161" y="69"/>
                </a:moveTo>
                <a:lnTo>
                  <a:pt x="161" y="69"/>
                </a:lnTo>
                <a:cubicBezTo>
                  <a:pt x="161" y="76"/>
                  <a:pt x="153" y="80"/>
                  <a:pt x="148" y="75"/>
                </a:cubicBezTo>
                <a:lnTo>
                  <a:pt x="148" y="75"/>
                </a:lnTo>
                <a:cubicBezTo>
                  <a:pt x="143" y="69"/>
                  <a:pt x="146" y="61"/>
                  <a:pt x="153" y="61"/>
                </a:cubicBezTo>
                <a:lnTo>
                  <a:pt x="153" y="61"/>
                </a:lnTo>
                <a:cubicBezTo>
                  <a:pt x="158" y="61"/>
                  <a:pt x="161" y="64"/>
                  <a:pt x="161" y="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88639" y="1907172"/>
            <a:ext cx="232159" cy="227422"/>
          </a:xfrm>
          <a:custGeom>
            <a:avLst/>
            <a:gdLst>
              <a:gd name="T0" fmla="*/ 188 w 218"/>
              <a:gd name="T1" fmla="*/ 0 h 211"/>
              <a:gd name="T2" fmla="*/ 30 w 218"/>
              <a:gd name="T3" fmla="*/ 0 h 211"/>
              <a:gd name="T4" fmla="*/ 30 w 218"/>
              <a:gd name="T5" fmla="*/ 0 h 211"/>
              <a:gd name="T6" fmla="*/ 0 w 218"/>
              <a:gd name="T7" fmla="*/ 29 h 211"/>
              <a:gd name="T8" fmla="*/ 0 w 218"/>
              <a:gd name="T9" fmla="*/ 136 h 211"/>
              <a:gd name="T10" fmla="*/ 0 w 218"/>
              <a:gd name="T11" fmla="*/ 136 h 211"/>
              <a:gd name="T12" fmla="*/ 30 w 218"/>
              <a:gd name="T13" fmla="*/ 165 h 211"/>
              <a:gd name="T14" fmla="*/ 33 w 218"/>
              <a:gd name="T15" fmla="*/ 165 h 211"/>
              <a:gd name="T16" fmla="*/ 33 w 218"/>
              <a:gd name="T17" fmla="*/ 210 h 211"/>
              <a:gd name="T18" fmla="*/ 97 w 218"/>
              <a:gd name="T19" fmla="*/ 165 h 211"/>
              <a:gd name="T20" fmla="*/ 188 w 218"/>
              <a:gd name="T21" fmla="*/ 165 h 211"/>
              <a:gd name="T22" fmla="*/ 188 w 218"/>
              <a:gd name="T23" fmla="*/ 165 h 211"/>
              <a:gd name="T24" fmla="*/ 217 w 218"/>
              <a:gd name="T25" fmla="*/ 136 h 211"/>
              <a:gd name="T26" fmla="*/ 217 w 218"/>
              <a:gd name="T27" fmla="*/ 29 h 211"/>
              <a:gd name="T28" fmla="*/ 217 w 218"/>
              <a:gd name="T29" fmla="*/ 29 h 211"/>
              <a:gd name="T30" fmla="*/ 188 w 218"/>
              <a:gd name="T31" fmla="*/ 0 h 211"/>
              <a:gd name="T32" fmla="*/ 209 w 218"/>
              <a:gd name="T33" fmla="*/ 136 h 211"/>
              <a:gd name="T34" fmla="*/ 209 w 218"/>
              <a:gd name="T35" fmla="*/ 136 h 211"/>
              <a:gd name="T36" fmla="*/ 188 w 218"/>
              <a:gd name="T37" fmla="*/ 157 h 211"/>
              <a:gd name="T38" fmla="*/ 95 w 218"/>
              <a:gd name="T39" fmla="*/ 157 h 211"/>
              <a:gd name="T40" fmla="*/ 41 w 218"/>
              <a:gd name="T41" fmla="*/ 194 h 211"/>
              <a:gd name="T42" fmla="*/ 41 w 218"/>
              <a:gd name="T43" fmla="*/ 157 h 211"/>
              <a:gd name="T44" fmla="*/ 30 w 218"/>
              <a:gd name="T45" fmla="*/ 157 h 211"/>
              <a:gd name="T46" fmla="*/ 30 w 218"/>
              <a:gd name="T47" fmla="*/ 157 h 211"/>
              <a:gd name="T48" fmla="*/ 9 w 218"/>
              <a:gd name="T49" fmla="*/ 136 h 211"/>
              <a:gd name="T50" fmla="*/ 9 w 218"/>
              <a:gd name="T51" fmla="*/ 29 h 211"/>
              <a:gd name="T52" fmla="*/ 9 w 218"/>
              <a:gd name="T53" fmla="*/ 29 h 211"/>
              <a:gd name="T54" fmla="*/ 30 w 218"/>
              <a:gd name="T55" fmla="*/ 8 h 211"/>
              <a:gd name="T56" fmla="*/ 188 w 218"/>
              <a:gd name="T57" fmla="*/ 8 h 211"/>
              <a:gd name="T58" fmla="*/ 188 w 218"/>
              <a:gd name="T59" fmla="*/ 8 h 211"/>
              <a:gd name="T60" fmla="*/ 209 w 218"/>
              <a:gd name="T61" fmla="*/ 29 h 211"/>
              <a:gd name="T62" fmla="*/ 209 w 218"/>
              <a:gd name="T63" fmla="*/ 136 h 211"/>
              <a:gd name="T64" fmla="*/ 113 w 218"/>
              <a:gd name="T65" fmla="*/ 78 h 211"/>
              <a:gd name="T66" fmla="*/ 149 w 218"/>
              <a:gd name="T67" fmla="*/ 78 h 211"/>
              <a:gd name="T68" fmla="*/ 149 w 218"/>
              <a:gd name="T69" fmla="*/ 86 h 211"/>
              <a:gd name="T70" fmla="*/ 113 w 218"/>
              <a:gd name="T71" fmla="*/ 86 h 211"/>
              <a:gd name="T72" fmla="*/ 113 w 218"/>
              <a:gd name="T73" fmla="*/ 122 h 211"/>
              <a:gd name="T74" fmla="*/ 105 w 218"/>
              <a:gd name="T75" fmla="*/ 122 h 211"/>
              <a:gd name="T76" fmla="*/ 105 w 218"/>
              <a:gd name="T77" fmla="*/ 86 h 211"/>
              <a:gd name="T78" fmla="*/ 69 w 218"/>
              <a:gd name="T79" fmla="*/ 86 h 211"/>
              <a:gd name="T80" fmla="*/ 69 w 218"/>
              <a:gd name="T81" fmla="*/ 78 h 211"/>
              <a:gd name="T82" fmla="*/ 105 w 218"/>
              <a:gd name="T83" fmla="*/ 78 h 211"/>
              <a:gd name="T84" fmla="*/ 105 w 218"/>
              <a:gd name="T85" fmla="*/ 42 h 211"/>
              <a:gd name="T86" fmla="*/ 113 w 218"/>
              <a:gd name="T87" fmla="*/ 42 h 211"/>
              <a:gd name="T88" fmla="*/ 113 w 218"/>
              <a:gd name="T89" fmla="*/ 78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18" h="211">
                <a:moveTo>
                  <a:pt x="188" y="0"/>
                </a:moveTo>
                <a:lnTo>
                  <a:pt x="30" y="0"/>
                </a:lnTo>
                <a:lnTo>
                  <a:pt x="30" y="0"/>
                </a:lnTo>
                <a:cubicBezTo>
                  <a:pt x="13" y="0"/>
                  <a:pt x="0" y="13"/>
                  <a:pt x="0" y="29"/>
                </a:cubicBezTo>
                <a:lnTo>
                  <a:pt x="0" y="136"/>
                </a:lnTo>
                <a:lnTo>
                  <a:pt x="0" y="136"/>
                </a:lnTo>
                <a:cubicBezTo>
                  <a:pt x="0" y="152"/>
                  <a:pt x="13" y="165"/>
                  <a:pt x="30" y="165"/>
                </a:cubicBezTo>
                <a:lnTo>
                  <a:pt x="33" y="165"/>
                </a:lnTo>
                <a:lnTo>
                  <a:pt x="33" y="210"/>
                </a:lnTo>
                <a:lnTo>
                  <a:pt x="97" y="165"/>
                </a:lnTo>
                <a:lnTo>
                  <a:pt x="188" y="165"/>
                </a:lnTo>
                <a:lnTo>
                  <a:pt x="188" y="165"/>
                </a:lnTo>
                <a:cubicBezTo>
                  <a:pt x="204" y="165"/>
                  <a:pt x="217" y="152"/>
                  <a:pt x="217" y="136"/>
                </a:cubicBezTo>
                <a:lnTo>
                  <a:pt x="217" y="29"/>
                </a:lnTo>
                <a:lnTo>
                  <a:pt x="217" y="29"/>
                </a:lnTo>
                <a:cubicBezTo>
                  <a:pt x="217" y="13"/>
                  <a:pt x="204" y="0"/>
                  <a:pt x="188" y="0"/>
                </a:cubicBezTo>
                <a:close/>
                <a:moveTo>
                  <a:pt x="209" y="136"/>
                </a:moveTo>
                <a:lnTo>
                  <a:pt x="209" y="136"/>
                </a:lnTo>
                <a:cubicBezTo>
                  <a:pt x="209" y="147"/>
                  <a:pt x="199" y="157"/>
                  <a:pt x="188" y="157"/>
                </a:cubicBezTo>
                <a:lnTo>
                  <a:pt x="95" y="157"/>
                </a:lnTo>
                <a:lnTo>
                  <a:pt x="41" y="194"/>
                </a:lnTo>
                <a:lnTo>
                  <a:pt x="41" y="157"/>
                </a:lnTo>
                <a:lnTo>
                  <a:pt x="30" y="157"/>
                </a:lnTo>
                <a:lnTo>
                  <a:pt x="30" y="157"/>
                </a:lnTo>
                <a:cubicBezTo>
                  <a:pt x="18" y="157"/>
                  <a:pt x="9" y="147"/>
                  <a:pt x="9" y="136"/>
                </a:cubicBezTo>
                <a:lnTo>
                  <a:pt x="9" y="29"/>
                </a:lnTo>
                <a:lnTo>
                  <a:pt x="9" y="29"/>
                </a:lnTo>
                <a:cubicBezTo>
                  <a:pt x="9" y="17"/>
                  <a:pt x="18" y="8"/>
                  <a:pt x="30" y="8"/>
                </a:cubicBezTo>
                <a:lnTo>
                  <a:pt x="188" y="8"/>
                </a:lnTo>
                <a:lnTo>
                  <a:pt x="188" y="8"/>
                </a:lnTo>
                <a:cubicBezTo>
                  <a:pt x="199" y="8"/>
                  <a:pt x="209" y="17"/>
                  <a:pt x="209" y="29"/>
                </a:cubicBezTo>
                <a:lnTo>
                  <a:pt x="209" y="136"/>
                </a:lnTo>
                <a:close/>
                <a:moveTo>
                  <a:pt x="113" y="78"/>
                </a:moveTo>
                <a:lnTo>
                  <a:pt x="149" y="78"/>
                </a:lnTo>
                <a:lnTo>
                  <a:pt x="149" y="86"/>
                </a:lnTo>
                <a:lnTo>
                  <a:pt x="113" y="86"/>
                </a:lnTo>
                <a:lnTo>
                  <a:pt x="113" y="122"/>
                </a:lnTo>
                <a:lnTo>
                  <a:pt x="105" y="122"/>
                </a:lnTo>
                <a:lnTo>
                  <a:pt x="105" y="86"/>
                </a:lnTo>
                <a:lnTo>
                  <a:pt x="69" y="86"/>
                </a:lnTo>
                <a:lnTo>
                  <a:pt x="69" y="78"/>
                </a:lnTo>
                <a:lnTo>
                  <a:pt x="105" y="78"/>
                </a:lnTo>
                <a:lnTo>
                  <a:pt x="105" y="42"/>
                </a:lnTo>
                <a:lnTo>
                  <a:pt x="113" y="42"/>
                </a:lnTo>
                <a:lnTo>
                  <a:pt x="113" y="7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93379" y="3783380"/>
            <a:ext cx="222680" cy="184776"/>
          </a:xfrm>
          <a:custGeom>
            <a:avLst/>
            <a:gdLst>
              <a:gd name="T0" fmla="*/ 134 w 209"/>
              <a:gd name="T1" fmla="*/ 93 h 172"/>
              <a:gd name="T2" fmla="*/ 110 w 209"/>
              <a:gd name="T3" fmla="*/ 106 h 172"/>
              <a:gd name="T4" fmla="*/ 98 w 209"/>
              <a:gd name="T5" fmla="*/ 130 h 172"/>
              <a:gd name="T6" fmla="*/ 73 w 209"/>
              <a:gd name="T7" fmla="*/ 106 h 172"/>
              <a:gd name="T8" fmla="*/ 98 w 209"/>
              <a:gd name="T9" fmla="*/ 93 h 172"/>
              <a:gd name="T10" fmla="*/ 110 w 209"/>
              <a:gd name="T11" fmla="*/ 69 h 172"/>
              <a:gd name="T12" fmla="*/ 156 w 209"/>
              <a:gd name="T13" fmla="*/ 100 h 172"/>
              <a:gd name="T14" fmla="*/ 67 w 209"/>
              <a:gd name="T15" fmla="*/ 137 h 172"/>
              <a:gd name="T16" fmla="*/ 104 w 209"/>
              <a:gd name="T17" fmla="*/ 47 h 172"/>
              <a:gd name="T18" fmla="*/ 156 w 209"/>
              <a:gd name="T19" fmla="*/ 100 h 172"/>
              <a:gd name="T20" fmla="*/ 148 w 209"/>
              <a:gd name="T21" fmla="*/ 100 h 172"/>
              <a:gd name="T22" fmla="*/ 73 w 209"/>
              <a:gd name="T23" fmla="*/ 69 h 172"/>
              <a:gd name="T24" fmla="*/ 104 w 209"/>
              <a:gd name="T25" fmla="*/ 144 h 172"/>
              <a:gd name="T26" fmla="*/ 208 w 209"/>
              <a:gd name="T27" fmla="*/ 41 h 172"/>
              <a:gd name="T28" fmla="*/ 208 w 209"/>
              <a:gd name="T29" fmla="*/ 158 h 172"/>
              <a:gd name="T30" fmla="*/ 12 w 209"/>
              <a:gd name="T31" fmla="*/ 171 h 172"/>
              <a:gd name="T32" fmla="*/ 0 w 209"/>
              <a:gd name="T33" fmla="*/ 158 h 172"/>
              <a:gd name="T34" fmla="*/ 0 w 209"/>
              <a:gd name="T35" fmla="*/ 41 h 172"/>
              <a:gd name="T36" fmla="*/ 22 w 209"/>
              <a:gd name="T37" fmla="*/ 28 h 172"/>
              <a:gd name="T38" fmla="*/ 47 w 209"/>
              <a:gd name="T39" fmla="*/ 22 h 172"/>
              <a:gd name="T40" fmla="*/ 69 w 209"/>
              <a:gd name="T41" fmla="*/ 28 h 172"/>
              <a:gd name="T42" fmla="*/ 69 w 209"/>
              <a:gd name="T43" fmla="*/ 13 h 172"/>
              <a:gd name="T44" fmla="*/ 127 w 209"/>
              <a:gd name="T45" fmla="*/ 0 h 172"/>
              <a:gd name="T46" fmla="*/ 139 w 209"/>
              <a:gd name="T47" fmla="*/ 13 h 172"/>
              <a:gd name="T48" fmla="*/ 160 w 209"/>
              <a:gd name="T49" fmla="*/ 28 h 172"/>
              <a:gd name="T50" fmla="*/ 185 w 209"/>
              <a:gd name="T51" fmla="*/ 22 h 172"/>
              <a:gd name="T52" fmla="*/ 195 w 209"/>
              <a:gd name="T53" fmla="*/ 28 h 172"/>
              <a:gd name="T54" fmla="*/ 208 w 209"/>
              <a:gd name="T55" fmla="*/ 41 h 172"/>
              <a:gd name="T56" fmla="*/ 122 w 209"/>
              <a:gd name="T57" fmla="*/ 28 h 172"/>
              <a:gd name="T58" fmla="*/ 86 w 209"/>
              <a:gd name="T59" fmla="*/ 17 h 172"/>
              <a:gd name="T60" fmla="*/ 199 w 209"/>
              <a:gd name="T61" fmla="*/ 158 h 172"/>
              <a:gd name="T62" fmla="*/ 199 w 209"/>
              <a:gd name="T63" fmla="*/ 41 h 172"/>
              <a:gd name="T64" fmla="*/ 195 w 209"/>
              <a:gd name="T65" fmla="*/ 37 h 172"/>
              <a:gd name="T66" fmla="*/ 12 w 209"/>
              <a:gd name="T67" fmla="*/ 37 h 172"/>
              <a:gd name="T68" fmla="*/ 8 w 209"/>
              <a:gd name="T69" fmla="*/ 158 h 172"/>
              <a:gd name="T70" fmla="*/ 12 w 209"/>
              <a:gd name="T71" fmla="*/ 163 h 172"/>
              <a:gd name="T72" fmla="*/ 195 w 209"/>
              <a:gd name="T73" fmla="*/ 163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9" h="172">
                <a:moveTo>
                  <a:pt x="110" y="93"/>
                </a:moveTo>
                <a:lnTo>
                  <a:pt x="134" y="93"/>
                </a:lnTo>
                <a:lnTo>
                  <a:pt x="134" y="106"/>
                </a:lnTo>
                <a:lnTo>
                  <a:pt x="110" y="106"/>
                </a:lnTo>
                <a:lnTo>
                  <a:pt x="110" y="130"/>
                </a:lnTo>
                <a:lnTo>
                  <a:pt x="98" y="130"/>
                </a:lnTo>
                <a:lnTo>
                  <a:pt x="98" y="106"/>
                </a:lnTo>
                <a:lnTo>
                  <a:pt x="73" y="106"/>
                </a:lnTo>
                <a:lnTo>
                  <a:pt x="73" y="93"/>
                </a:lnTo>
                <a:lnTo>
                  <a:pt x="98" y="93"/>
                </a:lnTo>
                <a:lnTo>
                  <a:pt x="98" y="69"/>
                </a:lnTo>
                <a:lnTo>
                  <a:pt x="110" y="69"/>
                </a:lnTo>
                <a:lnTo>
                  <a:pt x="110" y="93"/>
                </a:lnTo>
                <a:close/>
                <a:moveTo>
                  <a:pt x="156" y="100"/>
                </a:moveTo>
                <a:lnTo>
                  <a:pt x="156" y="100"/>
                </a:lnTo>
                <a:cubicBezTo>
                  <a:pt x="156" y="146"/>
                  <a:pt x="100" y="170"/>
                  <a:pt x="67" y="137"/>
                </a:cubicBezTo>
                <a:lnTo>
                  <a:pt x="67" y="137"/>
                </a:lnTo>
                <a:cubicBezTo>
                  <a:pt x="34" y="104"/>
                  <a:pt x="57" y="47"/>
                  <a:pt x="104" y="47"/>
                </a:cubicBezTo>
                <a:lnTo>
                  <a:pt x="104" y="47"/>
                </a:lnTo>
                <a:cubicBezTo>
                  <a:pt x="133" y="47"/>
                  <a:pt x="156" y="71"/>
                  <a:pt x="156" y="100"/>
                </a:cubicBezTo>
                <a:close/>
                <a:moveTo>
                  <a:pt x="148" y="100"/>
                </a:moveTo>
                <a:lnTo>
                  <a:pt x="148" y="100"/>
                </a:lnTo>
                <a:cubicBezTo>
                  <a:pt x="148" y="61"/>
                  <a:pt x="100" y="41"/>
                  <a:pt x="73" y="69"/>
                </a:cubicBezTo>
                <a:lnTo>
                  <a:pt x="73" y="69"/>
                </a:lnTo>
                <a:cubicBezTo>
                  <a:pt x="45" y="96"/>
                  <a:pt x="65" y="144"/>
                  <a:pt x="104" y="144"/>
                </a:cubicBezTo>
                <a:lnTo>
                  <a:pt x="104" y="144"/>
                </a:lnTo>
                <a:cubicBezTo>
                  <a:pt x="128" y="144"/>
                  <a:pt x="148" y="124"/>
                  <a:pt x="148" y="100"/>
                </a:cubicBezTo>
                <a:close/>
                <a:moveTo>
                  <a:pt x="208" y="41"/>
                </a:moveTo>
                <a:lnTo>
                  <a:pt x="208" y="158"/>
                </a:lnTo>
                <a:lnTo>
                  <a:pt x="208" y="158"/>
                </a:lnTo>
                <a:cubicBezTo>
                  <a:pt x="208" y="165"/>
                  <a:pt x="202" y="171"/>
                  <a:pt x="195" y="171"/>
                </a:cubicBezTo>
                <a:lnTo>
                  <a:pt x="12" y="171"/>
                </a:lnTo>
                <a:lnTo>
                  <a:pt x="12" y="171"/>
                </a:lnTo>
                <a:cubicBezTo>
                  <a:pt x="6" y="171"/>
                  <a:pt x="0" y="165"/>
                  <a:pt x="0" y="158"/>
                </a:cubicBezTo>
                <a:lnTo>
                  <a:pt x="0" y="41"/>
                </a:lnTo>
                <a:lnTo>
                  <a:pt x="0" y="41"/>
                </a:lnTo>
                <a:cubicBezTo>
                  <a:pt x="0" y="34"/>
                  <a:pt x="6" y="28"/>
                  <a:pt x="12" y="28"/>
                </a:cubicBezTo>
                <a:lnTo>
                  <a:pt x="22" y="28"/>
                </a:lnTo>
                <a:lnTo>
                  <a:pt x="22" y="22"/>
                </a:lnTo>
                <a:lnTo>
                  <a:pt x="47" y="22"/>
                </a:lnTo>
                <a:lnTo>
                  <a:pt x="47" y="28"/>
                </a:lnTo>
                <a:lnTo>
                  <a:pt x="69" y="28"/>
                </a:lnTo>
                <a:lnTo>
                  <a:pt x="69" y="13"/>
                </a:lnTo>
                <a:lnTo>
                  <a:pt x="69" y="13"/>
                </a:lnTo>
                <a:cubicBezTo>
                  <a:pt x="69" y="6"/>
                  <a:pt x="74" y="0"/>
                  <a:pt x="81" y="0"/>
                </a:cubicBezTo>
                <a:lnTo>
                  <a:pt x="127" y="0"/>
                </a:lnTo>
                <a:lnTo>
                  <a:pt x="127" y="0"/>
                </a:lnTo>
                <a:cubicBezTo>
                  <a:pt x="133" y="0"/>
                  <a:pt x="139" y="6"/>
                  <a:pt x="139" y="13"/>
                </a:cubicBezTo>
                <a:lnTo>
                  <a:pt x="139" y="28"/>
                </a:lnTo>
                <a:lnTo>
                  <a:pt x="160" y="28"/>
                </a:lnTo>
                <a:lnTo>
                  <a:pt x="160" y="22"/>
                </a:lnTo>
                <a:lnTo>
                  <a:pt x="185" y="22"/>
                </a:lnTo>
                <a:lnTo>
                  <a:pt x="185" y="28"/>
                </a:lnTo>
                <a:lnTo>
                  <a:pt x="195" y="28"/>
                </a:lnTo>
                <a:lnTo>
                  <a:pt x="195" y="28"/>
                </a:lnTo>
                <a:cubicBezTo>
                  <a:pt x="202" y="28"/>
                  <a:pt x="208" y="34"/>
                  <a:pt x="208" y="41"/>
                </a:cubicBezTo>
                <a:close/>
                <a:moveTo>
                  <a:pt x="86" y="28"/>
                </a:moveTo>
                <a:lnTo>
                  <a:pt x="122" y="28"/>
                </a:lnTo>
                <a:lnTo>
                  <a:pt x="122" y="17"/>
                </a:lnTo>
                <a:lnTo>
                  <a:pt x="86" y="17"/>
                </a:lnTo>
                <a:lnTo>
                  <a:pt x="86" y="28"/>
                </a:lnTo>
                <a:close/>
                <a:moveTo>
                  <a:pt x="199" y="158"/>
                </a:moveTo>
                <a:lnTo>
                  <a:pt x="199" y="158"/>
                </a:lnTo>
                <a:lnTo>
                  <a:pt x="199" y="41"/>
                </a:lnTo>
                <a:lnTo>
                  <a:pt x="199" y="41"/>
                </a:lnTo>
                <a:cubicBezTo>
                  <a:pt x="199" y="39"/>
                  <a:pt x="197" y="37"/>
                  <a:pt x="195" y="37"/>
                </a:cubicBezTo>
                <a:lnTo>
                  <a:pt x="12" y="37"/>
                </a:lnTo>
                <a:lnTo>
                  <a:pt x="12" y="37"/>
                </a:lnTo>
                <a:cubicBezTo>
                  <a:pt x="10" y="37"/>
                  <a:pt x="8" y="39"/>
                  <a:pt x="8" y="41"/>
                </a:cubicBezTo>
                <a:lnTo>
                  <a:pt x="8" y="158"/>
                </a:lnTo>
                <a:lnTo>
                  <a:pt x="8" y="158"/>
                </a:lnTo>
                <a:cubicBezTo>
                  <a:pt x="8" y="161"/>
                  <a:pt x="10" y="163"/>
                  <a:pt x="12" y="163"/>
                </a:cubicBezTo>
                <a:lnTo>
                  <a:pt x="195" y="163"/>
                </a:lnTo>
                <a:lnTo>
                  <a:pt x="195" y="163"/>
                </a:lnTo>
                <a:cubicBezTo>
                  <a:pt x="197" y="163"/>
                  <a:pt x="199" y="161"/>
                  <a:pt x="199" y="1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283904" y="4257169"/>
            <a:ext cx="236894" cy="170564"/>
          </a:xfrm>
          <a:custGeom>
            <a:avLst/>
            <a:gdLst>
              <a:gd name="T0" fmla="*/ 115 w 220"/>
              <a:gd name="T1" fmla="*/ 156 h 157"/>
              <a:gd name="T2" fmla="*/ 115 w 220"/>
              <a:gd name="T3" fmla="*/ 156 h 157"/>
              <a:gd name="T4" fmla="*/ 115 w 220"/>
              <a:gd name="T5" fmla="*/ 156 h 157"/>
              <a:gd name="T6" fmla="*/ 35 w 220"/>
              <a:gd name="T7" fmla="*/ 154 h 157"/>
              <a:gd name="T8" fmla="*/ 35 w 220"/>
              <a:gd name="T9" fmla="*/ 154 h 157"/>
              <a:gd name="T10" fmla="*/ 3 w 220"/>
              <a:gd name="T11" fmla="*/ 122 h 157"/>
              <a:gd name="T12" fmla="*/ 3 w 220"/>
              <a:gd name="T13" fmla="*/ 122 h 157"/>
              <a:gd name="T14" fmla="*/ 3 w 220"/>
              <a:gd name="T15" fmla="*/ 34 h 157"/>
              <a:gd name="T16" fmla="*/ 3 w 220"/>
              <a:gd name="T17" fmla="*/ 34 h 157"/>
              <a:gd name="T18" fmla="*/ 35 w 220"/>
              <a:gd name="T19" fmla="*/ 3 h 157"/>
              <a:gd name="T20" fmla="*/ 35 w 220"/>
              <a:gd name="T21" fmla="*/ 3 h 157"/>
              <a:gd name="T22" fmla="*/ 184 w 220"/>
              <a:gd name="T23" fmla="*/ 3 h 157"/>
              <a:gd name="T24" fmla="*/ 184 w 220"/>
              <a:gd name="T25" fmla="*/ 3 h 157"/>
              <a:gd name="T26" fmla="*/ 216 w 220"/>
              <a:gd name="T27" fmla="*/ 34 h 157"/>
              <a:gd name="T28" fmla="*/ 216 w 220"/>
              <a:gd name="T29" fmla="*/ 34 h 157"/>
              <a:gd name="T30" fmla="*/ 216 w 220"/>
              <a:gd name="T31" fmla="*/ 122 h 157"/>
              <a:gd name="T32" fmla="*/ 216 w 220"/>
              <a:gd name="T33" fmla="*/ 122 h 157"/>
              <a:gd name="T34" fmla="*/ 185 w 220"/>
              <a:gd name="T35" fmla="*/ 154 h 157"/>
              <a:gd name="T36" fmla="*/ 185 w 220"/>
              <a:gd name="T37" fmla="*/ 154 h 157"/>
              <a:gd name="T38" fmla="*/ 115 w 220"/>
              <a:gd name="T39" fmla="*/ 156 h 157"/>
              <a:gd name="T40" fmla="*/ 109 w 220"/>
              <a:gd name="T41" fmla="*/ 9 h 157"/>
              <a:gd name="T42" fmla="*/ 109 w 220"/>
              <a:gd name="T43" fmla="*/ 9 h 157"/>
              <a:gd name="T44" fmla="*/ 35 w 220"/>
              <a:gd name="T45" fmla="*/ 11 h 157"/>
              <a:gd name="T46" fmla="*/ 35 w 220"/>
              <a:gd name="T47" fmla="*/ 11 h 157"/>
              <a:gd name="T48" fmla="*/ 12 w 220"/>
              <a:gd name="T49" fmla="*/ 35 h 157"/>
              <a:gd name="T50" fmla="*/ 12 w 220"/>
              <a:gd name="T51" fmla="*/ 35 h 157"/>
              <a:gd name="T52" fmla="*/ 12 w 220"/>
              <a:gd name="T53" fmla="*/ 122 h 157"/>
              <a:gd name="T54" fmla="*/ 12 w 220"/>
              <a:gd name="T55" fmla="*/ 122 h 157"/>
              <a:gd name="T56" fmla="*/ 35 w 220"/>
              <a:gd name="T57" fmla="*/ 145 h 157"/>
              <a:gd name="T58" fmla="*/ 35 w 220"/>
              <a:gd name="T59" fmla="*/ 145 h 157"/>
              <a:gd name="T60" fmla="*/ 115 w 220"/>
              <a:gd name="T61" fmla="*/ 148 h 157"/>
              <a:gd name="T62" fmla="*/ 115 w 220"/>
              <a:gd name="T63" fmla="*/ 148 h 157"/>
              <a:gd name="T64" fmla="*/ 184 w 220"/>
              <a:gd name="T65" fmla="*/ 145 h 157"/>
              <a:gd name="T66" fmla="*/ 184 w 220"/>
              <a:gd name="T67" fmla="*/ 145 h 157"/>
              <a:gd name="T68" fmla="*/ 208 w 220"/>
              <a:gd name="T69" fmla="*/ 122 h 157"/>
              <a:gd name="T70" fmla="*/ 208 w 220"/>
              <a:gd name="T71" fmla="*/ 122 h 157"/>
              <a:gd name="T72" fmla="*/ 208 w 220"/>
              <a:gd name="T73" fmla="*/ 35 h 157"/>
              <a:gd name="T74" fmla="*/ 208 w 220"/>
              <a:gd name="T75" fmla="*/ 35 h 157"/>
              <a:gd name="T76" fmla="*/ 184 w 220"/>
              <a:gd name="T77" fmla="*/ 11 h 157"/>
              <a:gd name="T78" fmla="*/ 184 w 220"/>
              <a:gd name="T79" fmla="*/ 11 h 157"/>
              <a:gd name="T80" fmla="*/ 109 w 220"/>
              <a:gd name="T81" fmla="*/ 9 h 157"/>
              <a:gd name="T82" fmla="*/ 89 w 220"/>
              <a:gd name="T83" fmla="*/ 49 h 157"/>
              <a:gd name="T84" fmla="*/ 89 w 220"/>
              <a:gd name="T85" fmla="*/ 106 h 157"/>
              <a:gd name="T86" fmla="*/ 144 w 220"/>
              <a:gd name="T87" fmla="*/ 78 h 157"/>
              <a:gd name="T88" fmla="*/ 89 w 220"/>
              <a:gd name="T89" fmla="*/ 49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20" h="157">
                <a:moveTo>
                  <a:pt x="115" y="156"/>
                </a:moveTo>
                <a:lnTo>
                  <a:pt x="115" y="156"/>
                </a:lnTo>
                <a:lnTo>
                  <a:pt x="115" y="156"/>
                </a:lnTo>
                <a:cubicBezTo>
                  <a:pt x="90" y="156"/>
                  <a:pt x="64" y="155"/>
                  <a:pt x="35" y="154"/>
                </a:cubicBezTo>
                <a:lnTo>
                  <a:pt x="35" y="154"/>
                </a:lnTo>
                <a:cubicBezTo>
                  <a:pt x="18" y="153"/>
                  <a:pt x="5" y="139"/>
                  <a:pt x="3" y="122"/>
                </a:cubicBezTo>
                <a:lnTo>
                  <a:pt x="3" y="122"/>
                </a:lnTo>
                <a:cubicBezTo>
                  <a:pt x="0" y="93"/>
                  <a:pt x="0" y="64"/>
                  <a:pt x="3" y="34"/>
                </a:cubicBezTo>
                <a:lnTo>
                  <a:pt x="3" y="34"/>
                </a:lnTo>
                <a:cubicBezTo>
                  <a:pt x="5" y="17"/>
                  <a:pt x="18" y="4"/>
                  <a:pt x="35" y="3"/>
                </a:cubicBezTo>
                <a:lnTo>
                  <a:pt x="35" y="3"/>
                </a:lnTo>
                <a:cubicBezTo>
                  <a:pt x="85" y="0"/>
                  <a:pt x="135" y="0"/>
                  <a:pt x="184" y="3"/>
                </a:cubicBezTo>
                <a:lnTo>
                  <a:pt x="184" y="3"/>
                </a:lnTo>
                <a:cubicBezTo>
                  <a:pt x="202" y="4"/>
                  <a:pt x="215" y="17"/>
                  <a:pt x="216" y="34"/>
                </a:cubicBezTo>
                <a:lnTo>
                  <a:pt x="216" y="34"/>
                </a:lnTo>
                <a:cubicBezTo>
                  <a:pt x="219" y="64"/>
                  <a:pt x="219" y="93"/>
                  <a:pt x="216" y="122"/>
                </a:cubicBezTo>
                <a:lnTo>
                  <a:pt x="216" y="122"/>
                </a:lnTo>
                <a:cubicBezTo>
                  <a:pt x="215" y="139"/>
                  <a:pt x="202" y="153"/>
                  <a:pt x="185" y="154"/>
                </a:cubicBezTo>
                <a:lnTo>
                  <a:pt x="185" y="154"/>
                </a:lnTo>
                <a:cubicBezTo>
                  <a:pt x="163" y="155"/>
                  <a:pt x="140" y="156"/>
                  <a:pt x="115" y="156"/>
                </a:cubicBezTo>
                <a:close/>
                <a:moveTo>
                  <a:pt x="109" y="9"/>
                </a:moveTo>
                <a:lnTo>
                  <a:pt x="109" y="9"/>
                </a:lnTo>
                <a:cubicBezTo>
                  <a:pt x="85" y="9"/>
                  <a:pt x="60" y="10"/>
                  <a:pt x="35" y="11"/>
                </a:cubicBezTo>
                <a:lnTo>
                  <a:pt x="35" y="11"/>
                </a:lnTo>
                <a:cubicBezTo>
                  <a:pt x="23" y="12"/>
                  <a:pt x="12" y="22"/>
                  <a:pt x="12" y="35"/>
                </a:cubicBezTo>
                <a:lnTo>
                  <a:pt x="12" y="35"/>
                </a:lnTo>
                <a:cubicBezTo>
                  <a:pt x="9" y="64"/>
                  <a:pt x="9" y="93"/>
                  <a:pt x="12" y="122"/>
                </a:cubicBezTo>
                <a:lnTo>
                  <a:pt x="12" y="122"/>
                </a:lnTo>
                <a:cubicBezTo>
                  <a:pt x="12" y="134"/>
                  <a:pt x="23" y="145"/>
                  <a:pt x="35" y="145"/>
                </a:cubicBezTo>
                <a:lnTo>
                  <a:pt x="35" y="145"/>
                </a:lnTo>
                <a:cubicBezTo>
                  <a:pt x="64" y="147"/>
                  <a:pt x="91" y="148"/>
                  <a:pt x="115" y="148"/>
                </a:cubicBezTo>
                <a:lnTo>
                  <a:pt x="115" y="148"/>
                </a:lnTo>
                <a:cubicBezTo>
                  <a:pt x="140" y="148"/>
                  <a:pt x="163" y="147"/>
                  <a:pt x="184" y="145"/>
                </a:cubicBezTo>
                <a:lnTo>
                  <a:pt x="184" y="145"/>
                </a:lnTo>
                <a:cubicBezTo>
                  <a:pt x="197" y="145"/>
                  <a:pt x="207" y="134"/>
                  <a:pt x="208" y="122"/>
                </a:cubicBezTo>
                <a:lnTo>
                  <a:pt x="208" y="122"/>
                </a:lnTo>
                <a:cubicBezTo>
                  <a:pt x="211" y="93"/>
                  <a:pt x="211" y="64"/>
                  <a:pt x="208" y="35"/>
                </a:cubicBezTo>
                <a:lnTo>
                  <a:pt x="208" y="35"/>
                </a:lnTo>
                <a:cubicBezTo>
                  <a:pt x="207" y="22"/>
                  <a:pt x="197" y="12"/>
                  <a:pt x="184" y="11"/>
                </a:cubicBezTo>
                <a:lnTo>
                  <a:pt x="184" y="11"/>
                </a:lnTo>
                <a:cubicBezTo>
                  <a:pt x="159" y="10"/>
                  <a:pt x="134" y="9"/>
                  <a:pt x="109" y="9"/>
                </a:cubicBezTo>
                <a:close/>
                <a:moveTo>
                  <a:pt x="89" y="49"/>
                </a:moveTo>
                <a:lnTo>
                  <a:pt x="89" y="106"/>
                </a:lnTo>
                <a:lnTo>
                  <a:pt x="144" y="78"/>
                </a:lnTo>
                <a:lnTo>
                  <a:pt x="89" y="4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40652" y="4697791"/>
            <a:ext cx="227419" cy="203731"/>
          </a:xfrm>
          <a:custGeom>
            <a:avLst/>
            <a:gdLst>
              <a:gd name="T0" fmla="*/ 146 w 210"/>
              <a:gd name="T1" fmla="*/ 105 h 188"/>
              <a:gd name="T2" fmla="*/ 157 w 210"/>
              <a:gd name="T3" fmla="*/ 107 h 188"/>
              <a:gd name="T4" fmla="*/ 162 w 210"/>
              <a:gd name="T5" fmla="*/ 107 h 188"/>
              <a:gd name="T6" fmla="*/ 165 w 210"/>
              <a:gd name="T7" fmla="*/ 106 h 188"/>
              <a:gd name="T8" fmla="*/ 168 w 210"/>
              <a:gd name="T9" fmla="*/ 105 h 188"/>
              <a:gd name="T10" fmla="*/ 171 w 210"/>
              <a:gd name="T11" fmla="*/ 104 h 188"/>
              <a:gd name="T12" fmla="*/ 173 w 210"/>
              <a:gd name="T13" fmla="*/ 103 h 188"/>
              <a:gd name="T14" fmla="*/ 176 w 210"/>
              <a:gd name="T15" fmla="*/ 101 h 188"/>
              <a:gd name="T16" fmla="*/ 188 w 210"/>
              <a:gd name="T17" fmla="*/ 63 h 188"/>
              <a:gd name="T18" fmla="*/ 124 w 210"/>
              <a:gd name="T19" fmla="*/ 73 h 188"/>
              <a:gd name="T20" fmla="*/ 144 w 210"/>
              <a:gd name="T21" fmla="*/ 105 h 188"/>
              <a:gd name="T22" fmla="*/ 134 w 210"/>
              <a:gd name="T23" fmla="*/ 67 h 188"/>
              <a:gd name="T24" fmla="*/ 182 w 210"/>
              <a:gd name="T25" fmla="*/ 74 h 188"/>
              <a:gd name="T26" fmla="*/ 171 w 210"/>
              <a:gd name="T27" fmla="*/ 95 h 188"/>
              <a:gd name="T28" fmla="*/ 169 w 210"/>
              <a:gd name="T29" fmla="*/ 96 h 188"/>
              <a:gd name="T30" fmla="*/ 165 w 210"/>
              <a:gd name="T31" fmla="*/ 97 h 188"/>
              <a:gd name="T32" fmla="*/ 162 w 210"/>
              <a:gd name="T33" fmla="*/ 98 h 188"/>
              <a:gd name="T34" fmla="*/ 160 w 210"/>
              <a:gd name="T35" fmla="*/ 99 h 188"/>
              <a:gd name="T36" fmla="*/ 148 w 210"/>
              <a:gd name="T37" fmla="*/ 97 h 188"/>
              <a:gd name="T38" fmla="*/ 132 w 210"/>
              <a:gd name="T39" fmla="*/ 74 h 188"/>
              <a:gd name="T40" fmla="*/ 157 w 210"/>
              <a:gd name="T41" fmla="*/ 107 h 188"/>
              <a:gd name="T42" fmla="*/ 0 w 210"/>
              <a:gd name="T43" fmla="*/ 180 h 188"/>
              <a:gd name="T44" fmla="*/ 146 w 210"/>
              <a:gd name="T45" fmla="*/ 182 h 188"/>
              <a:gd name="T46" fmla="*/ 145 w 210"/>
              <a:gd name="T47" fmla="*/ 166 h 188"/>
              <a:gd name="T48" fmla="*/ 209 w 210"/>
              <a:gd name="T49" fmla="*/ 160 h 188"/>
              <a:gd name="T50" fmla="*/ 8 w 210"/>
              <a:gd name="T51" fmla="*/ 179 h 188"/>
              <a:gd name="T52" fmla="*/ 120 w 210"/>
              <a:gd name="T53" fmla="*/ 135 h 188"/>
              <a:gd name="T54" fmla="*/ 128 w 210"/>
              <a:gd name="T55" fmla="*/ 146 h 188"/>
              <a:gd name="T56" fmla="*/ 131 w 210"/>
              <a:gd name="T57" fmla="*/ 150 h 188"/>
              <a:gd name="T58" fmla="*/ 134 w 210"/>
              <a:gd name="T59" fmla="*/ 157 h 188"/>
              <a:gd name="T60" fmla="*/ 136 w 210"/>
              <a:gd name="T61" fmla="*/ 162 h 188"/>
              <a:gd name="T62" fmla="*/ 143 w 210"/>
              <a:gd name="T63" fmla="*/ 157 h 188"/>
              <a:gd name="T64" fmla="*/ 140 w 210"/>
              <a:gd name="T65" fmla="*/ 150 h 188"/>
              <a:gd name="T66" fmla="*/ 136 w 210"/>
              <a:gd name="T67" fmla="*/ 143 h 188"/>
              <a:gd name="T68" fmla="*/ 132 w 210"/>
              <a:gd name="T69" fmla="*/ 136 h 188"/>
              <a:gd name="T70" fmla="*/ 126 w 210"/>
              <a:gd name="T71" fmla="*/ 129 h 188"/>
              <a:gd name="T72" fmla="*/ 56 w 210"/>
              <a:gd name="T73" fmla="*/ 99 h 188"/>
              <a:gd name="T74" fmla="*/ 59 w 210"/>
              <a:gd name="T75" fmla="*/ 101 h 188"/>
              <a:gd name="T76" fmla="*/ 74 w 210"/>
              <a:gd name="T77" fmla="*/ 103 h 188"/>
              <a:gd name="T78" fmla="*/ 80 w 210"/>
              <a:gd name="T79" fmla="*/ 102 h 188"/>
              <a:gd name="T80" fmla="*/ 84 w 210"/>
              <a:gd name="T81" fmla="*/ 102 h 188"/>
              <a:gd name="T82" fmla="*/ 87 w 210"/>
              <a:gd name="T83" fmla="*/ 101 h 188"/>
              <a:gd name="T84" fmla="*/ 91 w 210"/>
              <a:gd name="T85" fmla="*/ 99 h 188"/>
              <a:gd name="T86" fmla="*/ 95 w 210"/>
              <a:gd name="T87" fmla="*/ 97 h 188"/>
              <a:gd name="T88" fmla="*/ 99 w 210"/>
              <a:gd name="T89" fmla="*/ 95 h 188"/>
              <a:gd name="T90" fmla="*/ 96 w 210"/>
              <a:gd name="T91" fmla="*/ 17 h 188"/>
              <a:gd name="T92" fmla="*/ 27 w 210"/>
              <a:gd name="T93" fmla="*/ 57 h 188"/>
              <a:gd name="T94" fmla="*/ 36 w 210"/>
              <a:gd name="T95" fmla="*/ 55 h 188"/>
              <a:gd name="T96" fmla="*/ 95 w 210"/>
              <a:gd name="T97" fmla="*/ 88 h 188"/>
              <a:gd name="T98" fmla="*/ 91 w 210"/>
              <a:gd name="T99" fmla="*/ 90 h 188"/>
              <a:gd name="T100" fmla="*/ 88 w 210"/>
              <a:gd name="T101" fmla="*/ 92 h 188"/>
              <a:gd name="T102" fmla="*/ 83 w 210"/>
              <a:gd name="T103" fmla="*/ 93 h 188"/>
              <a:gd name="T104" fmla="*/ 81 w 210"/>
              <a:gd name="T105" fmla="*/ 94 h 188"/>
              <a:gd name="T106" fmla="*/ 77 w 210"/>
              <a:gd name="T107" fmla="*/ 94 h 188"/>
              <a:gd name="T108" fmla="*/ 62 w 210"/>
              <a:gd name="T109" fmla="*/ 93 h 188"/>
              <a:gd name="T110" fmla="*/ 60 w 210"/>
              <a:gd name="T111" fmla="*/ 92 h 188"/>
              <a:gd name="T112" fmla="*/ 36 w 210"/>
              <a:gd name="T113" fmla="*/ 57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10" h="188">
                <a:moveTo>
                  <a:pt x="144" y="105"/>
                </a:moveTo>
                <a:lnTo>
                  <a:pt x="144" y="105"/>
                </a:lnTo>
                <a:cubicBezTo>
                  <a:pt x="145" y="105"/>
                  <a:pt x="145" y="105"/>
                  <a:pt x="146" y="105"/>
                </a:cubicBezTo>
                <a:lnTo>
                  <a:pt x="146" y="105"/>
                </a:lnTo>
                <a:lnTo>
                  <a:pt x="147" y="106"/>
                </a:lnTo>
                <a:lnTo>
                  <a:pt x="147" y="106"/>
                </a:lnTo>
                <a:cubicBezTo>
                  <a:pt x="150" y="107"/>
                  <a:pt x="154" y="107"/>
                  <a:pt x="157" y="107"/>
                </a:cubicBezTo>
                <a:lnTo>
                  <a:pt x="157" y="107"/>
                </a:lnTo>
                <a:cubicBezTo>
                  <a:pt x="158" y="107"/>
                  <a:pt x="159" y="107"/>
                  <a:pt x="160" y="107"/>
                </a:cubicBezTo>
                <a:lnTo>
                  <a:pt x="160" y="107"/>
                </a:lnTo>
                <a:cubicBezTo>
                  <a:pt x="161" y="107"/>
                  <a:pt x="161" y="107"/>
                  <a:pt x="161" y="107"/>
                </a:cubicBezTo>
                <a:lnTo>
                  <a:pt x="162" y="107"/>
                </a:lnTo>
                <a:lnTo>
                  <a:pt x="162" y="107"/>
                </a:lnTo>
                <a:cubicBezTo>
                  <a:pt x="163" y="107"/>
                  <a:pt x="163" y="107"/>
                  <a:pt x="164" y="107"/>
                </a:cubicBezTo>
                <a:lnTo>
                  <a:pt x="164" y="107"/>
                </a:lnTo>
                <a:cubicBezTo>
                  <a:pt x="164" y="106"/>
                  <a:pt x="164" y="106"/>
                  <a:pt x="165" y="106"/>
                </a:cubicBezTo>
                <a:lnTo>
                  <a:pt x="165" y="106"/>
                </a:lnTo>
                <a:lnTo>
                  <a:pt x="165" y="106"/>
                </a:lnTo>
                <a:cubicBezTo>
                  <a:pt x="166" y="106"/>
                  <a:pt x="166" y="106"/>
                  <a:pt x="167" y="106"/>
                </a:cubicBezTo>
                <a:lnTo>
                  <a:pt x="168" y="105"/>
                </a:lnTo>
                <a:lnTo>
                  <a:pt x="168" y="105"/>
                </a:lnTo>
                <a:cubicBezTo>
                  <a:pt x="169" y="105"/>
                  <a:pt x="169" y="105"/>
                  <a:pt x="170" y="105"/>
                </a:cubicBezTo>
                <a:lnTo>
                  <a:pt x="170" y="105"/>
                </a:lnTo>
                <a:cubicBezTo>
                  <a:pt x="170" y="105"/>
                  <a:pt x="170" y="104"/>
                  <a:pt x="171" y="104"/>
                </a:cubicBezTo>
                <a:lnTo>
                  <a:pt x="171" y="104"/>
                </a:lnTo>
                <a:cubicBezTo>
                  <a:pt x="171" y="104"/>
                  <a:pt x="172" y="104"/>
                  <a:pt x="173" y="103"/>
                </a:cubicBezTo>
                <a:lnTo>
                  <a:pt x="173" y="103"/>
                </a:lnTo>
                <a:lnTo>
                  <a:pt x="173" y="103"/>
                </a:lnTo>
                <a:lnTo>
                  <a:pt x="173" y="103"/>
                </a:lnTo>
                <a:cubicBezTo>
                  <a:pt x="174" y="103"/>
                  <a:pt x="174" y="102"/>
                  <a:pt x="175" y="102"/>
                </a:cubicBezTo>
                <a:lnTo>
                  <a:pt x="176" y="101"/>
                </a:lnTo>
                <a:lnTo>
                  <a:pt x="176" y="101"/>
                </a:lnTo>
                <a:cubicBezTo>
                  <a:pt x="185" y="95"/>
                  <a:pt x="190" y="86"/>
                  <a:pt x="190" y="75"/>
                </a:cubicBezTo>
                <a:lnTo>
                  <a:pt x="190" y="74"/>
                </a:lnTo>
                <a:lnTo>
                  <a:pt x="190" y="74"/>
                </a:lnTo>
                <a:cubicBezTo>
                  <a:pt x="190" y="70"/>
                  <a:pt x="189" y="67"/>
                  <a:pt x="188" y="63"/>
                </a:cubicBezTo>
                <a:lnTo>
                  <a:pt x="188" y="63"/>
                </a:lnTo>
                <a:cubicBezTo>
                  <a:pt x="176" y="29"/>
                  <a:pt x="127" y="37"/>
                  <a:pt x="124" y="72"/>
                </a:cubicBezTo>
                <a:lnTo>
                  <a:pt x="124" y="73"/>
                </a:lnTo>
                <a:lnTo>
                  <a:pt x="124" y="73"/>
                </a:lnTo>
                <a:lnTo>
                  <a:pt x="124" y="74"/>
                </a:lnTo>
                <a:lnTo>
                  <a:pt x="124" y="75"/>
                </a:lnTo>
                <a:lnTo>
                  <a:pt x="124" y="75"/>
                </a:lnTo>
                <a:cubicBezTo>
                  <a:pt x="124" y="88"/>
                  <a:pt x="132" y="100"/>
                  <a:pt x="144" y="105"/>
                </a:cubicBezTo>
                <a:close/>
                <a:moveTo>
                  <a:pt x="132" y="73"/>
                </a:moveTo>
                <a:lnTo>
                  <a:pt x="133" y="73"/>
                </a:lnTo>
                <a:lnTo>
                  <a:pt x="133" y="73"/>
                </a:lnTo>
                <a:cubicBezTo>
                  <a:pt x="133" y="71"/>
                  <a:pt x="133" y="69"/>
                  <a:pt x="134" y="67"/>
                </a:cubicBezTo>
                <a:lnTo>
                  <a:pt x="134" y="67"/>
                </a:lnTo>
                <a:cubicBezTo>
                  <a:pt x="142" y="41"/>
                  <a:pt x="181" y="46"/>
                  <a:pt x="182" y="74"/>
                </a:cubicBezTo>
                <a:lnTo>
                  <a:pt x="182" y="74"/>
                </a:lnTo>
                <a:lnTo>
                  <a:pt x="182" y="74"/>
                </a:lnTo>
                <a:cubicBezTo>
                  <a:pt x="182" y="78"/>
                  <a:pt x="181" y="81"/>
                  <a:pt x="180" y="84"/>
                </a:cubicBezTo>
                <a:lnTo>
                  <a:pt x="180" y="84"/>
                </a:lnTo>
                <a:cubicBezTo>
                  <a:pt x="178" y="88"/>
                  <a:pt x="175" y="92"/>
                  <a:pt x="171" y="94"/>
                </a:cubicBezTo>
                <a:lnTo>
                  <a:pt x="171" y="95"/>
                </a:lnTo>
                <a:lnTo>
                  <a:pt x="171" y="95"/>
                </a:lnTo>
                <a:cubicBezTo>
                  <a:pt x="170" y="95"/>
                  <a:pt x="170" y="95"/>
                  <a:pt x="169" y="96"/>
                </a:cubicBezTo>
                <a:lnTo>
                  <a:pt x="169" y="96"/>
                </a:lnTo>
                <a:lnTo>
                  <a:pt x="169" y="96"/>
                </a:lnTo>
                <a:cubicBezTo>
                  <a:pt x="168" y="96"/>
                  <a:pt x="168" y="96"/>
                  <a:pt x="167" y="97"/>
                </a:cubicBezTo>
                <a:lnTo>
                  <a:pt x="167" y="97"/>
                </a:lnTo>
                <a:lnTo>
                  <a:pt x="167" y="97"/>
                </a:lnTo>
                <a:cubicBezTo>
                  <a:pt x="166" y="97"/>
                  <a:pt x="166" y="97"/>
                  <a:pt x="165" y="97"/>
                </a:cubicBezTo>
                <a:lnTo>
                  <a:pt x="164" y="98"/>
                </a:lnTo>
                <a:lnTo>
                  <a:pt x="164" y="98"/>
                </a:lnTo>
                <a:cubicBezTo>
                  <a:pt x="164" y="98"/>
                  <a:pt x="164" y="98"/>
                  <a:pt x="163" y="98"/>
                </a:cubicBezTo>
                <a:lnTo>
                  <a:pt x="162" y="98"/>
                </a:lnTo>
                <a:lnTo>
                  <a:pt x="162" y="98"/>
                </a:lnTo>
                <a:lnTo>
                  <a:pt x="161" y="99"/>
                </a:lnTo>
                <a:lnTo>
                  <a:pt x="160" y="99"/>
                </a:lnTo>
                <a:lnTo>
                  <a:pt x="160" y="99"/>
                </a:lnTo>
                <a:cubicBezTo>
                  <a:pt x="156" y="99"/>
                  <a:pt x="153" y="99"/>
                  <a:pt x="150" y="98"/>
                </a:cubicBezTo>
                <a:lnTo>
                  <a:pt x="150" y="98"/>
                </a:lnTo>
                <a:cubicBezTo>
                  <a:pt x="149" y="98"/>
                  <a:pt x="149" y="98"/>
                  <a:pt x="149" y="98"/>
                </a:cubicBezTo>
                <a:lnTo>
                  <a:pt x="148" y="97"/>
                </a:lnTo>
                <a:lnTo>
                  <a:pt x="148" y="97"/>
                </a:lnTo>
                <a:cubicBezTo>
                  <a:pt x="148" y="97"/>
                  <a:pt x="148" y="97"/>
                  <a:pt x="147" y="97"/>
                </a:cubicBezTo>
                <a:lnTo>
                  <a:pt x="147" y="97"/>
                </a:lnTo>
                <a:cubicBezTo>
                  <a:pt x="138" y="93"/>
                  <a:pt x="132" y="84"/>
                  <a:pt x="132" y="74"/>
                </a:cubicBezTo>
                <a:lnTo>
                  <a:pt x="132" y="74"/>
                </a:lnTo>
                <a:cubicBezTo>
                  <a:pt x="132" y="74"/>
                  <a:pt x="132" y="74"/>
                  <a:pt x="132" y="73"/>
                </a:cubicBezTo>
                <a:close/>
                <a:moveTo>
                  <a:pt x="157" y="107"/>
                </a:moveTo>
                <a:lnTo>
                  <a:pt x="157" y="107"/>
                </a:lnTo>
                <a:cubicBezTo>
                  <a:pt x="143" y="107"/>
                  <a:pt x="129" y="113"/>
                  <a:pt x="120" y="123"/>
                </a:cubicBezTo>
                <a:lnTo>
                  <a:pt x="120" y="123"/>
                </a:lnTo>
                <a:cubicBezTo>
                  <a:pt x="72" y="84"/>
                  <a:pt x="0" y="118"/>
                  <a:pt x="0" y="180"/>
                </a:cubicBezTo>
                <a:lnTo>
                  <a:pt x="0" y="180"/>
                </a:lnTo>
                <a:cubicBezTo>
                  <a:pt x="0" y="181"/>
                  <a:pt x="0" y="182"/>
                  <a:pt x="0" y="182"/>
                </a:cubicBezTo>
                <a:lnTo>
                  <a:pt x="0" y="187"/>
                </a:lnTo>
                <a:lnTo>
                  <a:pt x="146" y="187"/>
                </a:lnTo>
                <a:lnTo>
                  <a:pt x="146" y="182"/>
                </a:lnTo>
                <a:lnTo>
                  <a:pt x="146" y="182"/>
                </a:lnTo>
                <a:cubicBezTo>
                  <a:pt x="147" y="182"/>
                  <a:pt x="147" y="181"/>
                  <a:pt x="147" y="180"/>
                </a:cubicBezTo>
                <a:lnTo>
                  <a:pt x="147" y="180"/>
                </a:lnTo>
                <a:cubicBezTo>
                  <a:pt x="147" y="175"/>
                  <a:pt x="146" y="171"/>
                  <a:pt x="145" y="166"/>
                </a:cubicBezTo>
                <a:lnTo>
                  <a:pt x="209" y="166"/>
                </a:lnTo>
                <a:lnTo>
                  <a:pt x="209" y="161"/>
                </a:lnTo>
                <a:lnTo>
                  <a:pt x="209" y="161"/>
                </a:lnTo>
                <a:lnTo>
                  <a:pt x="209" y="160"/>
                </a:lnTo>
                <a:lnTo>
                  <a:pt x="209" y="160"/>
                </a:lnTo>
                <a:cubicBezTo>
                  <a:pt x="209" y="131"/>
                  <a:pt x="186" y="108"/>
                  <a:pt x="157" y="107"/>
                </a:cubicBezTo>
                <a:close/>
                <a:moveTo>
                  <a:pt x="8" y="179"/>
                </a:moveTo>
                <a:lnTo>
                  <a:pt x="8" y="179"/>
                </a:lnTo>
                <a:cubicBezTo>
                  <a:pt x="9" y="123"/>
                  <a:pt x="77" y="94"/>
                  <a:pt x="117" y="133"/>
                </a:cubicBezTo>
                <a:lnTo>
                  <a:pt x="117" y="133"/>
                </a:lnTo>
                <a:cubicBezTo>
                  <a:pt x="118" y="134"/>
                  <a:pt x="119" y="134"/>
                  <a:pt x="120" y="135"/>
                </a:cubicBezTo>
                <a:lnTo>
                  <a:pt x="120" y="135"/>
                </a:lnTo>
                <a:cubicBezTo>
                  <a:pt x="120" y="136"/>
                  <a:pt x="121" y="136"/>
                  <a:pt x="121" y="137"/>
                </a:cubicBezTo>
                <a:lnTo>
                  <a:pt x="121" y="137"/>
                </a:lnTo>
                <a:cubicBezTo>
                  <a:pt x="124" y="139"/>
                  <a:pt x="126" y="142"/>
                  <a:pt x="128" y="146"/>
                </a:cubicBezTo>
                <a:lnTo>
                  <a:pt x="128" y="146"/>
                </a:lnTo>
                <a:cubicBezTo>
                  <a:pt x="128" y="146"/>
                  <a:pt x="129" y="146"/>
                  <a:pt x="129" y="147"/>
                </a:cubicBezTo>
                <a:lnTo>
                  <a:pt x="129" y="147"/>
                </a:lnTo>
                <a:cubicBezTo>
                  <a:pt x="130" y="148"/>
                  <a:pt x="130" y="149"/>
                  <a:pt x="131" y="150"/>
                </a:cubicBezTo>
                <a:lnTo>
                  <a:pt x="131" y="150"/>
                </a:lnTo>
                <a:lnTo>
                  <a:pt x="131" y="151"/>
                </a:lnTo>
                <a:lnTo>
                  <a:pt x="131" y="151"/>
                </a:lnTo>
                <a:cubicBezTo>
                  <a:pt x="132" y="153"/>
                  <a:pt x="133" y="155"/>
                  <a:pt x="134" y="157"/>
                </a:cubicBezTo>
                <a:lnTo>
                  <a:pt x="134" y="157"/>
                </a:lnTo>
                <a:cubicBezTo>
                  <a:pt x="134" y="158"/>
                  <a:pt x="134" y="158"/>
                  <a:pt x="134" y="158"/>
                </a:cubicBezTo>
                <a:lnTo>
                  <a:pt x="134" y="158"/>
                </a:lnTo>
                <a:cubicBezTo>
                  <a:pt x="135" y="160"/>
                  <a:pt x="135" y="161"/>
                  <a:pt x="136" y="162"/>
                </a:cubicBezTo>
                <a:lnTo>
                  <a:pt x="136" y="162"/>
                </a:lnTo>
                <a:cubicBezTo>
                  <a:pt x="137" y="168"/>
                  <a:pt x="138" y="173"/>
                  <a:pt x="138" y="179"/>
                </a:cubicBezTo>
                <a:lnTo>
                  <a:pt x="8" y="179"/>
                </a:lnTo>
                <a:close/>
                <a:moveTo>
                  <a:pt x="143" y="157"/>
                </a:moveTo>
                <a:lnTo>
                  <a:pt x="143" y="157"/>
                </a:lnTo>
                <a:lnTo>
                  <a:pt x="143" y="157"/>
                </a:lnTo>
                <a:lnTo>
                  <a:pt x="143" y="157"/>
                </a:lnTo>
                <a:cubicBezTo>
                  <a:pt x="142" y="155"/>
                  <a:pt x="141" y="152"/>
                  <a:pt x="140" y="150"/>
                </a:cubicBezTo>
                <a:lnTo>
                  <a:pt x="140" y="150"/>
                </a:lnTo>
                <a:cubicBezTo>
                  <a:pt x="140" y="149"/>
                  <a:pt x="140" y="149"/>
                  <a:pt x="139" y="149"/>
                </a:cubicBezTo>
                <a:lnTo>
                  <a:pt x="139" y="149"/>
                </a:lnTo>
                <a:cubicBezTo>
                  <a:pt x="138" y="147"/>
                  <a:pt x="137" y="145"/>
                  <a:pt x="136" y="143"/>
                </a:cubicBezTo>
                <a:lnTo>
                  <a:pt x="136" y="143"/>
                </a:lnTo>
                <a:cubicBezTo>
                  <a:pt x="136" y="143"/>
                  <a:pt x="136" y="142"/>
                  <a:pt x="135" y="141"/>
                </a:cubicBezTo>
                <a:lnTo>
                  <a:pt x="135" y="141"/>
                </a:lnTo>
                <a:cubicBezTo>
                  <a:pt x="134" y="140"/>
                  <a:pt x="133" y="138"/>
                  <a:pt x="132" y="136"/>
                </a:cubicBezTo>
                <a:lnTo>
                  <a:pt x="132" y="136"/>
                </a:lnTo>
                <a:cubicBezTo>
                  <a:pt x="131" y="136"/>
                  <a:pt x="131" y="135"/>
                  <a:pt x="131" y="135"/>
                </a:cubicBezTo>
                <a:lnTo>
                  <a:pt x="131" y="135"/>
                </a:lnTo>
                <a:cubicBezTo>
                  <a:pt x="129" y="133"/>
                  <a:pt x="128" y="131"/>
                  <a:pt x="126" y="129"/>
                </a:cubicBezTo>
                <a:lnTo>
                  <a:pt x="126" y="129"/>
                </a:lnTo>
                <a:cubicBezTo>
                  <a:pt x="152" y="102"/>
                  <a:pt x="198" y="119"/>
                  <a:pt x="200" y="157"/>
                </a:cubicBezTo>
                <a:lnTo>
                  <a:pt x="143" y="157"/>
                </a:lnTo>
                <a:close/>
                <a:moveTo>
                  <a:pt x="56" y="99"/>
                </a:moveTo>
                <a:lnTo>
                  <a:pt x="56" y="99"/>
                </a:lnTo>
                <a:cubicBezTo>
                  <a:pt x="56" y="99"/>
                  <a:pt x="56" y="100"/>
                  <a:pt x="57" y="100"/>
                </a:cubicBezTo>
                <a:lnTo>
                  <a:pt x="59" y="100"/>
                </a:lnTo>
                <a:lnTo>
                  <a:pt x="59" y="100"/>
                </a:lnTo>
                <a:lnTo>
                  <a:pt x="59" y="101"/>
                </a:lnTo>
                <a:lnTo>
                  <a:pt x="59" y="101"/>
                </a:lnTo>
                <a:cubicBezTo>
                  <a:pt x="64" y="102"/>
                  <a:pt x="69" y="103"/>
                  <a:pt x="73" y="103"/>
                </a:cubicBezTo>
                <a:lnTo>
                  <a:pt x="74" y="103"/>
                </a:lnTo>
                <a:lnTo>
                  <a:pt x="74" y="103"/>
                </a:lnTo>
                <a:cubicBezTo>
                  <a:pt x="75" y="103"/>
                  <a:pt x="77" y="103"/>
                  <a:pt x="78" y="103"/>
                </a:cubicBezTo>
                <a:lnTo>
                  <a:pt x="78" y="103"/>
                </a:lnTo>
                <a:cubicBezTo>
                  <a:pt x="79" y="103"/>
                  <a:pt x="79" y="102"/>
                  <a:pt x="80" y="102"/>
                </a:cubicBezTo>
                <a:lnTo>
                  <a:pt x="80" y="102"/>
                </a:lnTo>
                <a:lnTo>
                  <a:pt x="80" y="102"/>
                </a:lnTo>
                <a:cubicBezTo>
                  <a:pt x="81" y="102"/>
                  <a:pt x="82" y="102"/>
                  <a:pt x="83" y="102"/>
                </a:cubicBezTo>
                <a:lnTo>
                  <a:pt x="83" y="102"/>
                </a:lnTo>
                <a:cubicBezTo>
                  <a:pt x="83" y="102"/>
                  <a:pt x="83" y="102"/>
                  <a:pt x="84" y="102"/>
                </a:cubicBezTo>
                <a:lnTo>
                  <a:pt x="85" y="101"/>
                </a:lnTo>
                <a:lnTo>
                  <a:pt x="85" y="101"/>
                </a:lnTo>
                <a:cubicBezTo>
                  <a:pt x="86" y="101"/>
                  <a:pt x="86" y="101"/>
                  <a:pt x="87" y="101"/>
                </a:cubicBezTo>
                <a:lnTo>
                  <a:pt x="87" y="101"/>
                </a:lnTo>
                <a:cubicBezTo>
                  <a:pt x="87" y="101"/>
                  <a:pt x="88" y="101"/>
                  <a:pt x="88" y="100"/>
                </a:cubicBezTo>
                <a:lnTo>
                  <a:pt x="89" y="100"/>
                </a:lnTo>
                <a:lnTo>
                  <a:pt x="89" y="100"/>
                </a:lnTo>
                <a:cubicBezTo>
                  <a:pt x="90" y="100"/>
                  <a:pt x="91" y="99"/>
                  <a:pt x="91" y="99"/>
                </a:cubicBezTo>
                <a:lnTo>
                  <a:pt x="91" y="99"/>
                </a:lnTo>
                <a:cubicBezTo>
                  <a:pt x="92" y="99"/>
                  <a:pt x="92" y="99"/>
                  <a:pt x="92" y="99"/>
                </a:cubicBezTo>
                <a:lnTo>
                  <a:pt x="92" y="99"/>
                </a:lnTo>
                <a:cubicBezTo>
                  <a:pt x="93" y="98"/>
                  <a:pt x="94" y="98"/>
                  <a:pt x="95" y="97"/>
                </a:cubicBezTo>
                <a:lnTo>
                  <a:pt x="95" y="97"/>
                </a:lnTo>
                <a:cubicBezTo>
                  <a:pt x="96" y="97"/>
                  <a:pt x="96" y="97"/>
                  <a:pt x="96" y="97"/>
                </a:cubicBezTo>
                <a:lnTo>
                  <a:pt x="96" y="97"/>
                </a:lnTo>
                <a:cubicBezTo>
                  <a:pt x="97" y="96"/>
                  <a:pt x="98" y="96"/>
                  <a:pt x="99" y="95"/>
                </a:cubicBezTo>
                <a:lnTo>
                  <a:pt x="99" y="95"/>
                </a:lnTo>
                <a:lnTo>
                  <a:pt x="99" y="95"/>
                </a:lnTo>
                <a:cubicBezTo>
                  <a:pt x="127" y="76"/>
                  <a:pt x="126" y="34"/>
                  <a:pt x="96" y="17"/>
                </a:cubicBezTo>
                <a:lnTo>
                  <a:pt x="96" y="17"/>
                </a:lnTo>
                <a:cubicBezTo>
                  <a:pt x="66" y="0"/>
                  <a:pt x="30" y="20"/>
                  <a:pt x="27" y="54"/>
                </a:cubicBezTo>
                <a:lnTo>
                  <a:pt x="27" y="55"/>
                </a:lnTo>
                <a:lnTo>
                  <a:pt x="27" y="55"/>
                </a:lnTo>
                <a:cubicBezTo>
                  <a:pt x="27" y="55"/>
                  <a:pt x="27" y="56"/>
                  <a:pt x="27" y="57"/>
                </a:cubicBezTo>
                <a:lnTo>
                  <a:pt x="27" y="57"/>
                </a:lnTo>
                <a:cubicBezTo>
                  <a:pt x="27" y="75"/>
                  <a:pt x="38" y="92"/>
                  <a:pt x="56" y="99"/>
                </a:cubicBezTo>
                <a:close/>
                <a:moveTo>
                  <a:pt x="36" y="55"/>
                </a:moveTo>
                <a:lnTo>
                  <a:pt x="36" y="55"/>
                </a:lnTo>
                <a:lnTo>
                  <a:pt x="36" y="55"/>
                </a:lnTo>
                <a:cubicBezTo>
                  <a:pt x="38" y="27"/>
                  <a:pt x="68" y="11"/>
                  <a:pt x="92" y="24"/>
                </a:cubicBezTo>
                <a:lnTo>
                  <a:pt x="92" y="24"/>
                </a:lnTo>
                <a:cubicBezTo>
                  <a:pt x="116" y="38"/>
                  <a:pt x="118" y="72"/>
                  <a:pt x="95" y="88"/>
                </a:cubicBezTo>
                <a:lnTo>
                  <a:pt x="94" y="88"/>
                </a:lnTo>
                <a:lnTo>
                  <a:pt x="94" y="88"/>
                </a:lnTo>
                <a:cubicBezTo>
                  <a:pt x="93" y="89"/>
                  <a:pt x="92" y="89"/>
                  <a:pt x="92" y="90"/>
                </a:cubicBezTo>
                <a:lnTo>
                  <a:pt x="91" y="90"/>
                </a:lnTo>
                <a:lnTo>
                  <a:pt x="91" y="90"/>
                </a:lnTo>
                <a:lnTo>
                  <a:pt x="89" y="91"/>
                </a:lnTo>
                <a:lnTo>
                  <a:pt x="88" y="92"/>
                </a:lnTo>
                <a:lnTo>
                  <a:pt x="88" y="92"/>
                </a:lnTo>
                <a:cubicBezTo>
                  <a:pt x="88" y="92"/>
                  <a:pt x="87" y="92"/>
                  <a:pt x="86" y="92"/>
                </a:cubicBezTo>
                <a:lnTo>
                  <a:pt x="85" y="93"/>
                </a:lnTo>
                <a:lnTo>
                  <a:pt x="85" y="93"/>
                </a:lnTo>
                <a:cubicBezTo>
                  <a:pt x="84" y="93"/>
                  <a:pt x="83" y="93"/>
                  <a:pt x="83" y="93"/>
                </a:cubicBezTo>
                <a:lnTo>
                  <a:pt x="82" y="93"/>
                </a:lnTo>
                <a:lnTo>
                  <a:pt x="82" y="93"/>
                </a:lnTo>
                <a:cubicBezTo>
                  <a:pt x="82" y="94"/>
                  <a:pt x="81" y="94"/>
                  <a:pt x="81" y="94"/>
                </a:cubicBezTo>
                <a:lnTo>
                  <a:pt x="81" y="94"/>
                </a:lnTo>
                <a:cubicBezTo>
                  <a:pt x="80" y="94"/>
                  <a:pt x="80" y="94"/>
                  <a:pt x="80" y="94"/>
                </a:cubicBezTo>
                <a:lnTo>
                  <a:pt x="78" y="94"/>
                </a:lnTo>
                <a:lnTo>
                  <a:pt x="78" y="94"/>
                </a:lnTo>
                <a:lnTo>
                  <a:pt x="77" y="94"/>
                </a:lnTo>
                <a:lnTo>
                  <a:pt x="77" y="94"/>
                </a:lnTo>
                <a:cubicBezTo>
                  <a:pt x="76" y="94"/>
                  <a:pt x="74" y="94"/>
                  <a:pt x="74" y="94"/>
                </a:cubicBezTo>
                <a:lnTo>
                  <a:pt x="74" y="94"/>
                </a:lnTo>
                <a:cubicBezTo>
                  <a:pt x="69" y="94"/>
                  <a:pt x="66" y="94"/>
                  <a:pt x="62" y="93"/>
                </a:cubicBezTo>
                <a:lnTo>
                  <a:pt x="62" y="93"/>
                </a:lnTo>
                <a:cubicBezTo>
                  <a:pt x="62" y="93"/>
                  <a:pt x="62" y="93"/>
                  <a:pt x="61" y="92"/>
                </a:cubicBezTo>
                <a:lnTo>
                  <a:pt x="60" y="92"/>
                </a:lnTo>
                <a:lnTo>
                  <a:pt x="60" y="92"/>
                </a:lnTo>
                <a:cubicBezTo>
                  <a:pt x="59" y="92"/>
                  <a:pt x="59" y="92"/>
                  <a:pt x="59" y="92"/>
                </a:cubicBezTo>
                <a:lnTo>
                  <a:pt x="59" y="92"/>
                </a:lnTo>
                <a:cubicBezTo>
                  <a:pt x="45" y="86"/>
                  <a:pt x="36" y="72"/>
                  <a:pt x="36" y="57"/>
                </a:cubicBezTo>
                <a:lnTo>
                  <a:pt x="36" y="57"/>
                </a:lnTo>
                <a:cubicBezTo>
                  <a:pt x="36" y="56"/>
                  <a:pt x="36" y="56"/>
                  <a:pt x="36" y="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39" name="Group 1出自【趣你的PPT】(微信:qunideppt)：最优质的PPT资源库"/>
          <p:cNvGrpSpPr/>
          <p:nvPr/>
        </p:nvGrpSpPr>
        <p:grpSpPr>
          <a:xfrm>
            <a:off x="3269079" y="2835802"/>
            <a:ext cx="161089" cy="222680"/>
            <a:chOff x="4500524" y="3295560"/>
            <a:chExt cx="197259" cy="272679"/>
          </a:xfrm>
          <a:solidFill>
            <a:schemeClr val="accent1"/>
          </a:solidFill>
        </p:grpSpPr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00524" y="3295560"/>
              <a:ext cx="197259" cy="197259"/>
            </a:xfrm>
            <a:custGeom>
              <a:avLst/>
              <a:gdLst>
                <a:gd name="T0" fmla="*/ 81 w 151"/>
                <a:gd name="T1" fmla="*/ 15 h 150"/>
                <a:gd name="T2" fmla="*/ 89 w 151"/>
                <a:gd name="T3" fmla="*/ 17 h 150"/>
                <a:gd name="T4" fmla="*/ 100 w 151"/>
                <a:gd name="T5" fmla="*/ 21 h 150"/>
                <a:gd name="T6" fmla="*/ 108 w 151"/>
                <a:gd name="T7" fmla="*/ 25 h 150"/>
                <a:gd name="T8" fmla="*/ 117 w 151"/>
                <a:gd name="T9" fmla="*/ 31 h 150"/>
                <a:gd name="T10" fmla="*/ 122 w 151"/>
                <a:gd name="T11" fmla="*/ 38 h 150"/>
                <a:gd name="T12" fmla="*/ 128 w 151"/>
                <a:gd name="T13" fmla="*/ 47 h 150"/>
                <a:gd name="T14" fmla="*/ 132 w 151"/>
                <a:gd name="T15" fmla="*/ 55 h 150"/>
                <a:gd name="T16" fmla="*/ 135 w 151"/>
                <a:gd name="T17" fmla="*/ 66 h 150"/>
                <a:gd name="T18" fmla="*/ 135 w 151"/>
                <a:gd name="T19" fmla="*/ 74 h 150"/>
                <a:gd name="T20" fmla="*/ 134 w 151"/>
                <a:gd name="T21" fmla="*/ 86 h 150"/>
                <a:gd name="T22" fmla="*/ 132 w 151"/>
                <a:gd name="T23" fmla="*/ 94 h 150"/>
                <a:gd name="T24" fmla="*/ 128 w 151"/>
                <a:gd name="T25" fmla="*/ 104 h 150"/>
                <a:gd name="T26" fmla="*/ 123 w 151"/>
                <a:gd name="T27" fmla="*/ 111 h 150"/>
                <a:gd name="T28" fmla="*/ 115 w 151"/>
                <a:gd name="T29" fmla="*/ 120 h 150"/>
                <a:gd name="T30" fmla="*/ 109 w 151"/>
                <a:gd name="T31" fmla="*/ 125 h 150"/>
                <a:gd name="T32" fmla="*/ 99 w 151"/>
                <a:gd name="T33" fmla="*/ 130 h 150"/>
                <a:gd name="T34" fmla="*/ 91 w 151"/>
                <a:gd name="T35" fmla="*/ 133 h 150"/>
                <a:gd name="T36" fmla="*/ 80 w 151"/>
                <a:gd name="T37" fmla="*/ 135 h 150"/>
                <a:gd name="T38" fmla="*/ 71 w 151"/>
                <a:gd name="T39" fmla="*/ 135 h 150"/>
                <a:gd name="T40" fmla="*/ 60 w 151"/>
                <a:gd name="T41" fmla="*/ 133 h 150"/>
                <a:gd name="T42" fmla="*/ 52 w 151"/>
                <a:gd name="T43" fmla="*/ 130 h 150"/>
                <a:gd name="T44" fmla="*/ 42 w 151"/>
                <a:gd name="T45" fmla="*/ 125 h 150"/>
                <a:gd name="T46" fmla="*/ 36 w 151"/>
                <a:gd name="T47" fmla="*/ 120 h 150"/>
                <a:gd name="T48" fmla="*/ 28 w 151"/>
                <a:gd name="T49" fmla="*/ 111 h 150"/>
                <a:gd name="T50" fmla="*/ 23 w 151"/>
                <a:gd name="T51" fmla="*/ 104 h 150"/>
                <a:gd name="T52" fmla="*/ 18 w 151"/>
                <a:gd name="T53" fmla="*/ 94 h 150"/>
                <a:gd name="T54" fmla="*/ 16 w 151"/>
                <a:gd name="T55" fmla="*/ 86 h 150"/>
                <a:gd name="T56" fmla="*/ 15 w 151"/>
                <a:gd name="T57" fmla="*/ 74 h 150"/>
                <a:gd name="T58" fmla="*/ 16 w 151"/>
                <a:gd name="T59" fmla="*/ 66 h 150"/>
                <a:gd name="T60" fmla="*/ 19 w 151"/>
                <a:gd name="T61" fmla="*/ 55 h 150"/>
                <a:gd name="T62" fmla="*/ 22 w 151"/>
                <a:gd name="T63" fmla="*/ 47 h 150"/>
                <a:gd name="T64" fmla="*/ 28 w 151"/>
                <a:gd name="T65" fmla="*/ 38 h 150"/>
                <a:gd name="T66" fmla="*/ 34 w 151"/>
                <a:gd name="T67" fmla="*/ 31 h 150"/>
                <a:gd name="T68" fmla="*/ 43 w 151"/>
                <a:gd name="T69" fmla="*/ 25 h 150"/>
                <a:gd name="T70" fmla="*/ 51 w 151"/>
                <a:gd name="T71" fmla="*/ 21 h 150"/>
                <a:gd name="T72" fmla="*/ 62 w 151"/>
                <a:gd name="T73" fmla="*/ 17 h 150"/>
                <a:gd name="T74" fmla="*/ 70 w 151"/>
                <a:gd name="T75" fmla="*/ 15 h 150"/>
                <a:gd name="T76" fmla="*/ 76 w 151"/>
                <a:gd name="T77" fmla="*/ 0 h 150"/>
                <a:gd name="T78" fmla="*/ 51 w 151"/>
                <a:gd name="T79" fmla="*/ 4 h 150"/>
                <a:gd name="T80" fmla="*/ 29 w 151"/>
                <a:gd name="T81" fmla="*/ 16 h 150"/>
                <a:gd name="T82" fmla="*/ 12 w 151"/>
                <a:gd name="T83" fmla="*/ 34 h 150"/>
                <a:gd name="T84" fmla="*/ 2 w 151"/>
                <a:gd name="T85" fmla="*/ 57 h 150"/>
                <a:gd name="T86" fmla="*/ 0 w 151"/>
                <a:gd name="T87" fmla="*/ 81 h 150"/>
                <a:gd name="T88" fmla="*/ 6 w 151"/>
                <a:gd name="T89" fmla="*/ 105 h 150"/>
                <a:gd name="T90" fmla="*/ 20 w 151"/>
                <a:gd name="T91" fmla="*/ 126 h 150"/>
                <a:gd name="T92" fmla="*/ 39 w 151"/>
                <a:gd name="T93" fmla="*/ 141 h 150"/>
                <a:gd name="T94" fmla="*/ 63 w 151"/>
                <a:gd name="T95" fmla="*/ 149 h 150"/>
                <a:gd name="T96" fmla="*/ 88 w 151"/>
                <a:gd name="T97" fmla="*/ 149 h 150"/>
                <a:gd name="T98" fmla="*/ 111 w 151"/>
                <a:gd name="T99" fmla="*/ 141 h 150"/>
                <a:gd name="T100" fmla="*/ 131 w 151"/>
                <a:gd name="T101" fmla="*/ 126 h 150"/>
                <a:gd name="T102" fmla="*/ 144 w 151"/>
                <a:gd name="T103" fmla="*/ 105 h 150"/>
                <a:gd name="T104" fmla="*/ 150 w 151"/>
                <a:gd name="T105" fmla="*/ 81 h 150"/>
                <a:gd name="T106" fmla="*/ 148 w 151"/>
                <a:gd name="T107" fmla="*/ 57 h 150"/>
                <a:gd name="T108" fmla="*/ 138 w 151"/>
                <a:gd name="T109" fmla="*/ 34 h 150"/>
                <a:gd name="T110" fmla="*/ 122 w 151"/>
                <a:gd name="T111" fmla="*/ 16 h 150"/>
                <a:gd name="T112" fmla="*/ 100 w 151"/>
                <a:gd name="T113" fmla="*/ 4 h 150"/>
                <a:gd name="T114" fmla="*/ 76 w 151"/>
                <a:gd name="T115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1" h="150">
                  <a:moveTo>
                    <a:pt x="76" y="11"/>
                  </a:moveTo>
                  <a:lnTo>
                    <a:pt x="81" y="15"/>
                  </a:lnTo>
                  <a:lnTo>
                    <a:pt x="85" y="19"/>
                  </a:lnTo>
                  <a:lnTo>
                    <a:pt x="89" y="17"/>
                  </a:lnTo>
                  <a:lnTo>
                    <a:pt x="96" y="14"/>
                  </a:lnTo>
                  <a:lnTo>
                    <a:pt x="100" y="21"/>
                  </a:lnTo>
                  <a:lnTo>
                    <a:pt x="103" y="25"/>
                  </a:lnTo>
                  <a:lnTo>
                    <a:pt x="108" y="25"/>
                  </a:lnTo>
                  <a:lnTo>
                    <a:pt x="115" y="24"/>
                  </a:lnTo>
                  <a:lnTo>
                    <a:pt x="117" y="31"/>
                  </a:lnTo>
                  <a:lnTo>
                    <a:pt x="118" y="36"/>
                  </a:lnTo>
                  <a:lnTo>
                    <a:pt x="122" y="38"/>
                  </a:lnTo>
                  <a:lnTo>
                    <a:pt x="129" y="40"/>
                  </a:lnTo>
                  <a:lnTo>
                    <a:pt x="128" y="47"/>
                  </a:lnTo>
                  <a:lnTo>
                    <a:pt x="128" y="52"/>
                  </a:lnTo>
                  <a:lnTo>
                    <a:pt x="132" y="55"/>
                  </a:lnTo>
                  <a:lnTo>
                    <a:pt x="138" y="59"/>
                  </a:lnTo>
                  <a:lnTo>
                    <a:pt x="135" y="66"/>
                  </a:lnTo>
                  <a:lnTo>
                    <a:pt x="132" y="70"/>
                  </a:lnTo>
                  <a:lnTo>
                    <a:pt x="135" y="74"/>
                  </a:lnTo>
                  <a:lnTo>
                    <a:pt x="140" y="80"/>
                  </a:lnTo>
                  <a:lnTo>
                    <a:pt x="134" y="86"/>
                  </a:lnTo>
                  <a:lnTo>
                    <a:pt x="131" y="89"/>
                  </a:lnTo>
                  <a:lnTo>
                    <a:pt x="132" y="94"/>
                  </a:lnTo>
                  <a:lnTo>
                    <a:pt x="134" y="101"/>
                  </a:lnTo>
                  <a:lnTo>
                    <a:pt x="128" y="104"/>
                  </a:lnTo>
                  <a:lnTo>
                    <a:pt x="123" y="106"/>
                  </a:lnTo>
                  <a:lnTo>
                    <a:pt x="123" y="111"/>
                  </a:lnTo>
                  <a:lnTo>
                    <a:pt x="123" y="118"/>
                  </a:lnTo>
                  <a:lnTo>
                    <a:pt x="115" y="120"/>
                  </a:lnTo>
                  <a:lnTo>
                    <a:pt x="111" y="120"/>
                  </a:lnTo>
                  <a:lnTo>
                    <a:pt x="109" y="125"/>
                  </a:lnTo>
                  <a:lnTo>
                    <a:pt x="106" y="132"/>
                  </a:lnTo>
                  <a:lnTo>
                    <a:pt x="99" y="130"/>
                  </a:lnTo>
                  <a:lnTo>
                    <a:pt x="94" y="129"/>
                  </a:lnTo>
                  <a:lnTo>
                    <a:pt x="91" y="133"/>
                  </a:lnTo>
                  <a:lnTo>
                    <a:pt x="86" y="139"/>
                  </a:lnTo>
                  <a:lnTo>
                    <a:pt x="80" y="135"/>
                  </a:lnTo>
                  <a:lnTo>
                    <a:pt x="76" y="132"/>
                  </a:lnTo>
                  <a:lnTo>
                    <a:pt x="71" y="135"/>
                  </a:lnTo>
                  <a:lnTo>
                    <a:pt x="65" y="139"/>
                  </a:lnTo>
                  <a:lnTo>
                    <a:pt x="60" y="133"/>
                  </a:lnTo>
                  <a:lnTo>
                    <a:pt x="57" y="129"/>
                  </a:lnTo>
                  <a:lnTo>
                    <a:pt x="52" y="130"/>
                  </a:lnTo>
                  <a:lnTo>
                    <a:pt x="45" y="132"/>
                  </a:lnTo>
                  <a:lnTo>
                    <a:pt x="42" y="125"/>
                  </a:lnTo>
                  <a:lnTo>
                    <a:pt x="40" y="120"/>
                  </a:lnTo>
                  <a:lnTo>
                    <a:pt x="36" y="120"/>
                  </a:lnTo>
                  <a:lnTo>
                    <a:pt x="28" y="118"/>
                  </a:lnTo>
                  <a:lnTo>
                    <a:pt x="28" y="111"/>
                  </a:lnTo>
                  <a:lnTo>
                    <a:pt x="27" y="106"/>
                  </a:lnTo>
                  <a:lnTo>
                    <a:pt x="23" y="104"/>
                  </a:lnTo>
                  <a:lnTo>
                    <a:pt x="16" y="101"/>
                  </a:lnTo>
                  <a:lnTo>
                    <a:pt x="18" y="94"/>
                  </a:lnTo>
                  <a:lnTo>
                    <a:pt x="20" y="89"/>
                  </a:lnTo>
                  <a:lnTo>
                    <a:pt x="16" y="86"/>
                  </a:lnTo>
                  <a:lnTo>
                    <a:pt x="11" y="80"/>
                  </a:lnTo>
                  <a:lnTo>
                    <a:pt x="15" y="74"/>
                  </a:lnTo>
                  <a:lnTo>
                    <a:pt x="18" y="70"/>
                  </a:lnTo>
                  <a:lnTo>
                    <a:pt x="16" y="66"/>
                  </a:lnTo>
                  <a:lnTo>
                    <a:pt x="13" y="59"/>
                  </a:lnTo>
                  <a:lnTo>
                    <a:pt x="19" y="55"/>
                  </a:lnTo>
                  <a:lnTo>
                    <a:pt x="23" y="52"/>
                  </a:lnTo>
                  <a:lnTo>
                    <a:pt x="22" y="47"/>
                  </a:lnTo>
                  <a:lnTo>
                    <a:pt x="21" y="40"/>
                  </a:lnTo>
                  <a:lnTo>
                    <a:pt x="28" y="38"/>
                  </a:lnTo>
                  <a:lnTo>
                    <a:pt x="33" y="36"/>
                  </a:lnTo>
                  <a:lnTo>
                    <a:pt x="34" y="31"/>
                  </a:lnTo>
                  <a:lnTo>
                    <a:pt x="36" y="24"/>
                  </a:lnTo>
                  <a:lnTo>
                    <a:pt x="43" y="25"/>
                  </a:lnTo>
                  <a:lnTo>
                    <a:pt x="48" y="25"/>
                  </a:lnTo>
                  <a:lnTo>
                    <a:pt x="51" y="21"/>
                  </a:lnTo>
                  <a:lnTo>
                    <a:pt x="54" y="14"/>
                  </a:lnTo>
                  <a:lnTo>
                    <a:pt x="62" y="17"/>
                  </a:lnTo>
                  <a:lnTo>
                    <a:pt x="66" y="19"/>
                  </a:lnTo>
                  <a:lnTo>
                    <a:pt x="70" y="15"/>
                  </a:lnTo>
                  <a:lnTo>
                    <a:pt x="76" y="11"/>
                  </a:lnTo>
                  <a:lnTo>
                    <a:pt x="76" y="0"/>
                  </a:lnTo>
                  <a:lnTo>
                    <a:pt x="65" y="9"/>
                  </a:lnTo>
                  <a:lnTo>
                    <a:pt x="51" y="4"/>
                  </a:lnTo>
                  <a:lnTo>
                    <a:pt x="43" y="16"/>
                  </a:lnTo>
                  <a:lnTo>
                    <a:pt x="29" y="16"/>
                  </a:lnTo>
                  <a:lnTo>
                    <a:pt x="26" y="30"/>
                  </a:lnTo>
                  <a:lnTo>
                    <a:pt x="12" y="34"/>
                  </a:lnTo>
                  <a:lnTo>
                    <a:pt x="14" y="48"/>
                  </a:lnTo>
                  <a:lnTo>
                    <a:pt x="2" y="57"/>
                  </a:lnTo>
                  <a:lnTo>
                    <a:pt x="9" y="69"/>
                  </a:lnTo>
                  <a:lnTo>
                    <a:pt x="0" y="81"/>
                  </a:lnTo>
                  <a:lnTo>
                    <a:pt x="10" y="91"/>
                  </a:lnTo>
                  <a:lnTo>
                    <a:pt x="6" y="105"/>
                  </a:lnTo>
                  <a:lnTo>
                    <a:pt x="19" y="112"/>
                  </a:lnTo>
                  <a:lnTo>
                    <a:pt x="20" y="126"/>
                  </a:lnTo>
                  <a:lnTo>
                    <a:pt x="34" y="128"/>
                  </a:lnTo>
                  <a:lnTo>
                    <a:pt x="39" y="141"/>
                  </a:lnTo>
                  <a:lnTo>
                    <a:pt x="54" y="139"/>
                  </a:lnTo>
                  <a:lnTo>
                    <a:pt x="63" y="149"/>
                  </a:lnTo>
                  <a:lnTo>
                    <a:pt x="76" y="142"/>
                  </a:lnTo>
                  <a:lnTo>
                    <a:pt x="88" y="149"/>
                  </a:lnTo>
                  <a:lnTo>
                    <a:pt x="97" y="139"/>
                  </a:lnTo>
                  <a:lnTo>
                    <a:pt x="111" y="141"/>
                  </a:lnTo>
                  <a:lnTo>
                    <a:pt x="117" y="128"/>
                  </a:lnTo>
                  <a:lnTo>
                    <a:pt x="131" y="126"/>
                  </a:lnTo>
                  <a:lnTo>
                    <a:pt x="131" y="112"/>
                  </a:lnTo>
                  <a:lnTo>
                    <a:pt x="144" y="105"/>
                  </a:lnTo>
                  <a:lnTo>
                    <a:pt x="140" y="91"/>
                  </a:lnTo>
                  <a:lnTo>
                    <a:pt x="150" y="81"/>
                  </a:lnTo>
                  <a:lnTo>
                    <a:pt x="142" y="69"/>
                  </a:lnTo>
                  <a:lnTo>
                    <a:pt x="148" y="57"/>
                  </a:lnTo>
                  <a:lnTo>
                    <a:pt x="137" y="48"/>
                  </a:lnTo>
                  <a:lnTo>
                    <a:pt x="138" y="34"/>
                  </a:lnTo>
                  <a:lnTo>
                    <a:pt x="125" y="30"/>
                  </a:lnTo>
                  <a:lnTo>
                    <a:pt x="122" y="16"/>
                  </a:lnTo>
                  <a:lnTo>
                    <a:pt x="107" y="16"/>
                  </a:lnTo>
                  <a:lnTo>
                    <a:pt x="100" y="4"/>
                  </a:lnTo>
                  <a:lnTo>
                    <a:pt x="87" y="9"/>
                  </a:lnTo>
                  <a:lnTo>
                    <a:pt x="76" y="0"/>
                  </a:lnTo>
                  <a:lnTo>
                    <a:pt x="76" y="11"/>
                  </a:ln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46938" y="3492818"/>
              <a:ext cx="104431" cy="75421"/>
            </a:xfrm>
            <a:custGeom>
              <a:avLst/>
              <a:gdLst>
                <a:gd name="T0" fmla="*/ 74 w 80"/>
                <a:gd name="T1" fmla="*/ 2 h 58"/>
                <a:gd name="T2" fmla="*/ 64 w 80"/>
                <a:gd name="T3" fmla="*/ 0 h 58"/>
                <a:gd name="T4" fmla="*/ 58 w 80"/>
                <a:gd name="T5" fmla="*/ 7 h 58"/>
                <a:gd name="T6" fmla="*/ 54 w 80"/>
                <a:gd name="T7" fmla="*/ 12 h 58"/>
                <a:gd name="T8" fmla="*/ 48 w 80"/>
                <a:gd name="T9" fmla="*/ 9 h 58"/>
                <a:gd name="T10" fmla="*/ 40 w 80"/>
                <a:gd name="T11" fmla="*/ 4 h 58"/>
                <a:gd name="T12" fmla="*/ 31 w 80"/>
                <a:gd name="T13" fmla="*/ 9 h 58"/>
                <a:gd name="T14" fmla="*/ 25 w 80"/>
                <a:gd name="T15" fmla="*/ 12 h 58"/>
                <a:gd name="T16" fmla="*/ 21 w 80"/>
                <a:gd name="T17" fmla="*/ 7 h 58"/>
                <a:gd name="T18" fmla="*/ 15 w 80"/>
                <a:gd name="T19" fmla="*/ 0 h 58"/>
                <a:gd name="T20" fmla="*/ 5 w 80"/>
                <a:gd name="T21" fmla="*/ 2 h 58"/>
                <a:gd name="T22" fmla="*/ 0 w 80"/>
                <a:gd name="T23" fmla="*/ 3 h 58"/>
                <a:gd name="T24" fmla="*/ 0 w 80"/>
                <a:gd name="T25" fmla="*/ 57 h 58"/>
                <a:gd name="T26" fmla="*/ 1 w 80"/>
                <a:gd name="T27" fmla="*/ 57 h 58"/>
                <a:gd name="T28" fmla="*/ 40 w 80"/>
                <a:gd name="T29" fmla="*/ 22 h 58"/>
                <a:gd name="T30" fmla="*/ 78 w 80"/>
                <a:gd name="T31" fmla="*/ 57 h 58"/>
                <a:gd name="T32" fmla="*/ 79 w 80"/>
                <a:gd name="T33" fmla="*/ 57 h 58"/>
                <a:gd name="T34" fmla="*/ 79 w 80"/>
                <a:gd name="T35" fmla="*/ 3 h 58"/>
                <a:gd name="T36" fmla="*/ 74 w 80"/>
                <a:gd name="T37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0" h="58">
                  <a:moveTo>
                    <a:pt x="74" y="2"/>
                  </a:moveTo>
                  <a:lnTo>
                    <a:pt x="64" y="0"/>
                  </a:lnTo>
                  <a:lnTo>
                    <a:pt x="58" y="7"/>
                  </a:lnTo>
                  <a:lnTo>
                    <a:pt x="54" y="12"/>
                  </a:lnTo>
                  <a:lnTo>
                    <a:pt x="48" y="9"/>
                  </a:lnTo>
                  <a:lnTo>
                    <a:pt x="40" y="4"/>
                  </a:lnTo>
                  <a:lnTo>
                    <a:pt x="31" y="9"/>
                  </a:lnTo>
                  <a:lnTo>
                    <a:pt x="25" y="12"/>
                  </a:lnTo>
                  <a:lnTo>
                    <a:pt x="21" y="7"/>
                  </a:lnTo>
                  <a:lnTo>
                    <a:pt x="15" y="0"/>
                  </a:lnTo>
                  <a:lnTo>
                    <a:pt x="5" y="2"/>
                  </a:lnTo>
                  <a:lnTo>
                    <a:pt x="0" y="3"/>
                  </a:lnTo>
                  <a:lnTo>
                    <a:pt x="0" y="57"/>
                  </a:lnTo>
                  <a:lnTo>
                    <a:pt x="1" y="57"/>
                  </a:lnTo>
                  <a:lnTo>
                    <a:pt x="40" y="22"/>
                  </a:lnTo>
                  <a:lnTo>
                    <a:pt x="78" y="57"/>
                  </a:lnTo>
                  <a:lnTo>
                    <a:pt x="79" y="57"/>
                  </a:lnTo>
                  <a:lnTo>
                    <a:pt x="79" y="3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46938" y="3341973"/>
              <a:ext cx="52217" cy="58017"/>
            </a:xfrm>
            <a:custGeom>
              <a:avLst/>
              <a:gdLst>
                <a:gd name="T0" fmla="*/ 4 w 40"/>
                <a:gd name="T1" fmla="*/ 44 h 45"/>
                <a:gd name="T2" fmla="*/ 4 w 40"/>
                <a:gd name="T3" fmla="*/ 44 h 45"/>
                <a:gd name="T4" fmla="*/ 0 w 40"/>
                <a:gd name="T5" fmla="*/ 40 h 45"/>
                <a:gd name="T6" fmla="*/ 0 w 40"/>
                <a:gd name="T7" fmla="*/ 40 h 45"/>
                <a:gd name="T8" fmla="*/ 32 w 40"/>
                <a:gd name="T9" fmla="*/ 1 h 45"/>
                <a:gd name="T10" fmla="*/ 32 w 40"/>
                <a:gd name="T11" fmla="*/ 1 h 45"/>
                <a:gd name="T12" fmla="*/ 34 w 40"/>
                <a:gd name="T13" fmla="*/ 9 h 45"/>
                <a:gd name="T14" fmla="*/ 34 w 40"/>
                <a:gd name="T15" fmla="*/ 9 h 45"/>
                <a:gd name="T16" fmla="*/ 9 w 40"/>
                <a:gd name="T17" fmla="*/ 40 h 45"/>
                <a:gd name="T18" fmla="*/ 9 w 40"/>
                <a:gd name="T19" fmla="*/ 40 h 45"/>
                <a:gd name="T20" fmla="*/ 4 w 40"/>
                <a:gd name="T21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45">
                  <a:moveTo>
                    <a:pt x="4" y="44"/>
                  </a:moveTo>
                  <a:lnTo>
                    <a:pt x="4" y="44"/>
                  </a:lnTo>
                  <a:cubicBezTo>
                    <a:pt x="2" y="44"/>
                    <a:pt x="0" y="43"/>
                    <a:pt x="0" y="40"/>
                  </a:cubicBezTo>
                  <a:lnTo>
                    <a:pt x="0" y="40"/>
                  </a:lnTo>
                  <a:cubicBezTo>
                    <a:pt x="0" y="21"/>
                    <a:pt x="13" y="5"/>
                    <a:pt x="32" y="1"/>
                  </a:cubicBezTo>
                  <a:lnTo>
                    <a:pt x="32" y="1"/>
                  </a:lnTo>
                  <a:cubicBezTo>
                    <a:pt x="37" y="0"/>
                    <a:pt x="39" y="8"/>
                    <a:pt x="34" y="9"/>
                  </a:cubicBezTo>
                  <a:lnTo>
                    <a:pt x="34" y="9"/>
                  </a:lnTo>
                  <a:cubicBezTo>
                    <a:pt x="19" y="12"/>
                    <a:pt x="9" y="25"/>
                    <a:pt x="9" y="40"/>
                  </a:cubicBezTo>
                  <a:lnTo>
                    <a:pt x="9" y="40"/>
                  </a:lnTo>
                  <a:cubicBezTo>
                    <a:pt x="9" y="43"/>
                    <a:pt x="7" y="44"/>
                    <a:pt x="4" y="44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40652" y="2366750"/>
            <a:ext cx="222683" cy="232158"/>
          </a:xfrm>
          <a:custGeom>
            <a:avLst/>
            <a:gdLst>
              <a:gd name="T0" fmla="*/ 202 w 208"/>
              <a:gd name="T1" fmla="*/ 63 h 218"/>
              <a:gd name="T2" fmla="*/ 207 w 208"/>
              <a:gd name="T3" fmla="*/ 36 h 218"/>
              <a:gd name="T4" fmla="*/ 202 w 208"/>
              <a:gd name="T5" fmla="*/ 32 h 218"/>
              <a:gd name="T6" fmla="*/ 197 w 208"/>
              <a:gd name="T7" fmla="*/ 21 h 218"/>
              <a:gd name="T8" fmla="*/ 176 w 208"/>
              <a:gd name="T9" fmla="*/ 0 h 218"/>
              <a:gd name="T10" fmla="*/ 59 w 208"/>
              <a:gd name="T11" fmla="*/ 0 h 218"/>
              <a:gd name="T12" fmla="*/ 21 w 208"/>
              <a:gd name="T13" fmla="*/ 0 h 218"/>
              <a:gd name="T14" fmla="*/ 0 w 208"/>
              <a:gd name="T15" fmla="*/ 196 h 218"/>
              <a:gd name="T16" fmla="*/ 21 w 208"/>
              <a:gd name="T17" fmla="*/ 217 h 218"/>
              <a:gd name="T18" fmla="*/ 37 w 208"/>
              <a:gd name="T19" fmla="*/ 217 h 218"/>
              <a:gd name="T20" fmla="*/ 38 w 208"/>
              <a:gd name="T21" fmla="*/ 217 h 218"/>
              <a:gd name="T22" fmla="*/ 176 w 208"/>
              <a:gd name="T23" fmla="*/ 217 h 218"/>
              <a:gd name="T24" fmla="*/ 197 w 208"/>
              <a:gd name="T25" fmla="*/ 140 h 218"/>
              <a:gd name="T26" fmla="*/ 202 w 208"/>
              <a:gd name="T27" fmla="*/ 140 h 218"/>
              <a:gd name="T28" fmla="*/ 207 w 208"/>
              <a:gd name="T29" fmla="*/ 113 h 218"/>
              <a:gd name="T30" fmla="*/ 202 w 208"/>
              <a:gd name="T31" fmla="*/ 109 h 218"/>
              <a:gd name="T32" fmla="*/ 197 w 208"/>
              <a:gd name="T33" fmla="*/ 101 h 218"/>
              <a:gd name="T34" fmla="*/ 202 w 208"/>
              <a:gd name="T35" fmla="*/ 101 h 218"/>
              <a:gd name="T36" fmla="*/ 207 w 208"/>
              <a:gd name="T37" fmla="*/ 74 h 218"/>
              <a:gd name="T38" fmla="*/ 202 w 208"/>
              <a:gd name="T39" fmla="*/ 70 h 218"/>
              <a:gd name="T40" fmla="*/ 197 w 208"/>
              <a:gd name="T41" fmla="*/ 63 h 218"/>
              <a:gd name="T42" fmla="*/ 21 w 208"/>
              <a:gd name="T43" fmla="*/ 209 h 218"/>
              <a:gd name="T44" fmla="*/ 9 w 208"/>
              <a:gd name="T45" fmla="*/ 196 h 218"/>
              <a:gd name="T46" fmla="*/ 9 w 208"/>
              <a:gd name="T47" fmla="*/ 21 h 218"/>
              <a:gd name="T48" fmla="*/ 51 w 208"/>
              <a:gd name="T49" fmla="*/ 8 h 218"/>
              <a:gd name="T50" fmla="*/ 21 w 208"/>
              <a:gd name="T51" fmla="*/ 209 h 218"/>
              <a:gd name="T52" fmla="*/ 188 w 208"/>
              <a:gd name="T53" fmla="*/ 196 h 218"/>
              <a:gd name="T54" fmla="*/ 59 w 208"/>
              <a:gd name="T55" fmla="*/ 209 h 218"/>
              <a:gd name="T56" fmla="*/ 176 w 208"/>
              <a:gd name="T57" fmla="*/ 8 h 218"/>
              <a:gd name="T58" fmla="*/ 188 w 208"/>
              <a:gd name="T59" fmla="*/ 21 h 218"/>
              <a:gd name="T60" fmla="*/ 132 w 208"/>
              <a:gd name="T61" fmla="*/ 106 h 218"/>
              <a:gd name="T62" fmla="*/ 123 w 208"/>
              <a:gd name="T63" fmla="*/ 63 h 218"/>
              <a:gd name="T64" fmla="*/ 114 w 208"/>
              <a:gd name="T65" fmla="*/ 106 h 218"/>
              <a:gd name="T66" fmla="*/ 87 w 208"/>
              <a:gd name="T67" fmla="*/ 137 h 218"/>
              <a:gd name="T68" fmla="*/ 88 w 208"/>
              <a:gd name="T69" fmla="*/ 140 h 218"/>
              <a:gd name="T70" fmla="*/ 157 w 208"/>
              <a:gd name="T71" fmla="*/ 140 h 218"/>
              <a:gd name="T72" fmla="*/ 159 w 208"/>
              <a:gd name="T73" fmla="*/ 137 h 218"/>
              <a:gd name="T74" fmla="*/ 132 w 208"/>
              <a:gd name="T75" fmla="*/ 106 h 218"/>
              <a:gd name="T76" fmla="*/ 109 w 208"/>
              <a:gd name="T77" fmla="*/ 85 h 218"/>
              <a:gd name="T78" fmla="*/ 133 w 208"/>
              <a:gd name="T79" fmla="*/ 76 h 218"/>
              <a:gd name="T80" fmla="*/ 123 w 208"/>
              <a:gd name="T81" fmla="*/ 99 h 218"/>
              <a:gd name="T82" fmla="*/ 123 w 208"/>
              <a:gd name="T83" fmla="*/ 146 h 218"/>
              <a:gd name="T84" fmla="*/ 96 w 208"/>
              <a:gd name="T85" fmla="*/ 136 h 218"/>
              <a:gd name="T86" fmla="*/ 150 w 208"/>
              <a:gd name="T87" fmla="*/ 136 h 218"/>
              <a:gd name="T88" fmla="*/ 123 w 208"/>
              <a:gd name="T89" fmla="*/ 146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08" h="218">
                <a:moveTo>
                  <a:pt x="202" y="63"/>
                </a:moveTo>
                <a:lnTo>
                  <a:pt x="202" y="63"/>
                </a:lnTo>
                <a:cubicBezTo>
                  <a:pt x="205" y="63"/>
                  <a:pt x="207" y="61"/>
                  <a:pt x="207" y="59"/>
                </a:cubicBezTo>
                <a:lnTo>
                  <a:pt x="207" y="36"/>
                </a:lnTo>
                <a:lnTo>
                  <a:pt x="207" y="36"/>
                </a:lnTo>
                <a:cubicBezTo>
                  <a:pt x="207" y="34"/>
                  <a:pt x="205" y="32"/>
                  <a:pt x="202" y="32"/>
                </a:cubicBezTo>
                <a:lnTo>
                  <a:pt x="197" y="32"/>
                </a:lnTo>
                <a:lnTo>
                  <a:pt x="197" y="21"/>
                </a:lnTo>
                <a:lnTo>
                  <a:pt x="197" y="21"/>
                </a:lnTo>
                <a:cubicBezTo>
                  <a:pt x="197" y="9"/>
                  <a:pt x="187" y="0"/>
                  <a:pt x="176" y="0"/>
                </a:cubicBezTo>
                <a:lnTo>
                  <a:pt x="59" y="0"/>
                </a:lnTo>
                <a:lnTo>
                  <a:pt x="59" y="0"/>
                </a:lnTo>
                <a:lnTo>
                  <a:pt x="21" y="0"/>
                </a:lnTo>
                <a:lnTo>
                  <a:pt x="21" y="0"/>
                </a:lnTo>
                <a:cubicBezTo>
                  <a:pt x="10" y="0"/>
                  <a:pt x="0" y="9"/>
                  <a:pt x="0" y="21"/>
                </a:cubicBezTo>
                <a:lnTo>
                  <a:pt x="0" y="196"/>
                </a:lnTo>
                <a:lnTo>
                  <a:pt x="0" y="196"/>
                </a:lnTo>
                <a:cubicBezTo>
                  <a:pt x="0" y="208"/>
                  <a:pt x="10" y="217"/>
                  <a:pt x="21" y="217"/>
                </a:cubicBezTo>
                <a:lnTo>
                  <a:pt x="37" y="217"/>
                </a:lnTo>
                <a:lnTo>
                  <a:pt x="37" y="217"/>
                </a:lnTo>
                <a:lnTo>
                  <a:pt x="37" y="217"/>
                </a:lnTo>
                <a:cubicBezTo>
                  <a:pt x="38" y="217"/>
                  <a:pt x="38" y="217"/>
                  <a:pt x="38" y="217"/>
                </a:cubicBezTo>
                <a:lnTo>
                  <a:pt x="176" y="217"/>
                </a:lnTo>
                <a:lnTo>
                  <a:pt x="176" y="217"/>
                </a:lnTo>
                <a:cubicBezTo>
                  <a:pt x="187" y="217"/>
                  <a:pt x="197" y="208"/>
                  <a:pt x="197" y="196"/>
                </a:cubicBezTo>
                <a:lnTo>
                  <a:pt x="197" y="140"/>
                </a:lnTo>
                <a:lnTo>
                  <a:pt x="202" y="140"/>
                </a:lnTo>
                <a:lnTo>
                  <a:pt x="202" y="140"/>
                </a:lnTo>
                <a:cubicBezTo>
                  <a:pt x="205" y="140"/>
                  <a:pt x="207" y="138"/>
                  <a:pt x="207" y="136"/>
                </a:cubicBezTo>
                <a:lnTo>
                  <a:pt x="207" y="113"/>
                </a:lnTo>
                <a:lnTo>
                  <a:pt x="207" y="113"/>
                </a:lnTo>
                <a:cubicBezTo>
                  <a:pt x="207" y="110"/>
                  <a:pt x="205" y="109"/>
                  <a:pt x="202" y="109"/>
                </a:cubicBezTo>
                <a:lnTo>
                  <a:pt x="197" y="109"/>
                </a:lnTo>
                <a:lnTo>
                  <a:pt x="197" y="101"/>
                </a:lnTo>
                <a:lnTo>
                  <a:pt x="202" y="101"/>
                </a:lnTo>
                <a:lnTo>
                  <a:pt x="202" y="101"/>
                </a:lnTo>
                <a:cubicBezTo>
                  <a:pt x="205" y="101"/>
                  <a:pt x="207" y="99"/>
                  <a:pt x="207" y="97"/>
                </a:cubicBezTo>
                <a:lnTo>
                  <a:pt x="207" y="74"/>
                </a:lnTo>
                <a:lnTo>
                  <a:pt x="207" y="74"/>
                </a:lnTo>
                <a:cubicBezTo>
                  <a:pt x="207" y="71"/>
                  <a:pt x="205" y="70"/>
                  <a:pt x="202" y="70"/>
                </a:cubicBezTo>
                <a:lnTo>
                  <a:pt x="197" y="70"/>
                </a:lnTo>
                <a:lnTo>
                  <a:pt x="197" y="63"/>
                </a:lnTo>
                <a:lnTo>
                  <a:pt x="202" y="63"/>
                </a:lnTo>
                <a:close/>
                <a:moveTo>
                  <a:pt x="21" y="209"/>
                </a:moveTo>
                <a:lnTo>
                  <a:pt x="21" y="209"/>
                </a:lnTo>
                <a:cubicBezTo>
                  <a:pt x="14" y="209"/>
                  <a:pt x="9" y="203"/>
                  <a:pt x="9" y="196"/>
                </a:cubicBezTo>
                <a:lnTo>
                  <a:pt x="9" y="21"/>
                </a:lnTo>
                <a:lnTo>
                  <a:pt x="9" y="21"/>
                </a:lnTo>
                <a:cubicBezTo>
                  <a:pt x="9" y="14"/>
                  <a:pt x="14" y="8"/>
                  <a:pt x="21" y="8"/>
                </a:cubicBezTo>
                <a:lnTo>
                  <a:pt x="51" y="8"/>
                </a:lnTo>
                <a:lnTo>
                  <a:pt x="51" y="209"/>
                </a:lnTo>
                <a:lnTo>
                  <a:pt x="21" y="209"/>
                </a:lnTo>
                <a:close/>
                <a:moveTo>
                  <a:pt x="188" y="196"/>
                </a:moveTo>
                <a:lnTo>
                  <a:pt x="188" y="196"/>
                </a:lnTo>
                <a:cubicBezTo>
                  <a:pt x="188" y="203"/>
                  <a:pt x="183" y="209"/>
                  <a:pt x="176" y="209"/>
                </a:cubicBezTo>
                <a:lnTo>
                  <a:pt x="59" y="209"/>
                </a:lnTo>
                <a:lnTo>
                  <a:pt x="59" y="8"/>
                </a:lnTo>
                <a:lnTo>
                  <a:pt x="176" y="8"/>
                </a:lnTo>
                <a:lnTo>
                  <a:pt x="176" y="8"/>
                </a:lnTo>
                <a:cubicBezTo>
                  <a:pt x="183" y="8"/>
                  <a:pt x="188" y="14"/>
                  <a:pt x="188" y="21"/>
                </a:cubicBezTo>
                <a:lnTo>
                  <a:pt x="188" y="196"/>
                </a:lnTo>
                <a:close/>
                <a:moveTo>
                  <a:pt x="132" y="106"/>
                </a:moveTo>
                <a:lnTo>
                  <a:pt x="132" y="106"/>
                </a:lnTo>
                <a:cubicBezTo>
                  <a:pt x="154" y="96"/>
                  <a:pt x="147" y="63"/>
                  <a:pt x="123" y="63"/>
                </a:cubicBezTo>
                <a:lnTo>
                  <a:pt x="123" y="63"/>
                </a:lnTo>
                <a:cubicBezTo>
                  <a:pt x="99" y="63"/>
                  <a:pt x="92" y="96"/>
                  <a:pt x="114" y="106"/>
                </a:cubicBezTo>
                <a:lnTo>
                  <a:pt x="114" y="106"/>
                </a:lnTo>
                <a:cubicBezTo>
                  <a:pt x="99" y="109"/>
                  <a:pt x="88" y="122"/>
                  <a:pt x="87" y="137"/>
                </a:cubicBezTo>
                <a:lnTo>
                  <a:pt x="87" y="139"/>
                </a:lnTo>
                <a:lnTo>
                  <a:pt x="88" y="140"/>
                </a:lnTo>
                <a:lnTo>
                  <a:pt x="88" y="140"/>
                </a:lnTo>
                <a:cubicBezTo>
                  <a:pt x="108" y="158"/>
                  <a:pt x="138" y="158"/>
                  <a:pt x="157" y="140"/>
                </a:cubicBezTo>
                <a:lnTo>
                  <a:pt x="159" y="139"/>
                </a:lnTo>
                <a:lnTo>
                  <a:pt x="159" y="137"/>
                </a:lnTo>
                <a:lnTo>
                  <a:pt x="159" y="137"/>
                </a:lnTo>
                <a:cubicBezTo>
                  <a:pt x="157" y="122"/>
                  <a:pt x="147" y="109"/>
                  <a:pt x="132" y="106"/>
                </a:cubicBezTo>
                <a:close/>
                <a:moveTo>
                  <a:pt x="109" y="85"/>
                </a:moveTo>
                <a:lnTo>
                  <a:pt x="109" y="85"/>
                </a:lnTo>
                <a:cubicBezTo>
                  <a:pt x="109" y="73"/>
                  <a:pt x="124" y="67"/>
                  <a:pt x="133" y="76"/>
                </a:cubicBezTo>
                <a:lnTo>
                  <a:pt x="133" y="76"/>
                </a:lnTo>
                <a:cubicBezTo>
                  <a:pt x="141" y="84"/>
                  <a:pt x="135" y="99"/>
                  <a:pt x="123" y="99"/>
                </a:cubicBezTo>
                <a:lnTo>
                  <a:pt x="123" y="99"/>
                </a:lnTo>
                <a:cubicBezTo>
                  <a:pt x="115" y="99"/>
                  <a:pt x="109" y="93"/>
                  <a:pt x="109" y="85"/>
                </a:cubicBezTo>
                <a:close/>
                <a:moveTo>
                  <a:pt x="123" y="146"/>
                </a:moveTo>
                <a:lnTo>
                  <a:pt x="123" y="146"/>
                </a:lnTo>
                <a:cubicBezTo>
                  <a:pt x="113" y="146"/>
                  <a:pt x="103" y="142"/>
                  <a:pt x="96" y="136"/>
                </a:cubicBezTo>
                <a:lnTo>
                  <a:pt x="96" y="136"/>
                </a:lnTo>
                <a:cubicBezTo>
                  <a:pt x="101" y="105"/>
                  <a:pt x="145" y="105"/>
                  <a:pt x="150" y="136"/>
                </a:cubicBezTo>
                <a:lnTo>
                  <a:pt x="150" y="136"/>
                </a:lnTo>
                <a:cubicBezTo>
                  <a:pt x="142" y="142"/>
                  <a:pt x="133" y="146"/>
                  <a:pt x="123" y="1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26440" y="964334"/>
            <a:ext cx="246371" cy="246371"/>
          </a:xfrm>
          <a:custGeom>
            <a:avLst/>
            <a:gdLst>
              <a:gd name="T0" fmla="*/ 218 w 229"/>
              <a:gd name="T1" fmla="*/ 181 h 229"/>
              <a:gd name="T2" fmla="*/ 176 w 229"/>
              <a:gd name="T3" fmla="*/ 139 h 229"/>
              <a:gd name="T4" fmla="*/ 176 w 229"/>
              <a:gd name="T5" fmla="*/ 139 h 229"/>
              <a:gd name="T6" fmla="*/ 151 w 229"/>
              <a:gd name="T7" fmla="*/ 26 h 229"/>
              <a:gd name="T8" fmla="*/ 151 w 229"/>
              <a:gd name="T9" fmla="*/ 26 h 229"/>
              <a:gd name="T10" fmla="*/ 35 w 229"/>
              <a:gd name="T11" fmla="*/ 34 h 229"/>
              <a:gd name="T12" fmla="*/ 35 w 229"/>
              <a:gd name="T13" fmla="*/ 34 h 229"/>
              <a:gd name="T14" fmla="*/ 26 w 229"/>
              <a:gd name="T15" fmla="*/ 150 h 229"/>
              <a:gd name="T16" fmla="*/ 26 w 229"/>
              <a:gd name="T17" fmla="*/ 150 h 229"/>
              <a:gd name="T18" fmla="*/ 139 w 229"/>
              <a:gd name="T19" fmla="*/ 176 h 229"/>
              <a:gd name="T20" fmla="*/ 181 w 229"/>
              <a:gd name="T21" fmla="*/ 218 h 229"/>
              <a:gd name="T22" fmla="*/ 181 w 229"/>
              <a:gd name="T23" fmla="*/ 218 h 229"/>
              <a:gd name="T24" fmla="*/ 216 w 229"/>
              <a:gd name="T25" fmla="*/ 218 h 229"/>
              <a:gd name="T26" fmla="*/ 218 w 229"/>
              <a:gd name="T27" fmla="*/ 217 h 229"/>
              <a:gd name="T28" fmla="*/ 218 w 229"/>
              <a:gd name="T29" fmla="*/ 217 h 229"/>
              <a:gd name="T30" fmla="*/ 218 w 229"/>
              <a:gd name="T31" fmla="*/ 181 h 229"/>
              <a:gd name="T32" fmla="*/ 18 w 229"/>
              <a:gd name="T33" fmla="*/ 98 h 229"/>
              <a:gd name="T34" fmla="*/ 18 w 229"/>
              <a:gd name="T35" fmla="*/ 98 h 229"/>
              <a:gd name="T36" fmla="*/ 118 w 229"/>
              <a:gd name="T37" fmla="*/ 20 h 229"/>
              <a:gd name="T38" fmla="*/ 118 w 229"/>
              <a:gd name="T39" fmla="*/ 20 h 229"/>
              <a:gd name="T40" fmla="*/ 169 w 229"/>
              <a:gd name="T41" fmla="*/ 136 h 229"/>
              <a:gd name="T42" fmla="*/ 168 w 229"/>
              <a:gd name="T43" fmla="*/ 136 h 229"/>
              <a:gd name="T44" fmla="*/ 168 w 229"/>
              <a:gd name="T45" fmla="*/ 136 h 229"/>
              <a:gd name="T46" fmla="*/ 166 w 229"/>
              <a:gd name="T47" fmla="*/ 140 h 229"/>
              <a:gd name="T48" fmla="*/ 166 w 229"/>
              <a:gd name="T49" fmla="*/ 140 h 229"/>
              <a:gd name="T50" fmla="*/ 163 w 229"/>
              <a:gd name="T51" fmla="*/ 145 h 229"/>
              <a:gd name="T52" fmla="*/ 163 w 229"/>
              <a:gd name="T53" fmla="*/ 145 h 229"/>
              <a:gd name="T54" fmla="*/ 161 w 229"/>
              <a:gd name="T55" fmla="*/ 147 h 229"/>
              <a:gd name="T56" fmla="*/ 161 w 229"/>
              <a:gd name="T57" fmla="*/ 147 h 229"/>
              <a:gd name="T58" fmla="*/ 159 w 229"/>
              <a:gd name="T59" fmla="*/ 150 h 229"/>
              <a:gd name="T60" fmla="*/ 159 w 229"/>
              <a:gd name="T61" fmla="*/ 150 h 229"/>
              <a:gd name="T62" fmla="*/ 156 w 229"/>
              <a:gd name="T63" fmla="*/ 153 h 229"/>
              <a:gd name="T64" fmla="*/ 156 w 229"/>
              <a:gd name="T65" fmla="*/ 153 h 229"/>
              <a:gd name="T66" fmla="*/ 154 w 229"/>
              <a:gd name="T67" fmla="*/ 155 h 229"/>
              <a:gd name="T68" fmla="*/ 154 w 229"/>
              <a:gd name="T69" fmla="*/ 155 h 229"/>
              <a:gd name="T70" fmla="*/ 150 w 229"/>
              <a:gd name="T71" fmla="*/ 159 h 229"/>
              <a:gd name="T72" fmla="*/ 150 w 229"/>
              <a:gd name="T73" fmla="*/ 159 h 229"/>
              <a:gd name="T74" fmla="*/ 148 w 229"/>
              <a:gd name="T75" fmla="*/ 160 h 229"/>
              <a:gd name="T76" fmla="*/ 148 w 229"/>
              <a:gd name="T77" fmla="*/ 160 h 229"/>
              <a:gd name="T78" fmla="*/ 144 w 229"/>
              <a:gd name="T79" fmla="*/ 163 h 229"/>
              <a:gd name="T80" fmla="*/ 144 w 229"/>
              <a:gd name="T81" fmla="*/ 163 h 229"/>
              <a:gd name="T82" fmla="*/ 142 w 229"/>
              <a:gd name="T83" fmla="*/ 164 h 229"/>
              <a:gd name="T84" fmla="*/ 142 w 229"/>
              <a:gd name="T85" fmla="*/ 164 h 229"/>
              <a:gd name="T86" fmla="*/ 18 w 229"/>
              <a:gd name="T87" fmla="*/ 98 h 229"/>
              <a:gd name="T88" fmla="*/ 212 w 229"/>
              <a:gd name="T89" fmla="*/ 211 h 229"/>
              <a:gd name="T90" fmla="*/ 211 w 229"/>
              <a:gd name="T91" fmla="*/ 213 h 229"/>
              <a:gd name="T92" fmla="*/ 211 w 229"/>
              <a:gd name="T93" fmla="*/ 213 h 229"/>
              <a:gd name="T94" fmla="*/ 187 w 229"/>
              <a:gd name="T95" fmla="*/ 213 h 229"/>
              <a:gd name="T96" fmla="*/ 146 w 229"/>
              <a:gd name="T97" fmla="*/ 172 h 229"/>
              <a:gd name="T98" fmla="*/ 146 w 229"/>
              <a:gd name="T99" fmla="*/ 172 h 229"/>
              <a:gd name="T100" fmla="*/ 147 w 229"/>
              <a:gd name="T101" fmla="*/ 172 h 229"/>
              <a:gd name="T102" fmla="*/ 147 w 229"/>
              <a:gd name="T103" fmla="*/ 172 h 229"/>
              <a:gd name="T104" fmla="*/ 152 w 229"/>
              <a:gd name="T105" fmla="*/ 167 h 229"/>
              <a:gd name="T106" fmla="*/ 152 w 229"/>
              <a:gd name="T107" fmla="*/ 167 h 229"/>
              <a:gd name="T108" fmla="*/ 154 w 229"/>
              <a:gd name="T109" fmla="*/ 166 h 229"/>
              <a:gd name="T110" fmla="*/ 154 w 229"/>
              <a:gd name="T111" fmla="*/ 166 h 229"/>
              <a:gd name="T112" fmla="*/ 172 w 229"/>
              <a:gd name="T113" fmla="*/ 146 h 229"/>
              <a:gd name="T114" fmla="*/ 212 w 229"/>
              <a:gd name="T115" fmla="*/ 187 h 229"/>
              <a:gd name="T116" fmla="*/ 212 w 229"/>
              <a:gd name="T117" fmla="*/ 187 h 229"/>
              <a:gd name="T118" fmla="*/ 212 w 229"/>
              <a:gd name="T119" fmla="*/ 21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29" h="229">
                <a:moveTo>
                  <a:pt x="218" y="181"/>
                </a:moveTo>
                <a:lnTo>
                  <a:pt x="176" y="139"/>
                </a:lnTo>
                <a:lnTo>
                  <a:pt x="176" y="139"/>
                </a:lnTo>
                <a:cubicBezTo>
                  <a:pt x="197" y="100"/>
                  <a:pt x="186" y="52"/>
                  <a:pt x="151" y="26"/>
                </a:cubicBezTo>
                <a:lnTo>
                  <a:pt x="151" y="26"/>
                </a:lnTo>
                <a:cubicBezTo>
                  <a:pt x="116" y="0"/>
                  <a:pt x="66" y="3"/>
                  <a:pt x="35" y="34"/>
                </a:cubicBezTo>
                <a:lnTo>
                  <a:pt x="35" y="34"/>
                </a:lnTo>
                <a:cubicBezTo>
                  <a:pt x="4" y="65"/>
                  <a:pt x="0" y="114"/>
                  <a:pt x="26" y="150"/>
                </a:cubicBezTo>
                <a:lnTo>
                  <a:pt x="26" y="150"/>
                </a:lnTo>
                <a:cubicBezTo>
                  <a:pt x="52" y="185"/>
                  <a:pt x="99" y="196"/>
                  <a:pt x="139" y="176"/>
                </a:cubicBezTo>
                <a:lnTo>
                  <a:pt x="181" y="218"/>
                </a:lnTo>
                <a:lnTo>
                  <a:pt x="181" y="218"/>
                </a:lnTo>
                <a:cubicBezTo>
                  <a:pt x="191" y="228"/>
                  <a:pt x="207" y="228"/>
                  <a:pt x="216" y="218"/>
                </a:cubicBezTo>
                <a:lnTo>
                  <a:pt x="218" y="217"/>
                </a:lnTo>
                <a:lnTo>
                  <a:pt x="218" y="217"/>
                </a:lnTo>
                <a:cubicBezTo>
                  <a:pt x="228" y="207"/>
                  <a:pt x="228" y="191"/>
                  <a:pt x="218" y="181"/>
                </a:cubicBezTo>
                <a:close/>
                <a:moveTo>
                  <a:pt x="18" y="98"/>
                </a:moveTo>
                <a:lnTo>
                  <a:pt x="18" y="98"/>
                </a:lnTo>
                <a:cubicBezTo>
                  <a:pt x="18" y="45"/>
                  <a:pt x="67" y="7"/>
                  <a:pt x="118" y="20"/>
                </a:cubicBezTo>
                <a:lnTo>
                  <a:pt x="118" y="20"/>
                </a:lnTo>
                <a:cubicBezTo>
                  <a:pt x="168" y="32"/>
                  <a:pt x="193" y="90"/>
                  <a:pt x="169" y="136"/>
                </a:cubicBezTo>
                <a:lnTo>
                  <a:pt x="168" y="136"/>
                </a:lnTo>
                <a:lnTo>
                  <a:pt x="168" y="136"/>
                </a:lnTo>
                <a:cubicBezTo>
                  <a:pt x="167" y="138"/>
                  <a:pt x="167" y="139"/>
                  <a:pt x="166" y="140"/>
                </a:cubicBezTo>
                <a:lnTo>
                  <a:pt x="166" y="140"/>
                </a:lnTo>
                <a:cubicBezTo>
                  <a:pt x="165" y="142"/>
                  <a:pt x="164" y="143"/>
                  <a:pt x="163" y="145"/>
                </a:cubicBezTo>
                <a:lnTo>
                  <a:pt x="163" y="145"/>
                </a:lnTo>
                <a:cubicBezTo>
                  <a:pt x="162" y="145"/>
                  <a:pt x="162" y="146"/>
                  <a:pt x="161" y="147"/>
                </a:cubicBezTo>
                <a:lnTo>
                  <a:pt x="161" y="147"/>
                </a:lnTo>
                <a:cubicBezTo>
                  <a:pt x="160" y="148"/>
                  <a:pt x="159" y="149"/>
                  <a:pt x="159" y="150"/>
                </a:cubicBezTo>
                <a:lnTo>
                  <a:pt x="159" y="150"/>
                </a:lnTo>
                <a:cubicBezTo>
                  <a:pt x="158" y="151"/>
                  <a:pt x="157" y="152"/>
                  <a:pt x="156" y="153"/>
                </a:cubicBezTo>
                <a:lnTo>
                  <a:pt x="156" y="153"/>
                </a:lnTo>
                <a:cubicBezTo>
                  <a:pt x="155" y="154"/>
                  <a:pt x="154" y="154"/>
                  <a:pt x="154" y="155"/>
                </a:cubicBezTo>
                <a:lnTo>
                  <a:pt x="154" y="155"/>
                </a:lnTo>
                <a:cubicBezTo>
                  <a:pt x="152" y="156"/>
                  <a:pt x="151" y="158"/>
                  <a:pt x="150" y="159"/>
                </a:cubicBezTo>
                <a:lnTo>
                  <a:pt x="150" y="159"/>
                </a:lnTo>
                <a:cubicBezTo>
                  <a:pt x="149" y="159"/>
                  <a:pt x="148" y="160"/>
                  <a:pt x="148" y="160"/>
                </a:cubicBezTo>
                <a:lnTo>
                  <a:pt x="148" y="160"/>
                </a:lnTo>
                <a:cubicBezTo>
                  <a:pt x="147" y="161"/>
                  <a:pt x="145" y="162"/>
                  <a:pt x="144" y="163"/>
                </a:cubicBezTo>
                <a:lnTo>
                  <a:pt x="144" y="163"/>
                </a:lnTo>
                <a:cubicBezTo>
                  <a:pt x="144" y="163"/>
                  <a:pt x="143" y="164"/>
                  <a:pt x="142" y="164"/>
                </a:cubicBezTo>
                <a:lnTo>
                  <a:pt x="142" y="164"/>
                </a:lnTo>
                <a:cubicBezTo>
                  <a:pt x="89" y="200"/>
                  <a:pt x="18" y="162"/>
                  <a:pt x="18" y="98"/>
                </a:cubicBezTo>
                <a:close/>
                <a:moveTo>
                  <a:pt x="212" y="211"/>
                </a:moveTo>
                <a:lnTo>
                  <a:pt x="211" y="213"/>
                </a:lnTo>
                <a:lnTo>
                  <a:pt x="211" y="213"/>
                </a:lnTo>
                <a:cubicBezTo>
                  <a:pt x="204" y="219"/>
                  <a:pt x="193" y="219"/>
                  <a:pt x="187" y="213"/>
                </a:cubicBezTo>
                <a:lnTo>
                  <a:pt x="146" y="172"/>
                </a:lnTo>
                <a:lnTo>
                  <a:pt x="146" y="172"/>
                </a:lnTo>
                <a:cubicBezTo>
                  <a:pt x="146" y="172"/>
                  <a:pt x="146" y="172"/>
                  <a:pt x="147" y="172"/>
                </a:cubicBezTo>
                <a:lnTo>
                  <a:pt x="147" y="172"/>
                </a:lnTo>
                <a:cubicBezTo>
                  <a:pt x="149" y="170"/>
                  <a:pt x="151" y="169"/>
                  <a:pt x="152" y="167"/>
                </a:cubicBezTo>
                <a:lnTo>
                  <a:pt x="152" y="167"/>
                </a:lnTo>
                <a:cubicBezTo>
                  <a:pt x="153" y="167"/>
                  <a:pt x="153" y="167"/>
                  <a:pt x="154" y="166"/>
                </a:cubicBezTo>
                <a:lnTo>
                  <a:pt x="154" y="166"/>
                </a:lnTo>
                <a:cubicBezTo>
                  <a:pt x="161" y="161"/>
                  <a:pt x="167" y="154"/>
                  <a:pt x="172" y="146"/>
                </a:cubicBezTo>
                <a:lnTo>
                  <a:pt x="212" y="187"/>
                </a:lnTo>
                <a:lnTo>
                  <a:pt x="212" y="187"/>
                </a:lnTo>
                <a:cubicBezTo>
                  <a:pt x="219" y="193"/>
                  <a:pt x="219" y="204"/>
                  <a:pt x="212" y="2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31176" y="1438123"/>
            <a:ext cx="246371" cy="236894"/>
          </a:xfrm>
          <a:custGeom>
            <a:avLst/>
            <a:gdLst>
              <a:gd name="T0" fmla="*/ 198 w 228"/>
              <a:gd name="T1" fmla="*/ 220 h 221"/>
              <a:gd name="T2" fmla="*/ 127 w 228"/>
              <a:gd name="T3" fmla="*/ 220 h 221"/>
              <a:gd name="T4" fmla="*/ 127 w 228"/>
              <a:gd name="T5" fmla="*/ 145 h 221"/>
              <a:gd name="T6" fmla="*/ 100 w 228"/>
              <a:gd name="T7" fmla="*/ 145 h 221"/>
              <a:gd name="T8" fmla="*/ 100 w 228"/>
              <a:gd name="T9" fmla="*/ 220 h 221"/>
              <a:gd name="T10" fmla="*/ 29 w 228"/>
              <a:gd name="T11" fmla="*/ 220 h 221"/>
              <a:gd name="T12" fmla="*/ 29 w 228"/>
              <a:gd name="T13" fmla="*/ 131 h 221"/>
              <a:gd name="T14" fmla="*/ 0 w 228"/>
              <a:gd name="T15" fmla="*/ 131 h 221"/>
              <a:gd name="T16" fmla="*/ 44 w 228"/>
              <a:gd name="T17" fmla="*/ 80 h 221"/>
              <a:gd name="T18" fmla="*/ 44 w 228"/>
              <a:gd name="T19" fmla="*/ 20 h 221"/>
              <a:gd name="T20" fmla="*/ 82 w 228"/>
              <a:gd name="T21" fmla="*/ 20 h 221"/>
              <a:gd name="T22" fmla="*/ 82 w 228"/>
              <a:gd name="T23" fmla="*/ 37 h 221"/>
              <a:gd name="T24" fmla="*/ 114 w 228"/>
              <a:gd name="T25" fmla="*/ 0 h 221"/>
              <a:gd name="T26" fmla="*/ 227 w 228"/>
              <a:gd name="T27" fmla="*/ 131 h 221"/>
              <a:gd name="T28" fmla="*/ 198 w 228"/>
              <a:gd name="T29" fmla="*/ 131 h 221"/>
              <a:gd name="T30" fmla="*/ 198 w 228"/>
              <a:gd name="T31" fmla="*/ 220 h 221"/>
              <a:gd name="T32" fmla="*/ 135 w 228"/>
              <a:gd name="T33" fmla="*/ 211 h 221"/>
              <a:gd name="T34" fmla="*/ 190 w 228"/>
              <a:gd name="T35" fmla="*/ 211 h 221"/>
              <a:gd name="T36" fmla="*/ 190 w 228"/>
              <a:gd name="T37" fmla="*/ 122 h 221"/>
              <a:gd name="T38" fmla="*/ 209 w 228"/>
              <a:gd name="T39" fmla="*/ 122 h 221"/>
              <a:gd name="T40" fmla="*/ 114 w 228"/>
              <a:gd name="T41" fmla="*/ 13 h 221"/>
              <a:gd name="T42" fmla="*/ 74 w 228"/>
              <a:gd name="T43" fmla="*/ 59 h 221"/>
              <a:gd name="T44" fmla="*/ 74 w 228"/>
              <a:gd name="T45" fmla="*/ 28 h 221"/>
              <a:gd name="T46" fmla="*/ 52 w 228"/>
              <a:gd name="T47" fmla="*/ 28 h 221"/>
              <a:gd name="T48" fmla="*/ 52 w 228"/>
              <a:gd name="T49" fmla="*/ 83 h 221"/>
              <a:gd name="T50" fmla="*/ 18 w 228"/>
              <a:gd name="T51" fmla="*/ 122 h 221"/>
              <a:gd name="T52" fmla="*/ 37 w 228"/>
              <a:gd name="T53" fmla="*/ 122 h 221"/>
              <a:gd name="T54" fmla="*/ 37 w 228"/>
              <a:gd name="T55" fmla="*/ 211 h 221"/>
              <a:gd name="T56" fmla="*/ 92 w 228"/>
              <a:gd name="T57" fmla="*/ 211 h 221"/>
              <a:gd name="T58" fmla="*/ 92 w 228"/>
              <a:gd name="T59" fmla="*/ 136 h 221"/>
              <a:gd name="T60" fmla="*/ 135 w 228"/>
              <a:gd name="T61" fmla="*/ 136 h 221"/>
              <a:gd name="T62" fmla="*/ 135 w 228"/>
              <a:gd name="T63" fmla="*/ 211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28" h="221">
                <a:moveTo>
                  <a:pt x="198" y="220"/>
                </a:moveTo>
                <a:lnTo>
                  <a:pt x="127" y="220"/>
                </a:lnTo>
                <a:lnTo>
                  <a:pt x="127" y="145"/>
                </a:lnTo>
                <a:lnTo>
                  <a:pt x="100" y="145"/>
                </a:lnTo>
                <a:lnTo>
                  <a:pt x="100" y="220"/>
                </a:lnTo>
                <a:lnTo>
                  <a:pt x="29" y="220"/>
                </a:lnTo>
                <a:lnTo>
                  <a:pt x="29" y="131"/>
                </a:lnTo>
                <a:lnTo>
                  <a:pt x="0" y="131"/>
                </a:lnTo>
                <a:lnTo>
                  <a:pt x="44" y="80"/>
                </a:lnTo>
                <a:lnTo>
                  <a:pt x="44" y="20"/>
                </a:lnTo>
                <a:lnTo>
                  <a:pt x="82" y="20"/>
                </a:lnTo>
                <a:lnTo>
                  <a:pt x="82" y="37"/>
                </a:lnTo>
                <a:lnTo>
                  <a:pt x="114" y="0"/>
                </a:lnTo>
                <a:lnTo>
                  <a:pt x="227" y="131"/>
                </a:lnTo>
                <a:lnTo>
                  <a:pt x="198" y="131"/>
                </a:lnTo>
                <a:lnTo>
                  <a:pt x="198" y="220"/>
                </a:lnTo>
                <a:close/>
                <a:moveTo>
                  <a:pt x="135" y="211"/>
                </a:moveTo>
                <a:lnTo>
                  <a:pt x="190" y="211"/>
                </a:lnTo>
                <a:lnTo>
                  <a:pt x="190" y="122"/>
                </a:lnTo>
                <a:lnTo>
                  <a:pt x="209" y="122"/>
                </a:lnTo>
                <a:lnTo>
                  <a:pt x="114" y="13"/>
                </a:lnTo>
                <a:lnTo>
                  <a:pt x="74" y="59"/>
                </a:lnTo>
                <a:lnTo>
                  <a:pt x="74" y="28"/>
                </a:lnTo>
                <a:lnTo>
                  <a:pt x="52" y="28"/>
                </a:lnTo>
                <a:lnTo>
                  <a:pt x="52" y="83"/>
                </a:lnTo>
                <a:lnTo>
                  <a:pt x="18" y="122"/>
                </a:lnTo>
                <a:lnTo>
                  <a:pt x="37" y="122"/>
                </a:lnTo>
                <a:lnTo>
                  <a:pt x="37" y="211"/>
                </a:lnTo>
                <a:lnTo>
                  <a:pt x="92" y="211"/>
                </a:lnTo>
                <a:lnTo>
                  <a:pt x="92" y="136"/>
                </a:lnTo>
                <a:lnTo>
                  <a:pt x="135" y="136"/>
                </a:lnTo>
                <a:lnTo>
                  <a:pt x="135" y="2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35915" y="3300116"/>
            <a:ext cx="232156" cy="227419"/>
          </a:xfrm>
          <a:custGeom>
            <a:avLst/>
            <a:gdLst>
              <a:gd name="T0" fmla="*/ 171 w 217"/>
              <a:gd name="T1" fmla="*/ 76 h 211"/>
              <a:gd name="T2" fmla="*/ 171 w 217"/>
              <a:gd name="T3" fmla="*/ 23 h 211"/>
              <a:gd name="T4" fmla="*/ 24 w 217"/>
              <a:gd name="T5" fmla="*/ 0 h 211"/>
              <a:gd name="T6" fmla="*/ 0 w 217"/>
              <a:gd name="T7" fmla="*/ 23 h 211"/>
              <a:gd name="T8" fmla="*/ 0 w 217"/>
              <a:gd name="T9" fmla="*/ 107 h 211"/>
              <a:gd name="T10" fmla="*/ 26 w 217"/>
              <a:gd name="T11" fmla="*/ 130 h 211"/>
              <a:gd name="T12" fmla="*/ 76 w 217"/>
              <a:gd name="T13" fmla="*/ 130 h 211"/>
              <a:gd name="T14" fmla="*/ 79 w 217"/>
              <a:gd name="T15" fmla="*/ 162 h 211"/>
              <a:gd name="T16" fmla="*/ 99 w 217"/>
              <a:gd name="T17" fmla="*/ 181 h 211"/>
              <a:gd name="T18" fmla="*/ 196 w 217"/>
              <a:gd name="T19" fmla="*/ 210 h 211"/>
              <a:gd name="T20" fmla="*/ 197 w 217"/>
              <a:gd name="T21" fmla="*/ 181 h 211"/>
              <a:gd name="T22" fmla="*/ 216 w 217"/>
              <a:gd name="T23" fmla="*/ 162 h 211"/>
              <a:gd name="T24" fmla="*/ 216 w 217"/>
              <a:gd name="T25" fmla="*/ 96 h 211"/>
              <a:gd name="T26" fmla="*/ 74 w 217"/>
              <a:gd name="T27" fmla="*/ 122 h 211"/>
              <a:gd name="T28" fmla="*/ 34 w 217"/>
              <a:gd name="T29" fmla="*/ 122 h 211"/>
              <a:gd name="T30" fmla="*/ 24 w 217"/>
              <a:gd name="T31" fmla="*/ 122 h 211"/>
              <a:gd name="T32" fmla="*/ 9 w 217"/>
              <a:gd name="T33" fmla="*/ 23 h 211"/>
              <a:gd name="T34" fmla="*/ 24 w 217"/>
              <a:gd name="T35" fmla="*/ 8 h 211"/>
              <a:gd name="T36" fmla="*/ 147 w 217"/>
              <a:gd name="T37" fmla="*/ 8 h 211"/>
              <a:gd name="T38" fmla="*/ 163 w 217"/>
              <a:gd name="T39" fmla="*/ 107 h 211"/>
              <a:gd name="T40" fmla="*/ 147 w 217"/>
              <a:gd name="T41" fmla="*/ 122 h 211"/>
              <a:gd name="T42" fmla="*/ 208 w 217"/>
              <a:gd name="T43" fmla="*/ 162 h 211"/>
              <a:gd name="T44" fmla="*/ 197 w 217"/>
              <a:gd name="T45" fmla="*/ 173 h 211"/>
              <a:gd name="T46" fmla="*/ 188 w 217"/>
              <a:gd name="T47" fmla="*/ 194 h 211"/>
              <a:gd name="T48" fmla="*/ 99 w 217"/>
              <a:gd name="T49" fmla="*/ 173 h 211"/>
              <a:gd name="T50" fmla="*/ 87 w 217"/>
              <a:gd name="T51" fmla="*/ 162 h 211"/>
              <a:gd name="T52" fmla="*/ 147 w 217"/>
              <a:gd name="T53" fmla="*/ 130 h 211"/>
              <a:gd name="T54" fmla="*/ 171 w 217"/>
              <a:gd name="T55" fmla="*/ 107 h 211"/>
              <a:gd name="T56" fmla="*/ 197 w 217"/>
              <a:gd name="T57" fmla="*/ 84 h 211"/>
              <a:gd name="T58" fmla="*/ 208 w 217"/>
              <a:gd name="T59" fmla="*/ 96 h 211"/>
              <a:gd name="T60" fmla="*/ 63 w 217"/>
              <a:gd name="T61" fmla="*/ 63 h 211"/>
              <a:gd name="T62" fmla="*/ 46 w 217"/>
              <a:gd name="T63" fmla="*/ 70 h 211"/>
              <a:gd name="T64" fmla="*/ 53 w 217"/>
              <a:gd name="T65" fmla="*/ 53 h 211"/>
              <a:gd name="T66" fmla="*/ 63 w 217"/>
              <a:gd name="T67" fmla="*/ 63 h 211"/>
              <a:gd name="T68" fmla="*/ 96 w 217"/>
              <a:gd name="T69" fmla="*/ 63 h 211"/>
              <a:gd name="T70" fmla="*/ 79 w 217"/>
              <a:gd name="T71" fmla="*/ 70 h 211"/>
              <a:gd name="T72" fmla="*/ 86 w 217"/>
              <a:gd name="T73" fmla="*/ 53 h 211"/>
              <a:gd name="T74" fmla="*/ 128 w 217"/>
              <a:gd name="T75" fmla="*/ 64 h 211"/>
              <a:gd name="T76" fmla="*/ 112 w 217"/>
              <a:gd name="T77" fmla="*/ 71 h 211"/>
              <a:gd name="T78" fmla="*/ 119 w 217"/>
              <a:gd name="T79" fmla="*/ 54 h 211"/>
              <a:gd name="T80" fmla="*/ 128 w 217"/>
              <a:gd name="T81" fmla="*/ 64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17" h="211">
                <a:moveTo>
                  <a:pt x="197" y="76"/>
                </a:moveTo>
                <a:lnTo>
                  <a:pt x="171" y="76"/>
                </a:lnTo>
                <a:lnTo>
                  <a:pt x="171" y="23"/>
                </a:lnTo>
                <a:lnTo>
                  <a:pt x="171" y="23"/>
                </a:lnTo>
                <a:cubicBezTo>
                  <a:pt x="171" y="10"/>
                  <a:pt x="160" y="0"/>
                  <a:pt x="147" y="0"/>
                </a:cubicBezTo>
                <a:lnTo>
                  <a:pt x="24" y="0"/>
                </a:lnTo>
                <a:lnTo>
                  <a:pt x="24" y="0"/>
                </a:lnTo>
                <a:cubicBezTo>
                  <a:pt x="11" y="0"/>
                  <a:pt x="0" y="10"/>
                  <a:pt x="0" y="23"/>
                </a:cubicBezTo>
                <a:lnTo>
                  <a:pt x="0" y="107"/>
                </a:lnTo>
                <a:lnTo>
                  <a:pt x="0" y="107"/>
                </a:lnTo>
                <a:cubicBezTo>
                  <a:pt x="0" y="120"/>
                  <a:pt x="11" y="130"/>
                  <a:pt x="24" y="130"/>
                </a:cubicBezTo>
                <a:lnTo>
                  <a:pt x="26" y="130"/>
                </a:lnTo>
                <a:lnTo>
                  <a:pt x="25" y="165"/>
                </a:lnTo>
                <a:lnTo>
                  <a:pt x="76" y="130"/>
                </a:lnTo>
                <a:lnTo>
                  <a:pt x="79" y="130"/>
                </a:lnTo>
                <a:lnTo>
                  <a:pt x="79" y="162"/>
                </a:lnTo>
                <a:lnTo>
                  <a:pt x="79" y="162"/>
                </a:lnTo>
                <a:cubicBezTo>
                  <a:pt x="79" y="172"/>
                  <a:pt x="88" y="181"/>
                  <a:pt x="99" y="181"/>
                </a:cubicBezTo>
                <a:lnTo>
                  <a:pt x="155" y="181"/>
                </a:lnTo>
                <a:lnTo>
                  <a:pt x="196" y="210"/>
                </a:lnTo>
                <a:lnTo>
                  <a:pt x="196" y="181"/>
                </a:lnTo>
                <a:lnTo>
                  <a:pt x="197" y="181"/>
                </a:lnTo>
                <a:lnTo>
                  <a:pt x="197" y="181"/>
                </a:lnTo>
                <a:cubicBezTo>
                  <a:pt x="207" y="181"/>
                  <a:pt x="216" y="172"/>
                  <a:pt x="216" y="162"/>
                </a:cubicBezTo>
                <a:lnTo>
                  <a:pt x="216" y="96"/>
                </a:lnTo>
                <a:lnTo>
                  <a:pt x="216" y="96"/>
                </a:lnTo>
                <a:cubicBezTo>
                  <a:pt x="216" y="85"/>
                  <a:pt x="207" y="76"/>
                  <a:pt x="197" y="76"/>
                </a:cubicBezTo>
                <a:close/>
                <a:moveTo>
                  <a:pt x="74" y="122"/>
                </a:moveTo>
                <a:lnTo>
                  <a:pt x="34" y="149"/>
                </a:lnTo>
                <a:lnTo>
                  <a:pt x="34" y="122"/>
                </a:lnTo>
                <a:lnTo>
                  <a:pt x="24" y="122"/>
                </a:lnTo>
                <a:lnTo>
                  <a:pt x="24" y="122"/>
                </a:lnTo>
                <a:cubicBezTo>
                  <a:pt x="16" y="122"/>
                  <a:pt x="9" y="115"/>
                  <a:pt x="9" y="107"/>
                </a:cubicBezTo>
                <a:lnTo>
                  <a:pt x="9" y="23"/>
                </a:lnTo>
                <a:lnTo>
                  <a:pt x="9" y="23"/>
                </a:lnTo>
                <a:cubicBezTo>
                  <a:pt x="9" y="15"/>
                  <a:pt x="16" y="8"/>
                  <a:pt x="24" y="8"/>
                </a:cubicBezTo>
                <a:lnTo>
                  <a:pt x="147" y="8"/>
                </a:lnTo>
                <a:lnTo>
                  <a:pt x="147" y="8"/>
                </a:lnTo>
                <a:cubicBezTo>
                  <a:pt x="156" y="8"/>
                  <a:pt x="163" y="15"/>
                  <a:pt x="163" y="23"/>
                </a:cubicBezTo>
                <a:lnTo>
                  <a:pt x="163" y="107"/>
                </a:lnTo>
                <a:lnTo>
                  <a:pt x="163" y="107"/>
                </a:lnTo>
                <a:cubicBezTo>
                  <a:pt x="163" y="115"/>
                  <a:pt x="156" y="122"/>
                  <a:pt x="147" y="122"/>
                </a:cubicBezTo>
                <a:lnTo>
                  <a:pt x="74" y="122"/>
                </a:lnTo>
                <a:close/>
                <a:moveTo>
                  <a:pt x="208" y="162"/>
                </a:moveTo>
                <a:lnTo>
                  <a:pt x="208" y="162"/>
                </a:lnTo>
                <a:cubicBezTo>
                  <a:pt x="208" y="168"/>
                  <a:pt x="203" y="173"/>
                  <a:pt x="197" y="173"/>
                </a:cubicBezTo>
                <a:lnTo>
                  <a:pt x="188" y="173"/>
                </a:lnTo>
                <a:lnTo>
                  <a:pt x="188" y="194"/>
                </a:lnTo>
                <a:lnTo>
                  <a:pt x="157" y="173"/>
                </a:lnTo>
                <a:lnTo>
                  <a:pt x="99" y="173"/>
                </a:lnTo>
                <a:lnTo>
                  <a:pt x="99" y="173"/>
                </a:lnTo>
                <a:cubicBezTo>
                  <a:pt x="93" y="173"/>
                  <a:pt x="87" y="168"/>
                  <a:pt x="87" y="162"/>
                </a:cubicBezTo>
                <a:lnTo>
                  <a:pt x="87" y="130"/>
                </a:lnTo>
                <a:lnTo>
                  <a:pt x="147" y="130"/>
                </a:lnTo>
                <a:lnTo>
                  <a:pt x="147" y="130"/>
                </a:lnTo>
                <a:cubicBezTo>
                  <a:pt x="160" y="130"/>
                  <a:pt x="171" y="120"/>
                  <a:pt x="171" y="107"/>
                </a:cubicBezTo>
                <a:lnTo>
                  <a:pt x="171" y="84"/>
                </a:lnTo>
                <a:lnTo>
                  <a:pt x="197" y="84"/>
                </a:lnTo>
                <a:lnTo>
                  <a:pt x="197" y="84"/>
                </a:lnTo>
                <a:cubicBezTo>
                  <a:pt x="203" y="84"/>
                  <a:pt x="208" y="89"/>
                  <a:pt x="208" y="96"/>
                </a:cubicBezTo>
                <a:lnTo>
                  <a:pt x="208" y="162"/>
                </a:lnTo>
                <a:close/>
                <a:moveTo>
                  <a:pt x="63" y="63"/>
                </a:moveTo>
                <a:lnTo>
                  <a:pt x="63" y="63"/>
                </a:lnTo>
                <a:cubicBezTo>
                  <a:pt x="63" y="72"/>
                  <a:pt x="52" y="76"/>
                  <a:pt x="46" y="70"/>
                </a:cubicBezTo>
                <a:lnTo>
                  <a:pt x="46" y="70"/>
                </a:lnTo>
                <a:cubicBezTo>
                  <a:pt x="40" y="64"/>
                  <a:pt x="44" y="53"/>
                  <a:pt x="53" y="53"/>
                </a:cubicBezTo>
                <a:lnTo>
                  <a:pt x="53" y="53"/>
                </a:lnTo>
                <a:cubicBezTo>
                  <a:pt x="58" y="53"/>
                  <a:pt x="63" y="58"/>
                  <a:pt x="63" y="63"/>
                </a:cubicBezTo>
                <a:close/>
                <a:moveTo>
                  <a:pt x="96" y="63"/>
                </a:moveTo>
                <a:lnTo>
                  <a:pt x="96" y="63"/>
                </a:lnTo>
                <a:cubicBezTo>
                  <a:pt x="96" y="72"/>
                  <a:pt x="85" y="76"/>
                  <a:pt x="79" y="70"/>
                </a:cubicBezTo>
                <a:lnTo>
                  <a:pt x="79" y="70"/>
                </a:lnTo>
                <a:cubicBezTo>
                  <a:pt x="72" y="64"/>
                  <a:pt x="77" y="53"/>
                  <a:pt x="86" y="53"/>
                </a:cubicBezTo>
                <a:lnTo>
                  <a:pt x="86" y="53"/>
                </a:lnTo>
                <a:cubicBezTo>
                  <a:pt x="91" y="53"/>
                  <a:pt x="96" y="58"/>
                  <a:pt x="96" y="63"/>
                </a:cubicBezTo>
                <a:close/>
                <a:moveTo>
                  <a:pt x="128" y="64"/>
                </a:moveTo>
                <a:lnTo>
                  <a:pt x="128" y="64"/>
                </a:lnTo>
                <a:cubicBezTo>
                  <a:pt x="128" y="73"/>
                  <a:pt x="118" y="77"/>
                  <a:pt x="112" y="71"/>
                </a:cubicBezTo>
                <a:lnTo>
                  <a:pt x="112" y="71"/>
                </a:lnTo>
                <a:cubicBezTo>
                  <a:pt x="106" y="65"/>
                  <a:pt x="110" y="54"/>
                  <a:pt x="119" y="54"/>
                </a:cubicBezTo>
                <a:lnTo>
                  <a:pt x="119" y="54"/>
                </a:lnTo>
                <a:cubicBezTo>
                  <a:pt x="124" y="54"/>
                  <a:pt x="128" y="59"/>
                  <a:pt x="128" y="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40652" y="1911912"/>
            <a:ext cx="213207" cy="208467"/>
          </a:xfrm>
          <a:custGeom>
            <a:avLst/>
            <a:gdLst>
              <a:gd name="T0" fmla="*/ 57 w 197"/>
              <a:gd name="T1" fmla="*/ 195 h 196"/>
              <a:gd name="T2" fmla="*/ 12 w 197"/>
              <a:gd name="T3" fmla="*/ 195 h 196"/>
              <a:gd name="T4" fmla="*/ 12 w 197"/>
              <a:gd name="T5" fmla="*/ 67 h 196"/>
              <a:gd name="T6" fmla="*/ 57 w 197"/>
              <a:gd name="T7" fmla="*/ 67 h 196"/>
              <a:gd name="T8" fmla="*/ 57 w 197"/>
              <a:gd name="T9" fmla="*/ 195 h 196"/>
              <a:gd name="T10" fmla="*/ 20 w 197"/>
              <a:gd name="T11" fmla="*/ 187 h 196"/>
              <a:gd name="T12" fmla="*/ 49 w 197"/>
              <a:gd name="T13" fmla="*/ 187 h 196"/>
              <a:gd name="T14" fmla="*/ 49 w 197"/>
              <a:gd name="T15" fmla="*/ 76 h 196"/>
              <a:gd name="T16" fmla="*/ 20 w 197"/>
              <a:gd name="T17" fmla="*/ 76 h 196"/>
              <a:gd name="T18" fmla="*/ 20 w 197"/>
              <a:gd name="T19" fmla="*/ 187 h 196"/>
              <a:gd name="T20" fmla="*/ 34 w 197"/>
              <a:gd name="T21" fmla="*/ 59 h 196"/>
              <a:gd name="T22" fmla="*/ 34 w 197"/>
              <a:gd name="T23" fmla="*/ 59 h 196"/>
              <a:gd name="T24" fmla="*/ 16 w 197"/>
              <a:gd name="T25" fmla="*/ 16 h 196"/>
              <a:gd name="T26" fmla="*/ 16 w 197"/>
              <a:gd name="T27" fmla="*/ 16 h 196"/>
              <a:gd name="T28" fmla="*/ 60 w 197"/>
              <a:gd name="T29" fmla="*/ 34 h 196"/>
              <a:gd name="T30" fmla="*/ 60 w 197"/>
              <a:gd name="T31" fmla="*/ 34 h 196"/>
              <a:gd name="T32" fmla="*/ 34 w 197"/>
              <a:gd name="T33" fmla="*/ 59 h 196"/>
              <a:gd name="T34" fmla="*/ 34 w 197"/>
              <a:gd name="T35" fmla="*/ 17 h 196"/>
              <a:gd name="T36" fmla="*/ 34 w 197"/>
              <a:gd name="T37" fmla="*/ 17 h 196"/>
              <a:gd name="T38" fmla="*/ 22 w 197"/>
              <a:gd name="T39" fmla="*/ 46 h 196"/>
              <a:gd name="T40" fmla="*/ 22 w 197"/>
              <a:gd name="T41" fmla="*/ 46 h 196"/>
              <a:gd name="T42" fmla="*/ 52 w 197"/>
              <a:gd name="T43" fmla="*/ 34 h 196"/>
              <a:gd name="T44" fmla="*/ 52 w 197"/>
              <a:gd name="T45" fmla="*/ 34 h 196"/>
              <a:gd name="T46" fmla="*/ 34 w 197"/>
              <a:gd name="T47" fmla="*/ 17 h 196"/>
              <a:gd name="T48" fmla="*/ 196 w 197"/>
              <a:gd name="T49" fmla="*/ 195 h 196"/>
              <a:gd name="T50" fmla="*/ 151 w 197"/>
              <a:gd name="T51" fmla="*/ 195 h 196"/>
              <a:gd name="T52" fmla="*/ 151 w 197"/>
              <a:gd name="T53" fmla="*/ 133 h 196"/>
              <a:gd name="T54" fmla="*/ 151 w 197"/>
              <a:gd name="T55" fmla="*/ 133 h 196"/>
              <a:gd name="T56" fmla="*/ 136 w 197"/>
              <a:gd name="T57" fmla="*/ 106 h 196"/>
              <a:gd name="T58" fmla="*/ 136 w 197"/>
              <a:gd name="T59" fmla="*/ 106 h 196"/>
              <a:gd name="T60" fmla="*/ 118 w 197"/>
              <a:gd name="T61" fmla="*/ 132 h 196"/>
              <a:gd name="T62" fmla="*/ 118 w 197"/>
              <a:gd name="T63" fmla="*/ 195 h 196"/>
              <a:gd name="T64" fmla="*/ 72 w 197"/>
              <a:gd name="T65" fmla="*/ 195 h 196"/>
              <a:gd name="T66" fmla="*/ 72 w 197"/>
              <a:gd name="T67" fmla="*/ 67 h 196"/>
              <a:gd name="T68" fmla="*/ 116 w 197"/>
              <a:gd name="T69" fmla="*/ 67 h 196"/>
              <a:gd name="T70" fmla="*/ 116 w 197"/>
              <a:gd name="T71" fmla="*/ 76 h 196"/>
              <a:gd name="T72" fmla="*/ 116 w 197"/>
              <a:gd name="T73" fmla="*/ 76 h 196"/>
              <a:gd name="T74" fmla="*/ 147 w 197"/>
              <a:gd name="T75" fmla="*/ 64 h 196"/>
              <a:gd name="T76" fmla="*/ 147 w 197"/>
              <a:gd name="T77" fmla="*/ 64 h 196"/>
              <a:gd name="T78" fmla="*/ 196 w 197"/>
              <a:gd name="T79" fmla="*/ 126 h 196"/>
              <a:gd name="T80" fmla="*/ 196 w 197"/>
              <a:gd name="T81" fmla="*/ 195 h 196"/>
              <a:gd name="T82" fmla="*/ 159 w 197"/>
              <a:gd name="T83" fmla="*/ 187 h 196"/>
              <a:gd name="T84" fmla="*/ 188 w 197"/>
              <a:gd name="T85" fmla="*/ 187 h 196"/>
              <a:gd name="T86" fmla="*/ 188 w 197"/>
              <a:gd name="T87" fmla="*/ 126 h 196"/>
              <a:gd name="T88" fmla="*/ 188 w 197"/>
              <a:gd name="T89" fmla="*/ 126 h 196"/>
              <a:gd name="T90" fmla="*/ 147 w 197"/>
              <a:gd name="T91" fmla="*/ 73 h 196"/>
              <a:gd name="T92" fmla="*/ 147 w 197"/>
              <a:gd name="T93" fmla="*/ 73 h 196"/>
              <a:gd name="T94" fmla="*/ 116 w 197"/>
              <a:gd name="T95" fmla="*/ 90 h 196"/>
              <a:gd name="T96" fmla="*/ 115 w 197"/>
              <a:gd name="T97" fmla="*/ 92 h 196"/>
              <a:gd name="T98" fmla="*/ 108 w 197"/>
              <a:gd name="T99" fmla="*/ 92 h 196"/>
              <a:gd name="T100" fmla="*/ 108 w 197"/>
              <a:gd name="T101" fmla="*/ 76 h 196"/>
              <a:gd name="T102" fmla="*/ 81 w 197"/>
              <a:gd name="T103" fmla="*/ 76 h 196"/>
              <a:gd name="T104" fmla="*/ 81 w 197"/>
              <a:gd name="T105" fmla="*/ 187 h 196"/>
              <a:gd name="T106" fmla="*/ 109 w 197"/>
              <a:gd name="T107" fmla="*/ 187 h 196"/>
              <a:gd name="T108" fmla="*/ 109 w 197"/>
              <a:gd name="T109" fmla="*/ 132 h 196"/>
              <a:gd name="T110" fmla="*/ 109 w 197"/>
              <a:gd name="T111" fmla="*/ 132 h 196"/>
              <a:gd name="T112" fmla="*/ 136 w 197"/>
              <a:gd name="T113" fmla="*/ 97 h 196"/>
              <a:gd name="T114" fmla="*/ 136 w 197"/>
              <a:gd name="T115" fmla="*/ 97 h 196"/>
              <a:gd name="T116" fmla="*/ 159 w 197"/>
              <a:gd name="T117" fmla="*/ 133 h 196"/>
              <a:gd name="T118" fmla="*/ 159 w 197"/>
              <a:gd name="T119" fmla="*/ 187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7" h="196">
                <a:moveTo>
                  <a:pt x="57" y="195"/>
                </a:moveTo>
                <a:lnTo>
                  <a:pt x="12" y="195"/>
                </a:lnTo>
                <a:lnTo>
                  <a:pt x="12" y="67"/>
                </a:lnTo>
                <a:lnTo>
                  <a:pt x="57" y="67"/>
                </a:lnTo>
                <a:lnTo>
                  <a:pt x="57" y="195"/>
                </a:lnTo>
                <a:close/>
                <a:moveTo>
                  <a:pt x="20" y="187"/>
                </a:moveTo>
                <a:lnTo>
                  <a:pt x="49" y="187"/>
                </a:lnTo>
                <a:lnTo>
                  <a:pt x="49" y="76"/>
                </a:lnTo>
                <a:lnTo>
                  <a:pt x="20" y="76"/>
                </a:lnTo>
                <a:lnTo>
                  <a:pt x="20" y="187"/>
                </a:lnTo>
                <a:close/>
                <a:moveTo>
                  <a:pt x="34" y="59"/>
                </a:moveTo>
                <a:lnTo>
                  <a:pt x="34" y="59"/>
                </a:lnTo>
                <a:cubicBezTo>
                  <a:pt x="11" y="59"/>
                  <a:pt x="0" y="32"/>
                  <a:pt x="16" y="16"/>
                </a:cubicBezTo>
                <a:lnTo>
                  <a:pt x="16" y="16"/>
                </a:lnTo>
                <a:cubicBezTo>
                  <a:pt x="32" y="0"/>
                  <a:pt x="60" y="11"/>
                  <a:pt x="60" y="34"/>
                </a:cubicBezTo>
                <a:lnTo>
                  <a:pt x="60" y="34"/>
                </a:lnTo>
                <a:cubicBezTo>
                  <a:pt x="60" y="48"/>
                  <a:pt x="48" y="59"/>
                  <a:pt x="34" y="59"/>
                </a:cubicBezTo>
                <a:close/>
                <a:moveTo>
                  <a:pt x="34" y="17"/>
                </a:moveTo>
                <a:lnTo>
                  <a:pt x="34" y="17"/>
                </a:lnTo>
                <a:cubicBezTo>
                  <a:pt x="19" y="17"/>
                  <a:pt x="11" y="35"/>
                  <a:pt x="22" y="46"/>
                </a:cubicBezTo>
                <a:lnTo>
                  <a:pt x="22" y="46"/>
                </a:lnTo>
                <a:cubicBezTo>
                  <a:pt x="33" y="57"/>
                  <a:pt x="52" y="49"/>
                  <a:pt x="52" y="34"/>
                </a:cubicBezTo>
                <a:lnTo>
                  <a:pt x="52" y="34"/>
                </a:lnTo>
                <a:cubicBezTo>
                  <a:pt x="52" y="24"/>
                  <a:pt x="44" y="17"/>
                  <a:pt x="34" y="17"/>
                </a:cubicBezTo>
                <a:close/>
                <a:moveTo>
                  <a:pt x="196" y="195"/>
                </a:moveTo>
                <a:lnTo>
                  <a:pt x="151" y="195"/>
                </a:lnTo>
                <a:lnTo>
                  <a:pt x="151" y="133"/>
                </a:lnTo>
                <a:lnTo>
                  <a:pt x="151" y="133"/>
                </a:lnTo>
                <a:cubicBezTo>
                  <a:pt x="151" y="115"/>
                  <a:pt x="148" y="106"/>
                  <a:pt x="136" y="106"/>
                </a:cubicBezTo>
                <a:lnTo>
                  <a:pt x="136" y="106"/>
                </a:lnTo>
                <a:cubicBezTo>
                  <a:pt x="123" y="106"/>
                  <a:pt x="118" y="113"/>
                  <a:pt x="118" y="132"/>
                </a:cubicBezTo>
                <a:lnTo>
                  <a:pt x="118" y="195"/>
                </a:lnTo>
                <a:lnTo>
                  <a:pt x="72" y="195"/>
                </a:lnTo>
                <a:lnTo>
                  <a:pt x="72" y="67"/>
                </a:lnTo>
                <a:lnTo>
                  <a:pt x="116" y="67"/>
                </a:lnTo>
                <a:lnTo>
                  <a:pt x="116" y="76"/>
                </a:lnTo>
                <a:lnTo>
                  <a:pt x="116" y="76"/>
                </a:lnTo>
                <a:cubicBezTo>
                  <a:pt x="125" y="69"/>
                  <a:pt x="136" y="64"/>
                  <a:pt x="147" y="64"/>
                </a:cubicBezTo>
                <a:lnTo>
                  <a:pt x="147" y="64"/>
                </a:lnTo>
                <a:cubicBezTo>
                  <a:pt x="190" y="64"/>
                  <a:pt x="196" y="96"/>
                  <a:pt x="196" y="126"/>
                </a:cubicBezTo>
                <a:lnTo>
                  <a:pt x="196" y="195"/>
                </a:lnTo>
                <a:close/>
                <a:moveTo>
                  <a:pt x="159" y="187"/>
                </a:moveTo>
                <a:lnTo>
                  <a:pt x="188" y="187"/>
                </a:lnTo>
                <a:lnTo>
                  <a:pt x="188" y="126"/>
                </a:lnTo>
                <a:lnTo>
                  <a:pt x="188" y="126"/>
                </a:lnTo>
                <a:cubicBezTo>
                  <a:pt x="188" y="93"/>
                  <a:pt x="181" y="73"/>
                  <a:pt x="147" y="73"/>
                </a:cubicBezTo>
                <a:lnTo>
                  <a:pt x="147" y="73"/>
                </a:lnTo>
                <a:cubicBezTo>
                  <a:pt x="135" y="72"/>
                  <a:pt x="123" y="79"/>
                  <a:pt x="116" y="90"/>
                </a:cubicBezTo>
                <a:lnTo>
                  <a:pt x="115" y="92"/>
                </a:lnTo>
                <a:lnTo>
                  <a:pt x="108" y="92"/>
                </a:lnTo>
                <a:lnTo>
                  <a:pt x="108" y="76"/>
                </a:lnTo>
                <a:lnTo>
                  <a:pt x="81" y="76"/>
                </a:lnTo>
                <a:lnTo>
                  <a:pt x="81" y="187"/>
                </a:lnTo>
                <a:lnTo>
                  <a:pt x="109" y="187"/>
                </a:lnTo>
                <a:lnTo>
                  <a:pt x="109" y="132"/>
                </a:lnTo>
                <a:lnTo>
                  <a:pt x="109" y="132"/>
                </a:lnTo>
                <a:cubicBezTo>
                  <a:pt x="109" y="123"/>
                  <a:pt x="109" y="97"/>
                  <a:pt x="136" y="97"/>
                </a:cubicBezTo>
                <a:lnTo>
                  <a:pt x="136" y="97"/>
                </a:lnTo>
                <a:cubicBezTo>
                  <a:pt x="159" y="97"/>
                  <a:pt x="159" y="121"/>
                  <a:pt x="159" y="133"/>
                </a:cubicBezTo>
                <a:lnTo>
                  <a:pt x="159" y="1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59604" y="3764428"/>
            <a:ext cx="184779" cy="222680"/>
          </a:xfrm>
          <a:custGeom>
            <a:avLst/>
            <a:gdLst>
              <a:gd name="T0" fmla="*/ 117 w 172"/>
              <a:gd name="T1" fmla="*/ 120 h 208"/>
              <a:gd name="T2" fmla="*/ 109 w 172"/>
              <a:gd name="T3" fmla="*/ 117 h 208"/>
              <a:gd name="T4" fmla="*/ 102 w 172"/>
              <a:gd name="T5" fmla="*/ 115 h 208"/>
              <a:gd name="T6" fmla="*/ 98 w 172"/>
              <a:gd name="T7" fmla="*/ 114 h 208"/>
              <a:gd name="T8" fmla="*/ 95 w 172"/>
              <a:gd name="T9" fmla="*/ 114 h 208"/>
              <a:gd name="T10" fmla="*/ 78 w 172"/>
              <a:gd name="T11" fmla="*/ 114 h 208"/>
              <a:gd name="T12" fmla="*/ 73 w 172"/>
              <a:gd name="T13" fmla="*/ 115 h 208"/>
              <a:gd name="T14" fmla="*/ 70 w 172"/>
              <a:gd name="T15" fmla="*/ 115 h 208"/>
              <a:gd name="T16" fmla="*/ 62 w 172"/>
              <a:gd name="T17" fmla="*/ 117 h 208"/>
              <a:gd name="T18" fmla="*/ 49 w 172"/>
              <a:gd name="T19" fmla="*/ 122 h 208"/>
              <a:gd name="T20" fmla="*/ 0 w 172"/>
              <a:gd name="T21" fmla="*/ 199 h 208"/>
              <a:gd name="T22" fmla="*/ 170 w 172"/>
              <a:gd name="T23" fmla="*/ 207 h 208"/>
              <a:gd name="T24" fmla="*/ 171 w 172"/>
              <a:gd name="T25" fmla="*/ 199 h 208"/>
              <a:gd name="T26" fmla="*/ 52 w 172"/>
              <a:gd name="T27" fmla="*/ 129 h 208"/>
              <a:gd name="T28" fmla="*/ 60 w 172"/>
              <a:gd name="T29" fmla="*/ 126 h 208"/>
              <a:gd name="T30" fmla="*/ 64 w 172"/>
              <a:gd name="T31" fmla="*/ 125 h 208"/>
              <a:gd name="T32" fmla="*/ 71 w 172"/>
              <a:gd name="T33" fmla="*/ 123 h 208"/>
              <a:gd name="T34" fmla="*/ 77 w 172"/>
              <a:gd name="T35" fmla="*/ 123 h 208"/>
              <a:gd name="T36" fmla="*/ 94 w 172"/>
              <a:gd name="T37" fmla="*/ 123 h 208"/>
              <a:gd name="T38" fmla="*/ 97 w 172"/>
              <a:gd name="T39" fmla="*/ 123 h 208"/>
              <a:gd name="T40" fmla="*/ 102 w 172"/>
              <a:gd name="T41" fmla="*/ 124 h 208"/>
              <a:gd name="T42" fmla="*/ 110 w 172"/>
              <a:gd name="T43" fmla="*/ 126 h 208"/>
              <a:gd name="T44" fmla="*/ 117 w 172"/>
              <a:gd name="T45" fmla="*/ 129 h 208"/>
              <a:gd name="T46" fmla="*/ 8 w 172"/>
              <a:gd name="T47" fmla="*/ 198 h 208"/>
              <a:gd name="T48" fmla="*/ 68 w 172"/>
              <a:gd name="T49" fmla="*/ 104 h 208"/>
              <a:gd name="T50" fmla="*/ 85 w 172"/>
              <a:gd name="T51" fmla="*/ 107 h 208"/>
              <a:gd name="T52" fmla="*/ 91 w 172"/>
              <a:gd name="T53" fmla="*/ 107 h 208"/>
              <a:gd name="T54" fmla="*/ 96 w 172"/>
              <a:gd name="T55" fmla="*/ 106 h 208"/>
              <a:gd name="T56" fmla="*/ 99 w 172"/>
              <a:gd name="T57" fmla="*/ 105 h 208"/>
              <a:gd name="T58" fmla="*/ 104 w 172"/>
              <a:gd name="T59" fmla="*/ 104 h 208"/>
              <a:gd name="T60" fmla="*/ 107 w 172"/>
              <a:gd name="T61" fmla="*/ 103 h 208"/>
              <a:gd name="T62" fmla="*/ 112 w 172"/>
              <a:gd name="T63" fmla="*/ 100 h 208"/>
              <a:gd name="T64" fmla="*/ 117 w 172"/>
              <a:gd name="T65" fmla="*/ 97 h 208"/>
              <a:gd name="T66" fmla="*/ 139 w 172"/>
              <a:gd name="T67" fmla="*/ 54 h 208"/>
              <a:gd name="T68" fmla="*/ 32 w 172"/>
              <a:gd name="T69" fmla="*/ 51 h 208"/>
              <a:gd name="T70" fmla="*/ 32 w 172"/>
              <a:gd name="T71" fmla="*/ 54 h 208"/>
              <a:gd name="T72" fmla="*/ 41 w 172"/>
              <a:gd name="T73" fmla="*/ 51 h 208"/>
              <a:gd name="T74" fmla="*/ 130 w 172"/>
              <a:gd name="T75" fmla="*/ 54 h 208"/>
              <a:gd name="T76" fmla="*/ 112 w 172"/>
              <a:gd name="T77" fmla="*/ 90 h 208"/>
              <a:gd name="T78" fmla="*/ 107 w 172"/>
              <a:gd name="T79" fmla="*/ 93 h 208"/>
              <a:gd name="T80" fmla="*/ 103 w 172"/>
              <a:gd name="T81" fmla="*/ 95 h 208"/>
              <a:gd name="T82" fmla="*/ 99 w 172"/>
              <a:gd name="T83" fmla="*/ 97 h 208"/>
              <a:gd name="T84" fmla="*/ 96 w 172"/>
              <a:gd name="T85" fmla="*/ 98 h 208"/>
              <a:gd name="T86" fmla="*/ 91 w 172"/>
              <a:gd name="T87" fmla="*/ 98 h 208"/>
              <a:gd name="T88" fmla="*/ 86 w 172"/>
              <a:gd name="T89" fmla="*/ 99 h 208"/>
              <a:gd name="T90" fmla="*/ 72 w 172"/>
              <a:gd name="T91" fmla="*/ 97 h 208"/>
              <a:gd name="T92" fmla="*/ 70 w 172"/>
              <a:gd name="T93" fmla="*/ 96 h 208"/>
              <a:gd name="T94" fmla="*/ 40 w 172"/>
              <a:gd name="T95" fmla="*/ 54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2" h="208">
                <a:moveTo>
                  <a:pt x="121" y="121"/>
                </a:moveTo>
                <a:lnTo>
                  <a:pt x="121" y="121"/>
                </a:lnTo>
                <a:lnTo>
                  <a:pt x="121" y="121"/>
                </a:lnTo>
                <a:cubicBezTo>
                  <a:pt x="119" y="121"/>
                  <a:pt x="118" y="120"/>
                  <a:pt x="117" y="120"/>
                </a:cubicBezTo>
                <a:lnTo>
                  <a:pt x="117" y="120"/>
                </a:lnTo>
                <a:cubicBezTo>
                  <a:pt x="115" y="119"/>
                  <a:pt x="114" y="118"/>
                  <a:pt x="112" y="118"/>
                </a:cubicBezTo>
                <a:lnTo>
                  <a:pt x="112" y="118"/>
                </a:lnTo>
                <a:cubicBezTo>
                  <a:pt x="111" y="118"/>
                  <a:pt x="110" y="117"/>
                  <a:pt x="109" y="117"/>
                </a:cubicBezTo>
                <a:lnTo>
                  <a:pt x="109" y="117"/>
                </a:lnTo>
                <a:cubicBezTo>
                  <a:pt x="107" y="117"/>
                  <a:pt x="105" y="116"/>
                  <a:pt x="104" y="115"/>
                </a:cubicBezTo>
                <a:lnTo>
                  <a:pt x="104" y="115"/>
                </a:lnTo>
                <a:cubicBezTo>
                  <a:pt x="103" y="115"/>
                  <a:pt x="102" y="115"/>
                  <a:pt x="102" y="115"/>
                </a:cubicBezTo>
                <a:lnTo>
                  <a:pt x="101" y="115"/>
                </a:lnTo>
                <a:lnTo>
                  <a:pt x="101" y="115"/>
                </a:lnTo>
                <a:cubicBezTo>
                  <a:pt x="100" y="115"/>
                  <a:pt x="99" y="115"/>
                  <a:pt x="98" y="114"/>
                </a:cubicBezTo>
                <a:lnTo>
                  <a:pt x="98" y="114"/>
                </a:lnTo>
                <a:lnTo>
                  <a:pt x="98" y="114"/>
                </a:lnTo>
                <a:lnTo>
                  <a:pt x="97" y="114"/>
                </a:lnTo>
                <a:lnTo>
                  <a:pt x="97" y="114"/>
                </a:lnTo>
                <a:cubicBezTo>
                  <a:pt x="96" y="114"/>
                  <a:pt x="96" y="114"/>
                  <a:pt x="95" y="114"/>
                </a:cubicBezTo>
                <a:lnTo>
                  <a:pt x="91" y="114"/>
                </a:lnTo>
                <a:lnTo>
                  <a:pt x="91" y="114"/>
                </a:lnTo>
                <a:cubicBezTo>
                  <a:pt x="87" y="114"/>
                  <a:pt x="83" y="114"/>
                  <a:pt x="79" y="114"/>
                </a:cubicBezTo>
                <a:lnTo>
                  <a:pt x="78" y="114"/>
                </a:lnTo>
                <a:lnTo>
                  <a:pt x="78" y="114"/>
                </a:lnTo>
                <a:lnTo>
                  <a:pt x="76" y="114"/>
                </a:lnTo>
                <a:lnTo>
                  <a:pt x="76" y="114"/>
                </a:lnTo>
                <a:cubicBezTo>
                  <a:pt x="75" y="114"/>
                  <a:pt x="74" y="114"/>
                  <a:pt x="73" y="115"/>
                </a:cubicBezTo>
                <a:lnTo>
                  <a:pt x="72" y="115"/>
                </a:lnTo>
                <a:lnTo>
                  <a:pt x="72" y="115"/>
                </a:lnTo>
                <a:cubicBezTo>
                  <a:pt x="71" y="115"/>
                  <a:pt x="70" y="115"/>
                  <a:pt x="70" y="115"/>
                </a:cubicBezTo>
                <a:lnTo>
                  <a:pt x="70" y="115"/>
                </a:lnTo>
                <a:cubicBezTo>
                  <a:pt x="69" y="115"/>
                  <a:pt x="68" y="115"/>
                  <a:pt x="67" y="116"/>
                </a:cubicBezTo>
                <a:lnTo>
                  <a:pt x="67" y="116"/>
                </a:lnTo>
                <a:cubicBezTo>
                  <a:pt x="65" y="116"/>
                  <a:pt x="64" y="117"/>
                  <a:pt x="62" y="117"/>
                </a:cubicBezTo>
                <a:lnTo>
                  <a:pt x="62" y="117"/>
                </a:lnTo>
                <a:cubicBezTo>
                  <a:pt x="61" y="117"/>
                  <a:pt x="59" y="118"/>
                  <a:pt x="58" y="118"/>
                </a:cubicBezTo>
                <a:lnTo>
                  <a:pt x="57" y="118"/>
                </a:lnTo>
                <a:lnTo>
                  <a:pt x="57" y="118"/>
                </a:lnTo>
                <a:cubicBezTo>
                  <a:pt x="55" y="120"/>
                  <a:pt x="52" y="120"/>
                  <a:pt x="49" y="122"/>
                </a:cubicBezTo>
                <a:lnTo>
                  <a:pt x="49" y="122"/>
                </a:lnTo>
                <a:lnTo>
                  <a:pt x="49" y="122"/>
                </a:lnTo>
                <a:lnTo>
                  <a:pt x="49" y="122"/>
                </a:lnTo>
                <a:cubicBezTo>
                  <a:pt x="19" y="136"/>
                  <a:pt x="0" y="166"/>
                  <a:pt x="0" y="199"/>
                </a:cubicBezTo>
                <a:lnTo>
                  <a:pt x="0" y="199"/>
                </a:lnTo>
                <a:cubicBezTo>
                  <a:pt x="0" y="200"/>
                  <a:pt x="0" y="201"/>
                  <a:pt x="0" y="201"/>
                </a:cubicBezTo>
                <a:lnTo>
                  <a:pt x="0" y="207"/>
                </a:lnTo>
                <a:lnTo>
                  <a:pt x="170" y="207"/>
                </a:lnTo>
                <a:lnTo>
                  <a:pt x="171" y="201"/>
                </a:lnTo>
                <a:lnTo>
                  <a:pt x="171" y="201"/>
                </a:lnTo>
                <a:cubicBezTo>
                  <a:pt x="171" y="201"/>
                  <a:pt x="171" y="200"/>
                  <a:pt x="171" y="199"/>
                </a:cubicBezTo>
                <a:lnTo>
                  <a:pt x="171" y="199"/>
                </a:lnTo>
                <a:cubicBezTo>
                  <a:pt x="171" y="166"/>
                  <a:pt x="151" y="135"/>
                  <a:pt x="121" y="121"/>
                </a:cubicBezTo>
                <a:close/>
                <a:moveTo>
                  <a:pt x="8" y="198"/>
                </a:moveTo>
                <a:lnTo>
                  <a:pt x="8" y="198"/>
                </a:lnTo>
                <a:cubicBezTo>
                  <a:pt x="9" y="169"/>
                  <a:pt x="26" y="142"/>
                  <a:pt x="52" y="129"/>
                </a:cubicBezTo>
                <a:lnTo>
                  <a:pt x="53" y="129"/>
                </a:lnTo>
                <a:lnTo>
                  <a:pt x="53" y="129"/>
                </a:lnTo>
                <a:lnTo>
                  <a:pt x="53" y="129"/>
                </a:lnTo>
                <a:cubicBezTo>
                  <a:pt x="55" y="128"/>
                  <a:pt x="58" y="127"/>
                  <a:pt x="60" y="126"/>
                </a:cubicBezTo>
                <a:lnTo>
                  <a:pt x="61" y="126"/>
                </a:lnTo>
                <a:lnTo>
                  <a:pt x="61" y="126"/>
                </a:lnTo>
                <a:cubicBezTo>
                  <a:pt x="62" y="126"/>
                  <a:pt x="63" y="126"/>
                  <a:pt x="64" y="125"/>
                </a:cubicBezTo>
                <a:lnTo>
                  <a:pt x="64" y="125"/>
                </a:lnTo>
                <a:cubicBezTo>
                  <a:pt x="66" y="124"/>
                  <a:pt x="67" y="124"/>
                  <a:pt x="69" y="124"/>
                </a:cubicBezTo>
                <a:lnTo>
                  <a:pt x="69" y="124"/>
                </a:lnTo>
                <a:cubicBezTo>
                  <a:pt x="70" y="124"/>
                  <a:pt x="70" y="123"/>
                  <a:pt x="71" y="123"/>
                </a:cubicBezTo>
                <a:lnTo>
                  <a:pt x="71" y="123"/>
                </a:lnTo>
                <a:cubicBezTo>
                  <a:pt x="72" y="123"/>
                  <a:pt x="73" y="123"/>
                  <a:pt x="73" y="123"/>
                </a:cubicBezTo>
                <a:lnTo>
                  <a:pt x="73" y="123"/>
                </a:lnTo>
                <a:lnTo>
                  <a:pt x="73" y="123"/>
                </a:lnTo>
                <a:cubicBezTo>
                  <a:pt x="75" y="123"/>
                  <a:pt x="76" y="123"/>
                  <a:pt x="77" y="123"/>
                </a:cubicBezTo>
                <a:lnTo>
                  <a:pt x="80" y="122"/>
                </a:lnTo>
                <a:lnTo>
                  <a:pt x="80" y="122"/>
                </a:lnTo>
                <a:cubicBezTo>
                  <a:pt x="84" y="122"/>
                  <a:pt x="87" y="122"/>
                  <a:pt x="91" y="122"/>
                </a:cubicBezTo>
                <a:lnTo>
                  <a:pt x="94" y="123"/>
                </a:lnTo>
                <a:lnTo>
                  <a:pt x="94" y="123"/>
                </a:lnTo>
                <a:cubicBezTo>
                  <a:pt x="94" y="123"/>
                  <a:pt x="95" y="123"/>
                  <a:pt x="96" y="123"/>
                </a:cubicBezTo>
                <a:lnTo>
                  <a:pt x="97" y="123"/>
                </a:lnTo>
                <a:lnTo>
                  <a:pt x="97" y="123"/>
                </a:lnTo>
                <a:cubicBezTo>
                  <a:pt x="98" y="123"/>
                  <a:pt x="99" y="123"/>
                  <a:pt x="100" y="123"/>
                </a:cubicBezTo>
                <a:lnTo>
                  <a:pt x="100" y="123"/>
                </a:lnTo>
                <a:lnTo>
                  <a:pt x="100" y="123"/>
                </a:lnTo>
                <a:cubicBezTo>
                  <a:pt x="101" y="123"/>
                  <a:pt x="101" y="124"/>
                  <a:pt x="102" y="124"/>
                </a:cubicBezTo>
                <a:lnTo>
                  <a:pt x="102" y="124"/>
                </a:lnTo>
                <a:cubicBezTo>
                  <a:pt x="104" y="124"/>
                  <a:pt x="105" y="124"/>
                  <a:pt x="107" y="125"/>
                </a:cubicBezTo>
                <a:lnTo>
                  <a:pt x="107" y="125"/>
                </a:lnTo>
                <a:cubicBezTo>
                  <a:pt x="108" y="126"/>
                  <a:pt x="109" y="126"/>
                  <a:pt x="110" y="126"/>
                </a:cubicBezTo>
                <a:lnTo>
                  <a:pt x="110" y="126"/>
                </a:lnTo>
                <a:cubicBezTo>
                  <a:pt x="111" y="126"/>
                  <a:pt x="112" y="127"/>
                  <a:pt x="114" y="128"/>
                </a:cubicBezTo>
                <a:lnTo>
                  <a:pt x="114" y="128"/>
                </a:lnTo>
                <a:cubicBezTo>
                  <a:pt x="115" y="128"/>
                  <a:pt x="116" y="129"/>
                  <a:pt x="117" y="129"/>
                </a:cubicBezTo>
                <a:lnTo>
                  <a:pt x="118" y="129"/>
                </a:lnTo>
                <a:lnTo>
                  <a:pt x="118" y="129"/>
                </a:lnTo>
                <a:cubicBezTo>
                  <a:pt x="145" y="141"/>
                  <a:pt x="162" y="169"/>
                  <a:pt x="162" y="198"/>
                </a:cubicBezTo>
                <a:lnTo>
                  <a:pt x="8" y="198"/>
                </a:lnTo>
                <a:close/>
                <a:moveTo>
                  <a:pt x="65" y="103"/>
                </a:moveTo>
                <a:lnTo>
                  <a:pt x="65" y="103"/>
                </a:lnTo>
                <a:cubicBezTo>
                  <a:pt x="66" y="103"/>
                  <a:pt x="66" y="104"/>
                  <a:pt x="67" y="104"/>
                </a:cubicBezTo>
                <a:lnTo>
                  <a:pt x="68" y="104"/>
                </a:lnTo>
                <a:lnTo>
                  <a:pt x="68" y="104"/>
                </a:lnTo>
                <a:cubicBezTo>
                  <a:pt x="69" y="104"/>
                  <a:pt x="69" y="105"/>
                  <a:pt x="70" y="105"/>
                </a:cubicBezTo>
                <a:lnTo>
                  <a:pt x="70" y="105"/>
                </a:lnTo>
                <a:cubicBezTo>
                  <a:pt x="75" y="106"/>
                  <a:pt x="80" y="107"/>
                  <a:pt x="85" y="107"/>
                </a:cubicBezTo>
                <a:lnTo>
                  <a:pt x="86" y="107"/>
                </a:lnTo>
                <a:lnTo>
                  <a:pt x="86" y="107"/>
                </a:lnTo>
                <a:cubicBezTo>
                  <a:pt x="87" y="107"/>
                  <a:pt x="89" y="107"/>
                  <a:pt x="91" y="107"/>
                </a:cubicBezTo>
                <a:lnTo>
                  <a:pt x="91" y="107"/>
                </a:lnTo>
                <a:cubicBezTo>
                  <a:pt x="92" y="107"/>
                  <a:pt x="92" y="107"/>
                  <a:pt x="93" y="107"/>
                </a:cubicBezTo>
                <a:lnTo>
                  <a:pt x="94" y="106"/>
                </a:lnTo>
                <a:lnTo>
                  <a:pt x="94" y="106"/>
                </a:lnTo>
                <a:cubicBezTo>
                  <a:pt x="95" y="106"/>
                  <a:pt x="96" y="106"/>
                  <a:pt x="96" y="106"/>
                </a:cubicBezTo>
                <a:lnTo>
                  <a:pt x="96" y="106"/>
                </a:lnTo>
                <a:cubicBezTo>
                  <a:pt x="97" y="106"/>
                  <a:pt x="97" y="106"/>
                  <a:pt x="98" y="106"/>
                </a:cubicBezTo>
                <a:lnTo>
                  <a:pt x="99" y="105"/>
                </a:lnTo>
                <a:lnTo>
                  <a:pt x="99" y="105"/>
                </a:lnTo>
                <a:cubicBezTo>
                  <a:pt x="100" y="105"/>
                  <a:pt x="101" y="105"/>
                  <a:pt x="101" y="105"/>
                </a:cubicBezTo>
                <a:lnTo>
                  <a:pt x="101" y="105"/>
                </a:lnTo>
                <a:cubicBezTo>
                  <a:pt x="102" y="105"/>
                  <a:pt x="102" y="105"/>
                  <a:pt x="103" y="104"/>
                </a:cubicBezTo>
                <a:lnTo>
                  <a:pt x="104" y="104"/>
                </a:lnTo>
                <a:lnTo>
                  <a:pt x="104" y="104"/>
                </a:lnTo>
                <a:cubicBezTo>
                  <a:pt x="105" y="104"/>
                  <a:pt x="105" y="103"/>
                  <a:pt x="106" y="103"/>
                </a:cubicBezTo>
                <a:lnTo>
                  <a:pt x="106" y="103"/>
                </a:lnTo>
                <a:cubicBezTo>
                  <a:pt x="107" y="103"/>
                  <a:pt x="107" y="103"/>
                  <a:pt x="107" y="103"/>
                </a:cubicBezTo>
                <a:lnTo>
                  <a:pt x="108" y="102"/>
                </a:lnTo>
                <a:lnTo>
                  <a:pt x="108" y="102"/>
                </a:lnTo>
                <a:cubicBezTo>
                  <a:pt x="109" y="102"/>
                  <a:pt x="110" y="101"/>
                  <a:pt x="111" y="101"/>
                </a:cubicBezTo>
                <a:lnTo>
                  <a:pt x="112" y="100"/>
                </a:lnTo>
                <a:lnTo>
                  <a:pt x="112" y="100"/>
                </a:lnTo>
                <a:cubicBezTo>
                  <a:pt x="113" y="100"/>
                  <a:pt x="114" y="99"/>
                  <a:pt x="115" y="98"/>
                </a:cubicBezTo>
                <a:lnTo>
                  <a:pt x="115" y="98"/>
                </a:lnTo>
                <a:cubicBezTo>
                  <a:pt x="116" y="98"/>
                  <a:pt x="117" y="97"/>
                  <a:pt x="117" y="97"/>
                </a:cubicBezTo>
                <a:lnTo>
                  <a:pt x="119" y="95"/>
                </a:lnTo>
                <a:lnTo>
                  <a:pt x="119" y="95"/>
                </a:lnTo>
                <a:cubicBezTo>
                  <a:pt x="132" y="85"/>
                  <a:pt x="139" y="70"/>
                  <a:pt x="139" y="54"/>
                </a:cubicBezTo>
                <a:lnTo>
                  <a:pt x="139" y="54"/>
                </a:lnTo>
                <a:lnTo>
                  <a:pt x="139" y="54"/>
                </a:lnTo>
                <a:cubicBezTo>
                  <a:pt x="139" y="25"/>
                  <a:pt x="116" y="2"/>
                  <a:pt x="87" y="1"/>
                </a:cubicBezTo>
                <a:lnTo>
                  <a:pt x="87" y="1"/>
                </a:lnTo>
                <a:cubicBezTo>
                  <a:pt x="58" y="0"/>
                  <a:pt x="34" y="22"/>
                  <a:pt x="32" y="51"/>
                </a:cubicBezTo>
                <a:lnTo>
                  <a:pt x="32" y="51"/>
                </a:lnTo>
                <a:lnTo>
                  <a:pt x="32" y="51"/>
                </a:lnTo>
                <a:cubicBezTo>
                  <a:pt x="32" y="52"/>
                  <a:pt x="32" y="53"/>
                  <a:pt x="32" y="54"/>
                </a:cubicBezTo>
                <a:lnTo>
                  <a:pt x="32" y="54"/>
                </a:lnTo>
                <a:cubicBezTo>
                  <a:pt x="32" y="75"/>
                  <a:pt x="45" y="95"/>
                  <a:pt x="65" y="103"/>
                </a:cubicBezTo>
                <a:close/>
                <a:moveTo>
                  <a:pt x="41" y="52"/>
                </a:moveTo>
                <a:lnTo>
                  <a:pt x="41" y="51"/>
                </a:lnTo>
                <a:lnTo>
                  <a:pt x="41" y="51"/>
                </a:lnTo>
                <a:cubicBezTo>
                  <a:pt x="42" y="27"/>
                  <a:pt x="63" y="9"/>
                  <a:pt x="87" y="9"/>
                </a:cubicBezTo>
                <a:lnTo>
                  <a:pt x="87" y="9"/>
                </a:lnTo>
                <a:cubicBezTo>
                  <a:pt x="111" y="10"/>
                  <a:pt x="130" y="30"/>
                  <a:pt x="130" y="54"/>
                </a:cubicBezTo>
                <a:lnTo>
                  <a:pt x="130" y="54"/>
                </a:lnTo>
                <a:lnTo>
                  <a:pt x="130" y="54"/>
                </a:lnTo>
                <a:cubicBezTo>
                  <a:pt x="130" y="67"/>
                  <a:pt x="124" y="80"/>
                  <a:pt x="114" y="89"/>
                </a:cubicBezTo>
                <a:lnTo>
                  <a:pt x="112" y="90"/>
                </a:lnTo>
                <a:lnTo>
                  <a:pt x="112" y="90"/>
                </a:lnTo>
                <a:lnTo>
                  <a:pt x="111" y="91"/>
                </a:lnTo>
                <a:lnTo>
                  <a:pt x="111" y="91"/>
                </a:lnTo>
                <a:cubicBezTo>
                  <a:pt x="110" y="92"/>
                  <a:pt x="109" y="93"/>
                  <a:pt x="108" y="93"/>
                </a:cubicBezTo>
                <a:lnTo>
                  <a:pt x="107" y="93"/>
                </a:lnTo>
                <a:lnTo>
                  <a:pt x="107" y="93"/>
                </a:lnTo>
                <a:cubicBezTo>
                  <a:pt x="106" y="94"/>
                  <a:pt x="105" y="94"/>
                  <a:pt x="104" y="95"/>
                </a:cubicBezTo>
                <a:lnTo>
                  <a:pt x="103" y="95"/>
                </a:lnTo>
                <a:lnTo>
                  <a:pt x="103" y="95"/>
                </a:lnTo>
                <a:cubicBezTo>
                  <a:pt x="102" y="96"/>
                  <a:pt x="102" y="96"/>
                  <a:pt x="101" y="96"/>
                </a:cubicBezTo>
                <a:lnTo>
                  <a:pt x="100" y="97"/>
                </a:lnTo>
                <a:lnTo>
                  <a:pt x="100" y="97"/>
                </a:lnTo>
                <a:cubicBezTo>
                  <a:pt x="99" y="97"/>
                  <a:pt x="99" y="97"/>
                  <a:pt x="99" y="97"/>
                </a:cubicBezTo>
                <a:lnTo>
                  <a:pt x="99" y="97"/>
                </a:lnTo>
                <a:cubicBezTo>
                  <a:pt x="98" y="97"/>
                  <a:pt x="98" y="97"/>
                  <a:pt x="97" y="97"/>
                </a:cubicBezTo>
                <a:lnTo>
                  <a:pt x="96" y="98"/>
                </a:lnTo>
                <a:lnTo>
                  <a:pt x="96" y="98"/>
                </a:lnTo>
                <a:cubicBezTo>
                  <a:pt x="95" y="98"/>
                  <a:pt x="95" y="98"/>
                  <a:pt x="95" y="98"/>
                </a:cubicBezTo>
                <a:lnTo>
                  <a:pt x="95" y="98"/>
                </a:lnTo>
                <a:cubicBezTo>
                  <a:pt x="94" y="98"/>
                  <a:pt x="94" y="98"/>
                  <a:pt x="93" y="98"/>
                </a:cubicBezTo>
                <a:lnTo>
                  <a:pt x="91" y="98"/>
                </a:lnTo>
                <a:lnTo>
                  <a:pt x="91" y="98"/>
                </a:lnTo>
                <a:cubicBezTo>
                  <a:pt x="91" y="99"/>
                  <a:pt x="91" y="99"/>
                  <a:pt x="90" y="99"/>
                </a:cubicBezTo>
                <a:lnTo>
                  <a:pt x="90" y="99"/>
                </a:lnTo>
                <a:cubicBezTo>
                  <a:pt x="89" y="99"/>
                  <a:pt x="87" y="99"/>
                  <a:pt x="86" y="99"/>
                </a:cubicBezTo>
                <a:lnTo>
                  <a:pt x="86" y="99"/>
                </a:lnTo>
                <a:lnTo>
                  <a:pt x="86" y="99"/>
                </a:lnTo>
                <a:lnTo>
                  <a:pt x="86" y="99"/>
                </a:lnTo>
                <a:cubicBezTo>
                  <a:pt x="81" y="99"/>
                  <a:pt x="77" y="98"/>
                  <a:pt x="72" y="97"/>
                </a:cubicBezTo>
                <a:lnTo>
                  <a:pt x="72" y="97"/>
                </a:lnTo>
                <a:cubicBezTo>
                  <a:pt x="72" y="97"/>
                  <a:pt x="72" y="97"/>
                  <a:pt x="71" y="96"/>
                </a:cubicBezTo>
                <a:lnTo>
                  <a:pt x="70" y="96"/>
                </a:lnTo>
                <a:lnTo>
                  <a:pt x="70" y="96"/>
                </a:lnTo>
                <a:cubicBezTo>
                  <a:pt x="69" y="96"/>
                  <a:pt x="69" y="96"/>
                  <a:pt x="68" y="95"/>
                </a:cubicBezTo>
                <a:lnTo>
                  <a:pt x="68" y="95"/>
                </a:lnTo>
                <a:cubicBezTo>
                  <a:pt x="52" y="88"/>
                  <a:pt x="40" y="72"/>
                  <a:pt x="40" y="54"/>
                </a:cubicBezTo>
                <a:lnTo>
                  <a:pt x="40" y="54"/>
                </a:lnTo>
                <a:cubicBezTo>
                  <a:pt x="40" y="53"/>
                  <a:pt x="40" y="53"/>
                  <a:pt x="41" y="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59603" y="4233478"/>
            <a:ext cx="180041" cy="213206"/>
          </a:xfrm>
          <a:custGeom>
            <a:avLst/>
            <a:gdLst>
              <a:gd name="T0" fmla="*/ 79 w 169"/>
              <a:gd name="T1" fmla="*/ 168 h 198"/>
              <a:gd name="T2" fmla="*/ 112 w 169"/>
              <a:gd name="T3" fmla="*/ 140 h 198"/>
              <a:gd name="T4" fmla="*/ 117 w 169"/>
              <a:gd name="T5" fmla="*/ 148 h 198"/>
              <a:gd name="T6" fmla="*/ 117 w 169"/>
              <a:gd name="T7" fmla="*/ 155 h 198"/>
              <a:gd name="T8" fmla="*/ 109 w 169"/>
              <a:gd name="T9" fmla="*/ 162 h 198"/>
              <a:gd name="T10" fmla="*/ 104 w 169"/>
              <a:gd name="T11" fmla="*/ 168 h 198"/>
              <a:gd name="T12" fmla="*/ 115 w 169"/>
              <a:gd name="T13" fmla="*/ 169 h 198"/>
              <a:gd name="T14" fmla="*/ 117 w 169"/>
              <a:gd name="T15" fmla="*/ 138 h 198"/>
              <a:gd name="T16" fmla="*/ 86 w 169"/>
              <a:gd name="T17" fmla="*/ 128 h 198"/>
              <a:gd name="T18" fmla="*/ 83 w 169"/>
              <a:gd name="T19" fmla="*/ 136 h 198"/>
              <a:gd name="T20" fmla="*/ 64 w 169"/>
              <a:gd name="T21" fmla="*/ 143 h 198"/>
              <a:gd name="T22" fmla="*/ 22 w 169"/>
              <a:gd name="T23" fmla="*/ 133 h 198"/>
              <a:gd name="T24" fmla="*/ 1 w 169"/>
              <a:gd name="T25" fmla="*/ 73 h 198"/>
              <a:gd name="T26" fmla="*/ 3 w 169"/>
              <a:gd name="T27" fmla="*/ 50 h 198"/>
              <a:gd name="T28" fmla="*/ 40 w 169"/>
              <a:gd name="T29" fmla="*/ 5 h 198"/>
              <a:gd name="T30" fmla="*/ 50 w 169"/>
              <a:gd name="T31" fmla="*/ 4 h 198"/>
              <a:gd name="T32" fmla="*/ 69 w 169"/>
              <a:gd name="T33" fmla="*/ 0 h 198"/>
              <a:gd name="T34" fmla="*/ 101 w 169"/>
              <a:gd name="T35" fmla="*/ 14 h 198"/>
              <a:gd name="T36" fmla="*/ 124 w 169"/>
              <a:gd name="T37" fmla="*/ 15 h 198"/>
              <a:gd name="T38" fmla="*/ 162 w 169"/>
              <a:gd name="T39" fmla="*/ 36 h 198"/>
              <a:gd name="T40" fmla="*/ 158 w 169"/>
              <a:gd name="T41" fmla="*/ 167 h 198"/>
              <a:gd name="T42" fmla="*/ 87 w 169"/>
              <a:gd name="T43" fmla="*/ 168 h 198"/>
              <a:gd name="T44" fmla="*/ 150 w 169"/>
              <a:gd name="T45" fmla="*/ 164 h 198"/>
              <a:gd name="T46" fmla="*/ 154 w 169"/>
              <a:gd name="T47" fmla="*/ 37 h 198"/>
              <a:gd name="T48" fmla="*/ 123 w 169"/>
              <a:gd name="T49" fmla="*/ 24 h 198"/>
              <a:gd name="T50" fmla="*/ 98 w 169"/>
              <a:gd name="T51" fmla="*/ 23 h 198"/>
              <a:gd name="T52" fmla="*/ 88 w 169"/>
              <a:gd name="T53" fmla="*/ 11 h 198"/>
              <a:gd name="T54" fmla="*/ 59 w 169"/>
              <a:gd name="T55" fmla="*/ 9 h 198"/>
              <a:gd name="T56" fmla="*/ 50 w 169"/>
              <a:gd name="T57" fmla="*/ 19 h 198"/>
              <a:gd name="T58" fmla="*/ 50 w 169"/>
              <a:gd name="T59" fmla="*/ 38 h 198"/>
              <a:gd name="T60" fmla="*/ 14 w 169"/>
              <a:gd name="T61" fmla="*/ 51 h 198"/>
              <a:gd name="T62" fmla="*/ 9 w 169"/>
              <a:gd name="T63" fmla="*/ 62 h 198"/>
              <a:gd name="T64" fmla="*/ 9 w 169"/>
              <a:gd name="T65" fmla="*/ 72 h 198"/>
              <a:gd name="T66" fmla="*/ 25 w 169"/>
              <a:gd name="T67" fmla="*/ 125 h 198"/>
              <a:gd name="T68" fmla="*/ 65 w 169"/>
              <a:gd name="T69" fmla="*/ 134 h 198"/>
              <a:gd name="T70" fmla="*/ 75 w 169"/>
              <a:gd name="T71" fmla="*/ 133 h 198"/>
              <a:gd name="T72" fmla="*/ 80 w 169"/>
              <a:gd name="T73" fmla="*/ 107 h 198"/>
              <a:gd name="T74" fmla="*/ 89 w 169"/>
              <a:gd name="T75" fmla="*/ 108 h 198"/>
              <a:gd name="T76" fmla="*/ 118 w 169"/>
              <a:gd name="T77" fmla="*/ 129 h 198"/>
              <a:gd name="T78" fmla="*/ 115 w 169"/>
              <a:gd name="T79" fmla="*/ 178 h 198"/>
              <a:gd name="T80" fmla="*/ 100 w 169"/>
              <a:gd name="T81" fmla="*/ 176 h 198"/>
              <a:gd name="T82" fmla="*/ 108 w 169"/>
              <a:gd name="T83" fmla="*/ 154 h 198"/>
              <a:gd name="T84" fmla="*/ 108 w 169"/>
              <a:gd name="T85" fmla="*/ 149 h 198"/>
              <a:gd name="T86" fmla="*/ 35 w 169"/>
              <a:gd name="T87" fmla="*/ 36 h 198"/>
              <a:gd name="T88" fmla="*/ 133 w 169"/>
              <a:gd name="T89" fmla="*/ 100 h 198"/>
              <a:gd name="T90" fmla="*/ 115 w 169"/>
              <a:gd name="T91" fmla="*/ 98 h 198"/>
              <a:gd name="T92" fmla="*/ 125 w 169"/>
              <a:gd name="T93" fmla="*/ 78 h 198"/>
              <a:gd name="T94" fmla="*/ 139 w 169"/>
              <a:gd name="T95" fmla="*/ 103 h 198"/>
              <a:gd name="T96" fmla="*/ 122 w 169"/>
              <a:gd name="T97" fmla="*/ 89 h 198"/>
              <a:gd name="T98" fmla="*/ 121 w 169"/>
              <a:gd name="T99" fmla="*/ 89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9" h="198">
                <a:moveTo>
                  <a:pt x="117" y="197"/>
                </a:moveTo>
                <a:lnTo>
                  <a:pt x="117" y="197"/>
                </a:lnTo>
                <a:cubicBezTo>
                  <a:pt x="91" y="197"/>
                  <a:pt x="79" y="193"/>
                  <a:pt x="79" y="168"/>
                </a:cubicBezTo>
                <a:lnTo>
                  <a:pt x="79" y="168"/>
                </a:lnTo>
                <a:cubicBezTo>
                  <a:pt x="79" y="145"/>
                  <a:pt x="89" y="140"/>
                  <a:pt x="106" y="140"/>
                </a:cubicBezTo>
                <a:lnTo>
                  <a:pt x="106" y="140"/>
                </a:lnTo>
                <a:cubicBezTo>
                  <a:pt x="108" y="140"/>
                  <a:pt x="110" y="140"/>
                  <a:pt x="112" y="140"/>
                </a:cubicBezTo>
                <a:lnTo>
                  <a:pt x="112" y="140"/>
                </a:lnTo>
                <a:cubicBezTo>
                  <a:pt x="114" y="140"/>
                  <a:pt x="116" y="141"/>
                  <a:pt x="117" y="143"/>
                </a:cubicBezTo>
                <a:lnTo>
                  <a:pt x="117" y="143"/>
                </a:lnTo>
                <a:cubicBezTo>
                  <a:pt x="118" y="144"/>
                  <a:pt x="118" y="147"/>
                  <a:pt x="117" y="148"/>
                </a:cubicBezTo>
                <a:lnTo>
                  <a:pt x="117" y="148"/>
                </a:lnTo>
                <a:cubicBezTo>
                  <a:pt x="117" y="149"/>
                  <a:pt x="116" y="151"/>
                  <a:pt x="116" y="152"/>
                </a:cubicBezTo>
                <a:lnTo>
                  <a:pt x="116" y="152"/>
                </a:lnTo>
                <a:cubicBezTo>
                  <a:pt x="116" y="153"/>
                  <a:pt x="117" y="154"/>
                  <a:pt x="117" y="155"/>
                </a:cubicBezTo>
                <a:lnTo>
                  <a:pt x="117" y="155"/>
                </a:lnTo>
                <a:cubicBezTo>
                  <a:pt x="117" y="157"/>
                  <a:pt x="117" y="159"/>
                  <a:pt x="116" y="160"/>
                </a:cubicBezTo>
                <a:lnTo>
                  <a:pt x="116" y="160"/>
                </a:lnTo>
                <a:cubicBezTo>
                  <a:pt x="115" y="162"/>
                  <a:pt x="113" y="162"/>
                  <a:pt x="112" y="162"/>
                </a:cubicBezTo>
                <a:lnTo>
                  <a:pt x="109" y="162"/>
                </a:lnTo>
                <a:lnTo>
                  <a:pt x="109" y="162"/>
                </a:lnTo>
                <a:cubicBezTo>
                  <a:pt x="103" y="162"/>
                  <a:pt x="103" y="163"/>
                  <a:pt x="103" y="165"/>
                </a:cubicBezTo>
                <a:lnTo>
                  <a:pt x="103" y="165"/>
                </a:lnTo>
                <a:cubicBezTo>
                  <a:pt x="103" y="166"/>
                  <a:pt x="103" y="167"/>
                  <a:pt x="104" y="168"/>
                </a:cubicBezTo>
                <a:lnTo>
                  <a:pt x="104" y="168"/>
                </a:lnTo>
                <a:cubicBezTo>
                  <a:pt x="107" y="169"/>
                  <a:pt x="110" y="169"/>
                  <a:pt x="113" y="169"/>
                </a:cubicBezTo>
                <a:lnTo>
                  <a:pt x="115" y="169"/>
                </a:lnTo>
                <a:lnTo>
                  <a:pt x="115" y="169"/>
                </a:lnTo>
                <a:cubicBezTo>
                  <a:pt x="127" y="169"/>
                  <a:pt x="127" y="169"/>
                  <a:pt x="127" y="159"/>
                </a:cubicBezTo>
                <a:lnTo>
                  <a:pt x="127" y="159"/>
                </a:lnTo>
                <a:cubicBezTo>
                  <a:pt x="127" y="139"/>
                  <a:pt x="122" y="138"/>
                  <a:pt x="117" y="138"/>
                </a:cubicBezTo>
                <a:lnTo>
                  <a:pt x="117" y="138"/>
                </a:lnTo>
                <a:cubicBezTo>
                  <a:pt x="109" y="137"/>
                  <a:pt x="101" y="136"/>
                  <a:pt x="94" y="134"/>
                </a:cubicBezTo>
                <a:lnTo>
                  <a:pt x="94" y="134"/>
                </a:lnTo>
                <a:cubicBezTo>
                  <a:pt x="90" y="132"/>
                  <a:pt x="88" y="131"/>
                  <a:pt x="86" y="128"/>
                </a:cubicBezTo>
                <a:lnTo>
                  <a:pt x="86" y="128"/>
                </a:lnTo>
                <a:cubicBezTo>
                  <a:pt x="85" y="129"/>
                  <a:pt x="85" y="130"/>
                  <a:pt x="85" y="131"/>
                </a:cubicBezTo>
                <a:lnTo>
                  <a:pt x="85" y="131"/>
                </a:lnTo>
                <a:cubicBezTo>
                  <a:pt x="84" y="134"/>
                  <a:pt x="83" y="136"/>
                  <a:pt x="83" y="136"/>
                </a:cubicBezTo>
                <a:lnTo>
                  <a:pt x="83" y="136"/>
                </a:lnTo>
                <a:lnTo>
                  <a:pt x="83" y="136"/>
                </a:lnTo>
                <a:cubicBezTo>
                  <a:pt x="81" y="141"/>
                  <a:pt x="76" y="144"/>
                  <a:pt x="71" y="143"/>
                </a:cubicBezTo>
                <a:lnTo>
                  <a:pt x="71" y="143"/>
                </a:lnTo>
                <a:cubicBezTo>
                  <a:pt x="69" y="143"/>
                  <a:pt x="67" y="143"/>
                  <a:pt x="64" y="143"/>
                </a:cubicBezTo>
                <a:lnTo>
                  <a:pt x="64" y="143"/>
                </a:lnTo>
                <a:cubicBezTo>
                  <a:pt x="63" y="142"/>
                  <a:pt x="62" y="142"/>
                  <a:pt x="60" y="142"/>
                </a:cubicBezTo>
                <a:lnTo>
                  <a:pt x="60" y="142"/>
                </a:lnTo>
                <a:cubicBezTo>
                  <a:pt x="47" y="140"/>
                  <a:pt x="34" y="137"/>
                  <a:pt x="22" y="133"/>
                </a:cubicBezTo>
                <a:lnTo>
                  <a:pt x="22" y="133"/>
                </a:lnTo>
                <a:cubicBezTo>
                  <a:pt x="17" y="131"/>
                  <a:pt x="14" y="128"/>
                  <a:pt x="12" y="123"/>
                </a:cubicBezTo>
                <a:lnTo>
                  <a:pt x="12" y="123"/>
                </a:lnTo>
                <a:cubicBezTo>
                  <a:pt x="7" y="112"/>
                  <a:pt x="1" y="73"/>
                  <a:pt x="1" y="73"/>
                </a:cubicBezTo>
                <a:lnTo>
                  <a:pt x="1" y="73"/>
                </a:lnTo>
                <a:cubicBezTo>
                  <a:pt x="1" y="69"/>
                  <a:pt x="0" y="66"/>
                  <a:pt x="0" y="62"/>
                </a:cubicBezTo>
                <a:lnTo>
                  <a:pt x="0" y="62"/>
                </a:lnTo>
                <a:cubicBezTo>
                  <a:pt x="0" y="58"/>
                  <a:pt x="1" y="54"/>
                  <a:pt x="3" y="50"/>
                </a:cubicBezTo>
                <a:lnTo>
                  <a:pt x="0" y="52"/>
                </a:lnTo>
                <a:lnTo>
                  <a:pt x="4" y="41"/>
                </a:lnTo>
                <a:lnTo>
                  <a:pt x="5" y="40"/>
                </a:lnTo>
                <a:lnTo>
                  <a:pt x="40" y="5"/>
                </a:lnTo>
                <a:lnTo>
                  <a:pt x="41" y="5"/>
                </a:lnTo>
                <a:lnTo>
                  <a:pt x="50" y="3"/>
                </a:lnTo>
                <a:lnTo>
                  <a:pt x="50" y="4"/>
                </a:lnTo>
                <a:lnTo>
                  <a:pt x="50" y="4"/>
                </a:lnTo>
                <a:cubicBezTo>
                  <a:pt x="51" y="3"/>
                  <a:pt x="54" y="2"/>
                  <a:pt x="56" y="1"/>
                </a:cubicBezTo>
                <a:lnTo>
                  <a:pt x="56" y="1"/>
                </a:lnTo>
                <a:cubicBezTo>
                  <a:pt x="61" y="0"/>
                  <a:pt x="65" y="0"/>
                  <a:pt x="69" y="0"/>
                </a:cubicBezTo>
                <a:lnTo>
                  <a:pt x="69" y="0"/>
                </a:lnTo>
                <a:cubicBezTo>
                  <a:pt x="77" y="0"/>
                  <a:pt x="84" y="1"/>
                  <a:pt x="91" y="3"/>
                </a:cubicBezTo>
                <a:lnTo>
                  <a:pt x="91" y="3"/>
                </a:lnTo>
                <a:cubicBezTo>
                  <a:pt x="96" y="5"/>
                  <a:pt x="100" y="10"/>
                  <a:pt x="101" y="14"/>
                </a:cubicBezTo>
                <a:lnTo>
                  <a:pt x="101" y="14"/>
                </a:lnTo>
                <a:cubicBezTo>
                  <a:pt x="103" y="14"/>
                  <a:pt x="104" y="14"/>
                  <a:pt x="106" y="14"/>
                </a:cubicBezTo>
                <a:lnTo>
                  <a:pt x="106" y="14"/>
                </a:lnTo>
                <a:cubicBezTo>
                  <a:pt x="112" y="14"/>
                  <a:pt x="118" y="15"/>
                  <a:pt x="124" y="15"/>
                </a:cubicBezTo>
                <a:lnTo>
                  <a:pt x="124" y="15"/>
                </a:lnTo>
                <a:cubicBezTo>
                  <a:pt x="133" y="16"/>
                  <a:pt x="141" y="18"/>
                  <a:pt x="150" y="20"/>
                </a:cubicBezTo>
                <a:lnTo>
                  <a:pt x="150" y="20"/>
                </a:lnTo>
                <a:cubicBezTo>
                  <a:pt x="156" y="23"/>
                  <a:pt x="161" y="29"/>
                  <a:pt x="162" y="36"/>
                </a:cubicBezTo>
                <a:lnTo>
                  <a:pt x="162" y="36"/>
                </a:lnTo>
                <a:cubicBezTo>
                  <a:pt x="165" y="49"/>
                  <a:pt x="168" y="101"/>
                  <a:pt x="166" y="118"/>
                </a:cubicBezTo>
                <a:lnTo>
                  <a:pt x="166" y="118"/>
                </a:lnTo>
                <a:cubicBezTo>
                  <a:pt x="165" y="135"/>
                  <a:pt x="162" y="151"/>
                  <a:pt x="158" y="167"/>
                </a:cubicBezTo>
                <a:lnTo>
                  <a:pt x="158" y="167"/>
                </a:lnTo>
                <a:cubicBezTo>
                  <a:pt x="148" y="196"/>
                  <a:pt x="139" y="197"/>
                  <a:pt x="117" y="197"/>
                </a:cubicBezTo>
                <a:close/>
                <a:moveTo>
                  <a:pt x="106" y="149"/>
                </a:moveTo>
                <a:lnTo>
                  <a:pt x="106" y="149"/>
                </a:lnTo>
                <a:cubicBezTo>
                  <a:pt x="93" y="149"/>
                  <a:pt x="87" y="150"/>
                  <a:pt x="87" y="168"/>
                </a:cubicBezTo>
                <a:lnTo>
                  <a:pt x="87" y="168"/>
                </a:lnTo>
                <a:cubicBezTo>
                  <a:pt x="87" y="184"/>
                  <a:pt x="91" y="189"/>
                  <a:pt x="117" y="189"/>
                </a:cubicBezTo>
                <a:lnTo>
                  <a:pt x="117" y="189"/>
                </a:lnTo>
                <a:cubicBezTo>
                  <a:pt x="137" y="189"/>
                  <a:pt x="142" y="189"/>
                  <a:pt x="150" y="164"/>
                </a:cubicBezTo>
                <a:lnTo>
                  <a:pt x="150" y="164"/>
                </a:lnTo>
                <a:cubicBezTo>
                  <a:pt x="154" y="149"/>
                  <a:pt x="157" y="133"/>
                  <a:pt x="158" y="117"/>
                </a:cubicBezTo>
                <a:lnTo>
                  <a:pt x="158" y="117"/>
                </a:lnTo>
                <a:cubicBezTo>
                  <a:pt x="158" y="91"/>
                  <a:pt x="157" y="64"/>
                  <a:pt x="154" y="37"/>
                </a:cubicBezTo>
                <a:lnTo>
                  <a:pt x="154" y="37"/>
                </a:lnTo>
                <a:cubicBezTo>
                  <a:pt x="153" y="33"/>
                  <a:pt x="151" y="30"/>
                  <a:pt x="147" y="28"/>
                </a:cubicBezTo>
                <a:lnTo>
                  <a:pt x="147" y="28"/>
                </a:lnTo>
                <a:cubicBezTo>
                  <a:pt x="139" y="26"/>
                  <a:pt x="131" y="24"/>
                  <a:pt x="123" y="24"/>
                </a:cubicBezTo>
                <a:lnTo>
                  <a:pt x="123" y="24"/>
                </a:lnTo>
                <a:cubicBezTo>
                  <a:pt x="117" y="23"/>
                  <a:pt x="112" y="23"/>
                  <a:pt x="106" y="23"/>
                </a:cubicBezTo>
                <a:lnTo>
                  <a:pt x="106" y="23"/>
                </a:lnTo>
                <a:cubicBezTo>
                  <a:pt x="103" y="23"/>
                  <a:pt x="100" y="23"/>
                  <a:pt x="98" y="23"/>
                </a:cubicBezTo>
                <a:lnTo>
                  <a:pt x="94" y="23"/>
                </a:lnTo>
                <a:lnTo>
                  <a:pt x="94" y="19"/>
                </a:lnTo>
                <a:lnTo>
                  <a:pt x="94" y="19"/>
                </a:lnTo>
                <a:cubicBezTo>
                  <a:pt x="93" y="16"/>
                  <a:pt x="91" y="13"/>
                  <a:pt x="88" y="11"/>
                </a:cubicBezTo>
                <a:lnTo>
                  <a:pt x="88" y="11"/>
                </a:lnTo>
                <a:cubicBezTo>
                  <a:pt x="82" y="9"/>
                  <a:pt x="76" y="8"/>
                  <a:pt x="69" y="8"/>
                </a:cubicBezTo>
                <a:lnTo>
                  <a:pt x="69" y="8"/>
                </a:lnTo>
                <a:cubicBezTo>
                  <a:pt x="65" y="8"/>
                  <a:pt x="62" y="8"/>
                  <a:pt x="59" y="9"/>
                </a:cubicBezTo>
                <a:lnTo>
                  <a:pt x="59" y="9"/>
                </a:lnTo>
                <a:cubicBezTo>
                  <a:pt x="56" y="10"/>
                  <a:pt x="53" y="11"/>
                  <a:pt x="51" y="13"/>
                </a:cubicBezTo>
                <a:lnTo>
                  <a:pt x="51" y="13"/>
                </a:lnTo>
                <a:cubicBezTo>
                  <a:pt x="50" y="15"/>
                  <a:pt x="50" y="17"/>
                  <a:pt x="50" y="19"/>
                </a:cubicBezTo>
                <a:lnTo>
                  <a:pt x="50" y="19"/>
                </a:lnTo>
                <a:cubicBezTo>
                  <a:pt x="50" y="21"/>
                  <a:pt x="50" y="25"/>
                  <a:pt x="50" y="29"/>
                </a:cubicBezTo>
                <a:lnTo>
                  <a:pt x="50" y="38"/>
                </a:lnTo>
                <a:lnTo>
                  <a:pt x="50" y="38"/>
                </a:lnTo>
                <a:cubicBezTo>
                  <a:pt x="50" y="45"/>
                  <a:pt x="45" y="50"/>
                  <a:pt x="39" y="50"/>
                </a:cubicBezTo>
                <a:lnTo>
                  <a:pt x="21" y="50"/>
                </a:lnTo>
                <a:lnTo>
                  <a:pt x="21" y="50"/>
                </a:lnTo>
                <a:cubicBezTo>
                  <a:pt x="18" y="50"/>
                  <a:pt x="16" y="50"/>
                  <a:pt x="14" y="51"/>
                </a:cubicBezTo>
                <a:lnTo>
                  <a:pt x="14" y="51"/>
                </a:lnTo>
                <a:cubicBezTo>
                  <a:pt x="12" y="52"/>
                  <a:pt x="11" y="52"/>
                  <a:pt x="10" y="54"/>
                </a:cubicBezTo>
                <a:lnTo>
                  <a:pt x="10" y="54"/>
                </a:lnTo>
                <a:cubicBezTo>
                  <a:pt x="9" y="56"/>
                  <a:pt x="8" y="59"/>
                  <a:pt x="9" y="62"/>
                </a:cubicBezTo>
                <a:lnTo>
                  <a:pt x="9" y="62"/>
                </a:lnTo>
                <a:lnTo>
                  <a:pt x="9" y="62"/>
                </a:lnTo>
                <a:cubicBezTo>
                  <a:pt x="9" y="62"/>
                  <a:pt x="9" y="65"/>
                  <a:pt x="9" y="72"/>
                </a:cubicBezTo>
                <a:lnTo>
                  <a:pt x="9" y="72"/>
                </a:lnTo>
                <a:cubicBezTo>
                  <a:pt x="10" y="79"/>
                  <a:pt x="16" y="111"/>
                  <a:pt x="20" y="120"/>
                </a:cubicBezTo>
                <a:lnTo>
                  <a:pt x="20" y="120"/>
                </a:lnTo>
                <a:cubicBezTo>
                  <a:pt x="21" y="122"/>
                  <a:pt x="23" y="124"/>
                  <a:pt x="25" y="125"/>
                </a:cubicBezTo>
                <a:lnTo>
                  <a:pt x="25" y="125"/>
                </a:lnTo>
                <a:cubicBezTo>
                  <a:pt x="37" y="129"/>
                  <a:pt x="49" y="132"/>
                  <a:pt x="61" y="134"/>
                </a:cubicBezTo>
                <a:lnTo>
                  <a:pt x="61" y="134"/>
                </a:lnTo>
                <a:cubicBezTo>
                  <a:pt x="63" y="134"/>
                  <a:pt x="64" y="134"/>
                  <a:pt x="65" y="134"/>
                </a:cubicBezTo>
                <a:lnTo>
                  <a:pt x="65" y="134"/>
                </a:lnTo>
                <a:cubicBezTo>
                  <a:pt x="68" y="135"/>
                  <a:pt x="70" y="135"/>
                  <a:pt x="71" y="135"/>
                </a:cubicBezTo>
                <a:lnTo>
                  <a:pt x="71" y="135"/>
                </a:lnTo>
                <a:cubicBezTo>
                  <a:pt x="73" y="135"/>
                  <a:pt x="75" y="134"/>
                  <a:pt x="75" y="133"/>
                </a:cubicBezTo>
                <a:lnTo>
                  <a:pt x="75" y="133"/>
                </a:lnTo>
                <a:cubicBezTo>
                  <a:pt x="75" y="132"/>
                  <a:pt x="76" y="131"/>
                  <a:pt x="77" y="129"/>
                </a:cubicBezTo>
                <a:lnTo>
                  <a:pt x="77" y="129"/>
                </a:lnTo>
                <a:cubicBezTo>
                  <a:pt x="79" y="122"/>
                  <a:pt x="80" y="115"/>
                  <a:pt x="80" y="107"/>
                </a:cubicBezTo>
                <a:lnTo>
                  <a:pt x="80" y="107"/>
                </a:lnTo>
                <a:cubicBezTo>
                  <a:pt x="80" y="105"/>
                  <a:pt x="82" y="103"/>
                  <a:pt x="84" y="103"/>
                </a:cubicBezTo>
                <a:lnTo>
                  <a:pt x="84" y="103"/>
                </a:lnTo>
                <a:cubicBezTo>
                  <a:pt x="87" y="103"/>
                  <a:pt x="89" y="105"/>
                  <a:pt x="89" y="107"/>
                </a:cubicBezTo>
                <a:lnTo>
                  <a:pt x="89" y="108"/>
                </a:lnTo>
                <a:lnTo>
                  <a:pt x="89" y="108"/>
                </a:lnTo>
                <a:cubicBezTo>
                  <a:pt x="89" y="115"/>
                  <a:pt x="90" y="123"/>
                  <a:pt x="96" y="126"/>
                </a:cubicBezTo>
                <a:lnTo>
                  <a:pt x="96" y="126"/>
                </a:lnTo>
                <a:cubicBezTo>
                  <a:pt x="103" y="128"/>
                  <a:pt x="111" y="129"/>
                  <a:pt x="118" y="129"/>
                </a:cubicBezTo>
                <a:lnTo>
                  <a:pt x="118" y="129"/>
                </a:lnTo>
                <a:cubicBezTo>
                  <a:pt x="131" y="131"/>
                  <a:pt x="136" y="139"/>
                  <a:pt x="136" y="159"/>
                </a:cubicBezTo>
                <a:lnTo>
                  <a:pt x="136" y="159"/>
                </a:lnTo>
                <a:cubicBezTo>
                  <a:pt x="136" y="175"/>
                  <a:pt x="130" y="178"/>
                  <a:pt x="115" y="178"/>
                </a:cubicBezTo>
                <a:lnTo>
                  <a:pt x="113" y="178"/>
                </a:lnTo>
                <a:lnTo>
                  <a:pt x="113" y="178"/>
                </a:lnTo>
                <a:cubicBezTo>
                  <a:pt x="108" y="178"/>
                  <a:pt x="104" y="178"/>
                  <a:pt x="100" y="176"/>
                </a:cubicBezTo>
                <a:lnTo>
                  <a:pt x="100" y="176"/>
                </a:lnTo>
                <a:cubicBezTo>
                  <a:pt x="96" y="173"/>
                  <a:pt x="94" y="169"/>
                  <a:pt x="95" y="165"/>
                </a:cubicBezTo>
                <a:lnTo>
                  <a:pt x="95" y="165"/>
                </a:lnTo>
                <a:cubicBezTo>
                  <a:pt x="95" y="154"/>
                  <a:pt x="104" y="154"/>
                  <a:pt x="108" y="154"/>
                </a:cubicBezTo>
                <a:lnTo>
                  <a:pt x="108" y="154"/>
                </a:lnTo>
                <a:cubicBezTo>
                  <a:pt x="108" y="153"/>
                  <a:pt x="108" y="153"/>
                  <a:pt x="108" y="152"/>
                </a:cubicBezTo>
                <a:lnTo>
                  <a:pt x="108" y="152"/>
                </a:lnTo>
                <a:cubicBezTo>
                  <a:pt x="108" y="151"/>
                  <a:pt x="108" y="150"/>
                  <a:pt x="108" y="149"/>
                </a:cubicBezTo>
                <a:lnTo>
                  <a:pt x="108" y="149"/>
                </a:lnTo>
                <a:cubicBezTo>
                  <a:pt x="108" y="149"/>
                  <a:pt x="107" y="149"/>
                  <a:pt x="106" y="149"/>
                </a:cubicBezTo>
                <a:close/>
                <a:moveTo>
                  <a:pt x="20" y="36"/>
                </a:moveTo>
                <a:lnTo>
                  <a:pt x="35" y="36"/>
                </a:lnTo>
                <a:lnTo>
                  <a:pt x="35" y="36"/>
                </a:lnTo>
                <a:cubicBezTo>
                  <a:pt x="35" y="33"/>
                  <a:pt x="35" y="26"/>
                  <a:pt x="35" y="21"/>
                </a:cubicBezTo>
                <a:lnTo>
                  <a:pt x="20" y="36"/>
                </a:lnTo>
                <a:close/>
                <a:moveTo>
                  <a:pt x="139" y="103"/>
                </a:moveTo>
                <a:lnTo>
                  <a:pt x="133" y="100"/>
                </a:lnTo>
                <a:lnTo>
                  <a:pt x="133" y="100"/>
                </a:lnTo>
                <a:cubicBezTo>
                  <a:pt x="130" y="98"/>
                  <a:pt x="126" y="98"/>
                  <a:pt x="122" y="98"/>
                </a:cubicBezTo>
                <a:lnTo>
                  <a:pt x="122" y="98"/>
                </a:lnTo>
                <a:cubicBezTo>
                  <a:pt x="120" y="97"/>
                  <a:pt x="118" y="98"/>
                  <a:pt x="115" y="98"/>
                </a:cubicBezTo>
                <a:lnTo>
                  <a:pt x="110" y="99"/>
                </a:lnTo>
                <a:lnTo>
                  <a:pt x="111" y="93"/>
                </a:lnTo>
                <a:lnTo>
                  <a:pt x="111" y="93"/>
                </a:lnTo>
                <a:cubicBezTo>
                  <a:pt x="112" y="80"/>
                  <a:pt x="120" y="78"/>
                  <a:pt x="125" y="78"/>
                </a:cubicBezTo>
                <a:lnTo>
                  <a:pt x="125" y="78"/>
                </a:lnTo>
                <a:lnTo>
                  <a:pt x="125" y="78"/>
                </a:lnTo>
                <a:cubicBezTo>
                  <a:pt x="130" y="79"/>
                  <a:pt x="139" y="81"/>
                  <a:pt x="139" y="96"/>
                </a:cubicBezTo>
                <a:lnTo>
                  <a:pt x="139" y="103"/>
                </a:lnTo>
                <a:close/>
                <a:moveTo>
                  <a:pt x="121" y="89"/>
                </a:moveTo>
                <a:lnTo>
                  <a:pt x="121" y="89"/>
                </a:lnTo>
                <a:lnTo>
                  <a:pt x="122" y="89"/>
                </a:lnTo>
                <a:lnTo>
                  <a:pt x="122" y="89"/>
                </a:lnTo>
                <a:cubicBezTo>
                  <a:pt x="125" y="89"/>
                  <a:pt x="127" y="90"/>
                  <a:pt x="130" y="90"/>
                </a:cubicBezTo>
                <a:lnTo>
                  <a:pt x="130" y="90"/>
                </a:lnTo>
                <a:cubicBezTo>
                  <a:pt x="128" y="86"/>
                  <a:pt x="123" y="85"/>
                  <a:pt x="120" y="89"/>
                </a:cubicBezTo>
                <a:lnTo>
                  <a:pt x="121" y="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52650" y="4697791"/>
            <a:ext cx="232156" cy="213206"/>
          </a:xfrm>
          <a:custGeom>
            <a:avLst/>
            <a:gdLst>
              <a:gd name="T0" fmla="*/ 209 w 217"/>
              <a:gd name="T1" fmla="*/ 5 h 198"/>
              <a:gd name="T2" fmla="*/ 198 w 217"/>
              <a:gd name="T3" fmla="*/ 1 h 198"/>
              <a:gd name="T4" fmla="*/ 109 w 217"/>
              <a:gd name="T5" fmla="*/ 59 h 198"/>
              <a:gd name="T6" fmla="*/ 81 w 217"/>
              <a:gd name="T7" fmla="*/ 90 h 198"/>
              <a:gd name="T8" fmla="*/ 76 w 217"/>
              <a:gd name="T9" fmla="*/ 97 h 198"/>
              <a:gd name="T10" fmla="*/ 76 w 217"/>
              <a:gd name="T11" fmla="*/ 97 h 198"/>
              <a:gd name="T12" fmla="*/ 54 w 217"/>
              <a:gd name="T13" fmla="*/ 134 h 198"/>
              <a:gd name="T14" fmla="*/ 51 w 217"/>
              <a:gd name="T15" fmla="*/ 134 h 198"/>
              <a:gd name="T16" fmla="*/ 22 w 217"/>
              <a:gd name="T17" fmla="*/ 164 h 198"/>
              <a:gd name="T18" fmla="*/ 22 w 217"/>
              <a:gd name="T19" fmla="*/ 166 h 198"/>
              <a:gd name="T20" fmla="*/ 8 w 217"/>
              <a:gd name="T21" fmla="*/ 180 h 198"/>
              <a:gd name="T22" fmla="*/ 1 w 217"/>
              <a:gd name="T23" fmla="*/ 189 h 198"/>
              <a:gd name="T24" fmla="*/ 17 w 217"/>
              <a:gd name="T25" fmla="*/ 196 h 198"/>
              <a:gd name="T26" fmla="*/ 35 w 217"/>
              <a:gd name="T27" fmla="*/ 197 h 198"/>
              <a:gd name="T28" fmla="*/ 68 w 217"/>
              <a:gd name="T29" fmla="*/ 189 h 198"/>
              <a:gd name="T30" fmla="*/ 81 w 217"/>
              <a:gd name="T31" fmla="*/ 164 h 198"/>
              <a:gd name="T32" fmla="*/ 81 w 217"/>
              <a:gd name="T33" fmla="*/ 160 h 198"/>
              <a:gd name="T34" fmla="*/ 117 w 217"/>
              <a:gd name="T35" fmla="*/ 138 h 198"/>
              <a:gd name="T36" fmla="*/ 120 w 217"/>
              <a:gd name="T37" fmla="*/ 137 h 198"/>
              <a:gd name="T38" fmla="*/ 123 w 217"/>
              <a:gd name="T39" fmla="*/ 134 h 198"/>
              <a:gd name="T40" fmla="*/ 123 w 217"/>
              <a:gd name="T41" fmla="*/ 134 h 198"/>
              <a:gd name="T42" fmla="*/ 155 w 217"/>
              <a:gd name="T43" fmla="*/ 105 h 198"/>
              <a:gd name="T44" fmla="*/ 202 w 217"/>
              <a:gd name="T45" fmla="*/ 46 h 198"/>
              <a:gd name="T46" fmla="*/ 63 w 217"/>
              <a:gd name="T47" fmla="*/ 182 h 198"/>
              <a:gd name="T48" fmla="*/ 60 w 217"/>
              <a:gd name="T49" fmla="*/ 184 h 198"/>
              <a:gd name="T50" fmla="*/ 35 w 217"/>
              <a:gd name="T51" fmla="*/ 189 h 198"/>
              <a:gd name="T52" fmla="*/ 19 w 217"/>
              <a:gd name="T53" fmla="*/ 188 h 198"/>
              <a:gd name="T54" fmla="*/ 13 w 217"/>
              <a:gd name="T55" fmla="*/ 187 h 198"/>
              <a:gd name="T56" fmla="*/ 30 w 217"/>
              <a:gd name="T57" fmla="*/ 166 h 198"/>
              <a:gd name="T58" fmla="*/ 30 w 217"/>
              <a:gd name="T59" fmla="*/ 166 h 198"/>
              <a:gd name="T60" fmla="*/ 30 w 217"/>
              <a:gd name="T61" fmla="*/ 164 h 198"/>
              <a:gd name="T62" fmla="*/ 51 w 217"/>
              <a:gd name="T63" fmla="*/ 143 h 198"/>
              <a:gd name="T64" fmla="*/ 55 w 217"/>
              <a:gd name="T65" fmla="*/ 143 h 198"/>
              <a:gd name="T66" fmla="*/ 72 w 217"/>
              <a:gd name="T67" fmla="*/ 159 h 198"/>
              <a:gd name="T68" fmla="*/ 73 w 217"/>
              <a:gd name="T69" fmla="*/ 164 h 198"/>
              <a:gd name="T70" fmla="*/ 63 w 217"/>
              <a:gd name="T71" fmla="*/ 182 h 198"/>
              <a:gd name="T72" fmla="*/ 62 w 217"/>
              <a:gd name="T73" fmla="*/ 137 h 198"/>
              <a:gd name="T74" fmla="*/ 82 w 217"/>
              <a:gd name="T75" fmla="*/ 103 h 198"/>
              <a:gd name="T76" fmla="*/ 112 w 217"/>
              <a:gd name="T77" fmla="*/ 132 h 198"/>
              <a:gd name="T78" fmla="*/ 77 w 217"/>
              <a:gd name="T79" fmla="*/ 152 h 198"/>
              <a:gd name="T80" fmla="*/ 195 w 217"/>
              <a:gd name="T81" fmla="*/ 42 h 198"/>
              <a:gd name="T82" fmla="*/ 149 w 217"/>
              <a:gd name="T83" fmla="*/ 99 h 198"/>
              <a:gd name="T84" fmla="*/ 103 w 217"/>
              <a:gd name="T85" fmla="*/ 112 h 198"/>
              <a:gd name="T86" fmla="*/ 87 w 217"/>
              <a:gd name="T87" fmla="*/ 96 h 198"/>
              <a:gd name="T88" fmla="*/ 114 w 217"/>
              <a:gd name="T89" fmla="*/ 64 h 198"/>
              <a:gd name="T90" fmla="*/ 198 w 217"/>
              <a:gd name="T91" fmla="*/ 9 h 198"/>
              <a:gd name="T92" fmla="*/ 203 w 217"/>
              <a:gd name="T93" fmla="*/ 11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7" h="198">
                <a:moveTo>
                  <a:pt x="209" y="5"/>
                </a:moveTo>
                <a:lnTo>
                  <a:pt x="209" y="5"/>
                </a:lnTo>
                <a:cubicBezTo>
                  <a:pt x="206" y="2"/>
                  <a:pt x="202" y="0"/>
                  <a:pt x="198" y="1"/>
                </a:cubicBezTo>
                <a:lnTo>
                  <a:pt x="198" y="1"/>
                </a:lnTo>
                <a:cubicBezTo>
                  <a:pt x="179" y="1"/>
                  <a:pt x="143" y="24"/>
                  <a:pt x="109" y="59"/>
                </a:cubicBezTo>
                <a:lnTo>
                  <a:pt x="109" y="59"/>
                </a:lnTo>
                <a:cubicBezTo>
                  <a:pt x="99" y="69"/>
                  <a:pt x="90" y="79"/>
                  <a:pt x="81" y="90"/>
                </a:cubicBezTo>
                <a:lnTo>
                  <a:pt x="81" y="90"/>
                </a:lnTo>
                <a:lnTo>
                  <a:pt x="78" y="94"/>
                </a:lnTo>
                <a:lnTo>
                  <a:pt x="76" y="97"/>
                </a:lnTo>
                <a:lnTo>
                  <a:pt x="76" y="97"/>
                </a:lnTo>
                <a:lnTo>
                  <a:pt x="76" y="97"/>
                </a:lnTo>
                <a:cubicBezTo>
                  <a:pt x="67" y="108"/>
                  <a:pt x="60" y="121"/>
                  <a:pt x="54" y="134"/>
                </a:cubicBezTo>
                <a:lnTo>
                  <a:pt x="54" y="134"/>
                </a:lnTo>
                <a:cubicBezTo>
                  <a:pt x="53" y="134"/>
                  <a:pt x="52" y="134"/>
                  <a:pt x="51" y="134"/>
                </a:cubicBezTo>
                <a:lnTo>
                  <a:pt x="51" y="134"/>
                </a:lnTo>
                <a:cubicBezTo>
                  <a:pt x="35" y="134"/>
                  <a:pt x="22" y="148"/>
                  <a:pt x="22" y="164"/>
                </a:cubicBezTo>
                <a:lnTo>
                  <a:pt x="22" y="164"/>
                </a:lnTo>
                <a:cubicBezTo>
                  <a:pt x="22" y="164"/>
                  <a:pt x="22" y="165"/>
                  <a:pt x="22" y="166"/>
                </a:cubicBezTo>
                <a:lnTo>
                  <a:pt x="22" y="166"/>
                </a:lnTo>
                <a:cubicBezTo>
                  <a:pt x="21" y="173"/>
                  <a:pt x="15" y="176"/>
                  <a:pt x="8" y="180"/>
                </a:cubicBezTo>
                <a:lnTo>
                  <a:pt x="8" y="180"/>
                </a:lnTo>
                <a:cubicBezTo>
                  <a:pt x="4" y="182"/>
                  <a:pt x="0" y="184"/>
                  <a:pt x="1" y="189"/>
                </a:cubicBezTo>
                <a:lnTo>
                  <a:pt x="1" y="189"/>
                </a:lnTo>
                <a:cubicBezTo>
                  <a:pt x="1" y="193"/>
                  <a:pt x="6" y="194"/>
                  <a:pt x="17" y="196"/>
                </a:cubicBezTo>
                <a:lnTo>
                  <a:pt x="17" y="196"/>
                </a:lnTo>
                <a:cubicBezTo>
                  <a:pt x="23" y="197"/>
                  <a:pt x="29" y="197"/>
                  <a:pt x="35" y="197"/>
                </a:cubicBezTo>
                <a:lnTo>
                  <a:pt x="35" y="197"/>
                </a:lnTo>
                <a:cubicBezTo>
                  <a:pt x="57" y="197"/>
                  <a:pt x="66" y="190"/>
                  <a:pt x="68" y="189"/>
                </a:cubicBezTo>
                <a:lnTo>
                  <a:pt x="68" y="189"/>
                </a:lnTo>
                <a:cubicBezTo>
                  <a:pt x="76" y="183"/>
                  <a:pt x="81" y="174"/>
                  <a:pt x="81" y="164"/>
                </a:cubicBezTo>
                <a:lnTo>
                  <a:pt x="81" y="164"/>
                </a:lnTo>
                <a:cubicBezTo>
                  <a:pt x="81" y="163"/>
                  <a:pt x="81" y="161"/>
                  <a:pt x="81" y="160"/>
                </a:cubicBezTo>
                <a:lnTo>
                  <a:pt x="81" y="160"/>
                </a:lnTo>
                <a:cubicBezTo>
                  <a:pt x="94" y="155"/>
                  <a:pt x="106" y="147"/>
                  <a:pt x="117" y="138"/>
                </a:cubicBezTo>
                <a:lnTo>
                  <a:pt x="117" y="138"/>
                </a:lnTo>
                <a:lnTo>
                  <a:pt x="120" y="137"/>
                </a:lnTo>
                <a:lnTo>
                  <a:pt x="120" y="137"/>
                </a:lnTo>
                <a:cubicBezTo>
                  <a:pt x="120" y="136"/>
                  <a:pt x="120" y="136"/>
                  <a:pt x="120" y="136"/>
                </a:cubicBezTo>
                <a:lnTo>
                  <a:pt x="123" y="134"/>
                </a:lnTo>
                <a:lnTo>
                  <a:pt x="123" y="134"/>
                </a:lnTo>
                <a:lnTo>
                  <a:pt x="123" y="134"/>
                </a:lnTo>
                <a:cubicBezTo>
                  <a:pt x="134" y="125"/>
                  <a:pt x="145" y="115"/>
                  <a:pt x="155" y="105"/>
                </a:cubicBezTo>
                <a:lnTo>
                  <a:pt x="155" y="105"/>
                </a:lnTo>
                <a:cubicBezTo>
                  <a:pt x="173" y="88"/>
                  <a:pt x="189" y="68"/>
                  <a:pt x="202" y="46"/>
                </a:cubicBezTo>
                <a:lnTo>
                  <a:pt x="202" y="46"/>
                </a:lnTo>
                <a:cubicBezTo>
                  <a:pt x="213" y="26"/>
                  <a:pt x="216" y="12"/>
                  <a:pt x="209" y="5"/>
                </a:cubicBezTo>
                <a:close/>
                <a:moveTo>
                  <a:pt x="63" y="182"/>
                </a:moveTo>
                <a:lnTo>
                  <a:pt x="60" y="184"/>
                </a:lnTo>
                <a:lnTo>
                  <a:pt x="60" y="184"/>
                </a:lnTo>
                <a:lnTo>
                  <a:pt x="60" y="184"/>
                </a:lnTo>
                <a:cubicBezTo>
                  <a:pt x="52" y="188"/>
                  <a:pt x="44" y="189"/>
                  <a:pt x="35" y="189"/>
                </a:cubicBezTo>
                <a:lnTo>
                  <a:pt x="35" y="189"/>
                </a:lnTo>
                <a:cubicBezTo>
                  <a:pt x="30" y="189"/>
                  <a:pt x="24" y="189"/>
                  <a:pt x="19" y="188"/>
                </a:cubicBezTo>
                <a:lnTo>
                  <a:pt x="19" y="188"/>
                </a:lnTo>
                <a:cubicBezTo>
                  <a:pt x="17" y="187"/>
                  <a:pt x="15" y="187"/>
                  <a:pt x="13" y="187"/>
                </a:cubicBezTo>
                <a:lnTo>
                  <a:pt x="13" y="187"/>
                </a:lnTo>
                <a:cubicBezTo>
                  <a:pt x="20" y="183"/>
                  <a:pt x="30" y="177"/>
                  <a:pt x="30" y="166"/>
                </a:cubicBezTo>
                <a:lnTo>
                  <a:pt x="30" y="166"/>
                </a:lnTo>
                <a:lnTo>
                  <a:pt x="30" y="166"/>
                </a:lnTo>
                <a:lnTo>
                  <a:pt x="30" y="166"/>
                </a:lnTo>
                <a:cubicBezTo>
                  <a:pt x="30" y="165"/>
                  <a:pt x="30" y="164"/>
                  <a:pt x="30" y="164"/>
                </a:cubicBezTo>
                <a:lnTo>
                  <a:pt x="30" y="164"/>
                </a:lnTo>
                <a:cubicBezTo>
                  <a:pt x="30" y="152"/>
                  <a:pt x="39" y="143"/>
                  <a:pt x="51" y="143"/>
                </a:cubicBezTo>
                <a:lnTo>
                  <a:pt x="51" y="143"/>
                </a:lnTo>
                <a:cubicBezTo>
                  <a:pt x="53" y="143"/>
                  <a:pt x="54" y="143"/>
                  <a:pt x="55" y="143"/>
                </a:cubicBezTo>
                <a:lnTo>
                  <a:pt x="56" y="143"/>
                </a:lnTo>
                <a:lnTo>
                  <a:pt x="72" y="159"/>
                </a:lnTo>
                <a:lnTo>
                  <a:pt x="72" y="159"/>
                </a:lnTo>
                <a:cubicBezTo>
                  <a:pt x="72" y="161"/>
                  <a:pt x="73" y="162"/>
                  <a:pt x="73" y="164"/>
                </a:cubicBezTo>
                <a:lnTo>
                  <a:pt x="73" y="164"/>
                </a:lnTo>
                <a:cubicBezTo>
                  <a:pt x="73" y="171"/>
                  <a:pt x="69" y="178"/>
                  <a:pt x="63" y="182"/>
                </a:cubicBezTo>
                <a:close/>
                <a:moveTo>
                  <a:pt x="77" y="152"/>
                </a:moveTo>
                <a:lnTo>
                  <a:pt x="62" y="137"/>
                </a:lnTo>
                <a:lnTo>
                  <a:pt x="62" y="137"/>
                </a:lnTo>
                <a:cubicBezTo>
                  <a:pt x="67" y="125"/>
                  <a:pt x="74" y="113"/>
                  <a:pt x="82" y="103"/>
                </a:cubicBezTo>
                <a:lnTo>
                  <a:pt x="97" y="118"/>
                </a:lnTo>
                <a:lnTo>
                  <a:pt x="112" y="132"/>
                </a:lnTo>
                <a:lnTo>
                  <a:pt x="112" y="132"/>
                </a:lnTo>
                <a:cubicBezTo>
                  <a:pt x="101" y="141"/>
                  <a:pt x="89" y="148"/>
                  <a:pt x="77" y="152"/>
                </a:cubicBezTo>
                <a:close/>
                <a:moveTo>
                  <a:pt x="195" y="42"/>
                </a:moveTo>
                <a:lnTo>
                  <a:pt x="195" y="42"/>
                </a:lnTo>
                <a:cubicBezTo>
                  <a:pt x="182" y="63"/>
                  <a:pt x="167" y="82"/>
                  <a:pt x="149" y="99"/>
                </a:cubicBezTo>
                <a:lnTo>
                  <a:pt x="149" y="99"/>
                </a:lnTo>
                <a:cubicBezTo>
                  <a:pt x="139" y="109"/>
                  <a:pt x="129" y="119"/>
                  <a:pt x="117" y="128"/>
                </a:cubicBezTo>
                <a:lnTo>
                  <a:pt x="103" y="112"/>
                </a:lnTo>
                <a:lnTo>
                  <a:pt x="87" y="96"/>
                </a:lnTo>
                <a:lnTo>
                  <a:pt x="87" y="96"/>
                </a:lnTo>
                <a:cubicBezTo>
                  <a:pt x="96" y="85"/>
                  <a:pt x="105" y="74"/>
                  <a:pt x="114" y="64"/>
                </a:cubicBezTo>
                <a:lnTo>
                  <a:pt x="114" y="64"/>
                </a:lnTo>
                <a:cubicBezTo>
                  <a:pt x="150" y="28"/>
                  <a:pt x="184" y="9"/>
                  <a:pt x="198" y="9"/>
                </a:cubicBezTo>
                <a:lnTo>
                  <a:pt x="198" y="9"/>
                </a:lnTo>
                <a:cubicBezTo>
                  <a:pt x="199" y="9"/>
                  <a:pt x="201" y="9"/>
                  <a:pt x="203" y="11"/>
                </a:cubicBezTo>
                <a:lnTo>
                  <a:pt x="203" y="11"/>
                </a:lnTo>
                <a:cubicBezTo>
                  <a:pt x="206" y="14"/>
                  <a:pt x="205" y="23"/>
                  <a:pt x="195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47911" y="2826326"/>
            <a:ext cx="232159" cy="217943"/>
          </a:xfrm>
          <a:custGeom>
            <a:avLst/>
            <a:gdLst>
              <a:gd name="T0" fmla="*/ 201 w 218"/>
              <a:gd name="T1" fmla="*/ 89 h 203"/>
              <a:gd name="T2" fmla="*/ 202 w 218"/>
              <a:gd name="T3" fmla="*/ 81 h 203"/>
              <a:gd name="T4" fmla="*/ 95 w 218"/>
              <a:gd name="T5" fmla="*/ 48 h 203"/>
              <a:gd name="T6" fmla="*/ 38 w 218"/>
              <a:gd name="T7" fmla="*/ 79 h 203"/>
              <a:gd name="T8" fmla="*/ 2 w 218"/>
              <a:gd name="T9" fmla="*/ 126 h 203"/>
              <a:gd name="T10" fmla="*/ 83 w 218"/>
              <a:gd name="T11" fmla="*/ 166 h 203"/>
              <a:gd name="T12" fmla="*/ 106 w 218"/>
              <a:gd name="T13" fmla="*/ 196 h 203"/>
              <a:gd name="T14" fmla="*/ 145 w 218"/>
              <a:gd name="T15" fmla="*/ 166 h 203"/>
              <a:gd name="T16" fmla="*/ 173 w 218"/>
              <a:gd name="T17" fmla="*/ 166 h 203"/>
              <a:gd name="T18" fmla="*/ 217 w 218"/>
              <a:gd name="T19" fmla="*/ 123 h 203"/>
              <a:gd name="T20" fmla="*/ 115 w 218"/>
              <a:gd name="T21" fmla="*/ 191 h 203"/>
              <a:gd name="T22" fmla="*/ 112 w 218"/>
              <a:gd name="T23" fmla="*/ 191 h 203"/>
              <a:gd name="T24" fmla="*/ 101 w 218"/>
              <a:gd name="T25" fmla="*/ 140 h 203"/>
              <a:gd name="T26" fmla="*/ 101 w 218"/>
              <a:gd name="T27" fmla="*/ 82 h 203"/>
              <a:gd name="T28" fmla="*/ 124 w 218"/>
              <a:gd name="T29" fmla="*/ 80 h 203"/>
              <a:gd name="T30" fmla="*/ 126 w 218"/>
              <a:gd name="T31" fmla="*/ 82 h 203"/>
              <a:gd name="T32" fmla="*/ 154 w 218"/>
              <a:gd name="T33" fmla="*/ 140 h 203"/>
              <a:gd name="T34" fmla="*/ 134 w 218"/>
              <a:gd name="T35" fmla="*/ 166 h 203"/>
              <a:gd name="T36" fmla="*/ 115 w 218"/>
              <a:gd name="T37" fmla="*/ 191 h 203"/>
              <a:gd name="T38" fmla="*/ 151 w 218"/>
              <a:gd name="T39" fmla="*/ 158 h 203"/>
              <a:gd name="T40" fmla="*/ 161 w 218"/>
              <a:gd name="T41" fmla="*/ 145 h 203"/>
              <a:gd name="T42" fmla="*/ 134 w 218"/>
              <a:gd name="T43" fmla="*/ 132 h 203"/>
              <a:gd name="T44" fmla="*/ 134 w 218"/>
              <a:gd name="T45" fmla="*/ 82 h 203"/>
              <a:gd name="T46" fmla="*/ 103 w 218"/>
              <a:gd name="T47" fmla="*/ 72 h 203"/>
              <a:gd name="T48" fmla="*/ 93 w 218"/>
              <a:gd name="T49" fmla="*/ 82 h 203"/>
              <a:gd name="T50" fmla="*/ 73 w 218"/>
              <a:gd name="T51" fmla="*/ 132 h 203"/>
              <a:gd name="T52" fmla="*/ 67 w 218"/>
              <a:gd name="T53" fmla="*/ 145 h 203"/>
              <a:gd name="T54" fmla="*/ 46 w 218"/>
              <a:gd name="T55" fmla="*/ 158 h 203"/>
              <a:gd name="T56" fmla="*/ 10 w 218"/>
              <a:gd name="T57" fmla="*/ 124 h 203"/>
              <a:gd name="T58" fmla="*/ 43 w 218"/>
              <a:gd name="T59" fmla="*/ 87 h 203"/>
              <a:gd name="T60" fmla="*/ 46 w 218"/>
              <a:gd name="T61" fmla="*/ 83 h 203"/>
              <a:gd name="T62" fmla="*/ 94 w 218"/>
              <a:gd name="T63" fmla="*/ 57 h 203"/>
              <a:gd name="T64" fmla="*/ 100 w 218"/>
              <a:gd name="T65" fmla="*/ 56 h 203"/>
              <a:gd name="T66" fmla="*/ 160 w 218"/>
              <a:gd name="T67" fmla="*/ 33 h 203"/>
              <a:gd name="T68" fmla="*/ 193 w 218"/>
              <a:gd name="T69" fmla="*/ 90 h 203"/>
              <a:gd name="T70" fmla="*/ 194 w 218"/>
              <a:gd name="T71" fmla="*/ 94 h 203"/>
              <a:gd name="T72" fmla="*/ 209 w 218"/>
              <a:gd name="T73" fmla="*/ 123 h 203"/>
              <a:gd name="T74" fmla="*/ 173 w 218"/>
              <a:gd name="T75" fmla="*/ 158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18" h="203">
                <a:moveTo>
                  <a:pt x="201" y="89"/>
                </a:moveTo>
                <a:lnTo>
                  <a:pt x="201" y="89"/>
                </a:lnTo>
                <a:cubicBezTo>
                  <a:pt x="202" y="86"/>
                  <a:pt x="202" y="84"/>
                  <a:pt x="202" y="81"/>
                </a:cubicBezTo>
                <a:lnTo>
                  <a:pt x="202" y="81"/>
                </a:lnTo>
                <a:cubicBezTo>
                  <a:pt x="202" y="23"/>
                  <a:pt x="126" y="0"/>
                  <a:pt x="95" y="48"/>
                </a:cubicBezTo>
                <a:lnTo>
                  <a:pt x="95" y="48"/>
                </a:lnTo>
                <a:cubicBezTo>
                  <a:pt x="70" y="35"/>
                  <a:pt x="41" y="52"/>
                  <a:pt x="38" y="79"/>
                </a:cubicBezTo>
                <a:lnTo>
                  <a:pt x="38" y="79"/>
                </a:lnTo>
                <a:cubicBezTo>
                  <a:pt x="16" y="83"/>
                  <a:pt x="0" y="103"/>
                  <a:pt x="2" y="126"/>
                </a:cubicBezTo>
                <a:lnTo>
                  <a:pt x="2" y="126"/>
                </a:lnTo>
                <a:cubicBezTo>
                  <a:pt x="4" y="149"/>
                  <a:pt x="23" y="166"/>
                  <a:pt x="46" y="166"/>
                </a:cubicBezTo>
                <a:lnTo>
                  <a:pt x="83" y="166"/>
                </a:lnTo>
                <a:lnTo>
                  <a:pt x="106" y="196"/>
                </a:lnTo>
                <a:lnTo>
                  <a:pt x="106" y="196"/>
                </a:lnTo>
                <a:cubicBezTo>
                  <a:pt x="110" y="202"/>
                  <a:pt x="117" y="202"/>
                  <a:pt x="122" y="196"/>
                </a:cubicBezTo>
                <a:lnTo>
                  <a:pt x="145" y="166"/>
                </a:lnTo>
                <a:lnTo>
                  <a:pt x="173" y="166"/>
                </a:lnTo>
                <a:lnTo>
                  <a:pt x="173" y="166"/>
                </a:lnTo>
                <a:cubicBezTo>
                  <a:pt x="198" y="166"/>
                  <a:pt x="217" y="147"/>
                  <a:pt x="217" y="123"/>
                </a:cubicBezTo>
                <a:lnTo>
                  <a:pt x="217" y="123"/>
                </a:lnTo>
                <a:cubicBezTo>
                  <a:pt x="217" y="109"/>
                  <a:pt x="211" y="97"/>
                  <a:pt x="201" y="89"/>
                </a:cubicBezTo>
                <a:close/>
                <a:moveTo>
                  <a:pt x="115" y="191"/>
                </a:moveTo>
                <a:lnTo>
                  <a:pt x="115" y="191"/>
                </a:lnTo>
                <a:cubicBezTo>
                  <a:pt x="115" y="192"/>
                  <a:pt x="113" y="192"/>
                  <a:pt x="112" y="191"/>
                </a:cubicBezTo>
                <a:lnTo>
                  <a:pt x="73" y="140"/>
                </a:lnTo>
                <a:lnTo>
                  <a:pt x="101" y="140"/>
                </a:lnTo>
                <a:lnTo>
                  <a:pt x="101" y="82"/>
                </a:lnTo>
                <a:lnTo>
                  <a:pt x="101" y="82"/>
                </a:lnTo>
                <a:cubicBezTo>
                  <a:pt x="101" y="81"/>
                  <a:pt x="103" y="80"/>
                  <a:pt x="103" y="80"/>
                </a:cubicBezTo>
                <a:lnTo>
                  <a:pt x="124" y="80"/>
                </a:lnTo>
                <a:lnTo>
                  <a:pt x="124" y="80"/>
                </a:lnTo>
                <a:cubicBezTo>
                  <a:pt x="125" y="80"/>
                  <a:pt x="126" y="81"/>
                  <a:pt x="126" y="82"/>
                </a:cubicBezTo>
                <a:lnTo>
                  <a:pt x="126" y="140"/>
                </a:lnTo>
                <a:lnTo>
                  <a:pt x="154" y="140"/>
                </a:lnTo>
                <a:lnTo>
                  <a:pt x="140" y="159"/>
                </a:lnTo>
                <a:lnTo>
                  <a:pt x="134" y="166"/>
                </a:lnTo>
                <a:lnTo>
                  <a:pt x="134" y="166"/>
                </a:lnTo>
                <a:lnTo>
                  <a:pt x="115" y="191"/>
                </a:lnTo>
                <a:close/>
                <a:moveTo>
                  <a:pt x="173" y="158"/>
                </a:moveTo>
                <a:lnTo>
                  <a:pt x="151" y="158"/>
                </a:lnTo>
                <a:lnTo>
                  <a:pt x="161" y="145"/>
                </a:lnTo>
                <a:lnTo>
                  <a:pt x="161" y="145"/>
                </a:lnTo>
                <a:cubicBezTo>
                  <a:pt x="166" y="140"/>
                  <a:pt x="162" y="131"/>
                  <a:pt x="154" y="132"/>
                </a:cubicBezTo>
                <a:lnTo>
                  <a:pt x="134" y="132"/>
                </a:lnTo>
                <a:lnTo>
                  <a:pt x="134" y="82"/>
                </a:lnTo>
                <a:lnTo>
                  <a:pt x="134" y="82"/>
                </a:lnTo>
                <a:cubicBezTo>
                  <a:pt x="134" y="76"/>
                  <a:pt x="130" y="72"/>
                  <a:pt x="124" y="72"/>
                </a:cubicBezTo>
                <a:lnTo>
                  <a:pt x="103" y="72"/>
                </a:lnTo>
                <a:lnTo>
                  <a:pt x="103" y="72"/>
                </a:lnTo>
                <a:cubicBezTo>
                  <a:pt x="98" y="72"/>
                  <a:pt x="93" y="76"/>
                  <a:pt x="93" y="82"/>
                </a:cubicBezTo>
                <a:lnTo>
                  <a:pt x="93" y="132"/>
                </a:lnTo>
                <a:lnTo>
                  <a:pt x="73" y="132"/>
                </a:lnTo>
                <a:lnTo>
                  <a:pt x="73" y="132"/>
                </a:lnTo>
                <a:cubicBezTo>
                  <a:pt x="66" y="131"/>
                  <a:pt x="61" y="140"/>
                  <a:pt x="67" y="145"/>
                </a:cubicBezTo>
                <a:lnTo>
                  <a:pt x="76" y="158"/>
                </a:lnTo>
                <a:lnTo>
                  <a:pt x="46" y="158"/>
                </a:lnTo>
                <a:lnTo>
                  <a:pt x="46" y="158"/>
                </a:lnTo>
                <a:cubicBezTo>
                  <a:pt x="27" y="158"/>
                  <a:pt x="11" y="143"/>
                  <a:pt x="10" y="124"/>
                </a:cubicBezTo>
                <a:lnTo>
                  <a:pt x="10" y="124"/>
                </a:lnTo>
                <a:cubicBezTo>
                  <a:pt x="9" y="105"/>
                  <a:pt x="24" y="89"/>
                  <a:pt x="43" y="87"/>
                </a:cubicBezTo>
                <a:lnTo>
                  <a:pt x="46" y="86"/>
                </a:lnTo>
                <a:lnTo>
                  <a:pt x="46" y="83"/>
                </a:lnTo>
                <a:lnTo>
                  <a:pt x="46" y="83"/>
                </a:lnTo>
                <a:cubicBezTo>
                  <a:pt x="46" y="58"/>
                  <a:pt x="73" y="44"/>
                  <a:pt x="94" y="57"/>
                </a:cubicBezTo>
                <a:lnTo>
                  <a:pt x="97" y="60"/>
                </a:lnTo>
                <a:lnTo>
                  <a:pt x="100" y="56"/>
                </a:lnTo>
                <a:lnTo>
                  <a:pt x="100" y="56"/>
                </a:lnTo>
                <a:cubicBezTo>
                  <a:pt x="112" y="34"/>
                  <a:pt x="137" y="25"/>
                  <a:pt x="160" y="33"/>
                </a:cubicBezTo>
                <a:lnTo>
                  <a:pt x="160" y="33"/>
                </a:lnTo>
                <a:cubicBezTo>
                  <a:pt x="183" y="42"/>
                  <a:pt x="197" y="65"/>
                  <a:pt x="193" y="90"/>
                </a:cubicBezTo>
                <a:lnTo>
                  <a:pt x="192" y="92"/>
                </a:lnTo>
                <a:lnTo>
                  <a:pt x="194" y="94"/>
                </a:lnTo>
                <a:lnTo>
                  <a:pt x="194" y="94"/>
                </a:lnTo>
                <a:cubicBezTo>
                  <a:pt x="204" y="100"/>
                  <a:pt x="209" y="111"/>
                  <a:pt x="209" y="123"/>
                </a:cubicBezTo>
                <a:lnTo>
                  <a:pt x="209" y="123"/>
                </a:lnTo>
                <a:cubicBezTo>
                  <a:pt x="209" y="142"/>
                  <a:pt x="193" y="158"/>
                  <a:pt x="173" y="1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47911" y="2366750"/>
            <a:ext cx="232159" cy="232158"/>
          </a:xfrm>
          <a:custGeom>
            <a:avLst/>
            <a:gdLst>
              <a:gd name="T0" fmla="*/ 171 w 216"/>
              <a:gd name="T1" fmla="*/ 65 h 216"/>
              <a:gd name="T2" fmla="*/ 44 w 216"/>
              <a:gd name="T3" fmla="*/ 41 h 216"/>
              <a:gd name="T4" fmla="*/ 44 w 216"/>
              <a:gd name="T5" fmla="*/ 88 h 216"/>
              <a:gd name="T6" fmla="*/ 215 w 216"/>
              <a:gd name="T7" fmla="*/ 83 h 216"/>
              <a:gd name="T8" fmla="*/ 25 w 216"/>
              <a:gd name="T9" fmla="*/ 215 h 216"/>
              <a:gd name="T10" fmla="*/ 0 w 216"/>
              <a:gd name="T11" fmla="*/ 83 h 216"/>
              <a:gd name="T12" fmla="*/ 1 w 216"/>
              <a:gd name="T13" fmla="*/ 77 h 216"/>
              <a:gd name="T14" fmla="*/ 2 w 216"/>
              <a:gd name="T15" fmla="*/ 73 h 216"/>
              <a:gd name="T16" fmla="*/ 4 w 216"/>
              <a:gd name="T17" fmla="*/ 69 h 216"/>
              <a:gd name="T18" fmla="*/ 7 w 216"/>
              <a:gd name="T19" fmla="*/ 66 h 216"/>
              <a:gd name="T20" fmla="*/ 10 w 216"/>
              <a:gd name="T21" fmla="*/ 63 h 216"/>
              <a:gd name="T22" fmla="*/ 14 w 216"/>
              <a:gd name="T23" fmla="*/ 61 h 216"/>
              <a:gd name="T24" fmla="*/ 17 w 216"/>
              <a:gd name="T25" fmla="*/ 21 h 216"/>
              <a:gd name="T26" fmla="*/ 177 w 216"/>
              <a:gd name="T27" fmla="*/ 0 h 216"/>
              <a:gd name="T28" fmla="*/ 198 w 216"/>
              <a:gd name="T29" fmla="*/ 59 h 216"/>
              <a:gd name="T30" fmla="*/ 202 w 216"/>
              <a:gd name="T31" fmla="*/ 61 h 216"/>
              <a:gd name="T32" fmla="*/ 206 w 216"/>
              <a:gd name="T33" fmla="*/ 64 h 216"/>
              <a:gd name="T34" fmla="*/ 209 w 216"/>
              <a:gd name="T35" fmla="*/ 67 h 216"/>
              <a:gd name="T36" fmla="*/ 211 w 216"/>
              <a:gd name="T37" fmla="*/ 70 h 216"/>
              <a:gd name="T38" fmla="*/ 214 w 216"/>
              <a:gd name="T39" fmla="*/ 74 h 216"/>
              <a:gd name="T40" fmla="*/ 215 w 216"/>
              <a:gd name="T41" fmla="*/ 78 h 216"/>
              <a:gd name="T42" fmla="*/ 207 w 216"/>
              <a:gd name="T43" fmla="*/ 83 h 216"/>
              <a:gd name="T44" fmla="*/ 206 w 216"/>
              <a:gd name="T45" fmla="*/ 80 h 216"/>
              <a:gd name="T46" fmla="*/ 205 w 216"/>
              <a:gd name="T47" fmla="*/ 76 h 216"/>
              <a:gd name="T48" fmla="*/ 203 w 216"/>
              <a:gd name="T49" fmla="*/ 73 h 216"/>
              <a:gd name="T50" fmla="*/ 198 w 216"/>
              <a:gd name="T51" fmla="*/ 88 h 216"/>
              <a:gd name="T52" fmla="*/ 142 w 216"/>
              <a:gd name="T53" fmla="*/ 121 h 216"/>
              <a:gd name="T54" fmla="*/ 108 w 216"/>
              <a:gd name="T55" fmla="*/ 144 h 216"/>
              <a:gd name="T56" fmla="*/ 190 w 216"/>
              <a:gd name="T57" fmla="*/ 21 h 216"/>
              <a:gd name="T58" fmla="*/ 38 w 216"/>
              <a:gd name="T59" fmla="*/ 9 h 216"/>
              <a:gd name="T60" fmla="*/ 17 w 216"/>
              <a:gd name="T61" fmla="*/ 88 h 216"/>
              <a:gd name="T62" fmla="*/ 15 w 216"/>
              <a:gd name="T63" fmla="*/ 70 h 216"/>
              <a:gd name="T64" fmla="*/ 13 w 216"/>
              <a:gd name="T65" fmla="*/ 71 h 216"/>
              <a:gd name="T66" fmla="*/ 12 w 216"/>
              <a:gd name="T67" fmla="*/ 73 h 216"/>
              <a:gd name="T68" fmla="*/ 10 w 216"/>
              <a:gd name="T69" fmla="*/ 75 h 216"/>
              <a:gd name="T70" fmla="*/ 9 w 216"/>
              <a:gd name="T71" fmla="*/ 78 h 216"/>
              <a:gd name="T72" fmla="*/ 9 w 216"/>
              <a:gd name="T73" fmla="*/ 80 h 216"/>
              <a:gd name="T74" fmla="*/ 8 w 216"/>
              <a:gd name="T75" fmla="*/ 93 h 216"/>
              <a:gd name="T76" fmla="*/ 108 w 216"/>
              <a:gd name="T77" fmla="*/ 154 h 216"/>
              <a:gd name="T78" fmla="*/ 9 w 216"/>
              <a:gd name="T79" fmla="*/ 191 h 216"/>
              <a:gd name="T80" fmla="*/ 9 w 216"/>
              <a:gd name="T81" fmla="*/ 195 h 216"/>
              <a:gd name="T82" fmla="*/ 10 w 216"/>
              <a:gd name="T83" fmla="*/ 197 h 216"/>
              <a:gd name="T84" fmla="*/ 12 w 216"/>
              <a:gd name="T85" fmla="*/ 200 h 216"/>
              <a:gd name="T86" fmla="*/ 14 w 216"/>
              <a:gd name="T87" fmla="*/ 202 h 216"/>
              <a:gd name="T88" fmla="*/ 17 w 216"/>
              <a:gd name="T89" fmla="*/ 204 h 216"/>
              <a:gd name="T90" fmla="*/ 20 w 216"/>
              <a:gd name="T91" fmla="*/ 205 h 216"/>
              <a:gd name="T92" fmla="*/ 25 w 216"/>
              <a:gd name="T93" fmla="*/ 206 h 216"/>
              <a:gd name="T94" fmla="*/ 193 w 216"/>
              <a:gd name="T95" fmla="*/ 206 h 216"/>
              <a:gd name="T96" fmla="*/ 196 w 216"/>
              <a:gd name="T97" fmla="*/ 205 h 216"/>
              <a:gd name="T98" fmla="*/ 199 w 216"/>
              <a:gd name="T99" fmla="*/ 203 h 216"/>
              <a:gd name="T100" fmla="*/ 202 w 216"/>
              <a:gd name="T101" fmla="*/ 201 h 216"/>
              <a:gd name="T102" fmla="*/ 204 w 216"/>
              <a:gd name="T103" fmla="*/ 199 h 216"/>
              <a:gd name="T104" fmla="*/ 205 w 216"/>
              <a:gd name="T105" fmla="*/ 196 h 216"/>
              <a:gd name="T106" fmla="*/ 206 w 216"/>
              <a:gd name="T107" fmla="*/ 193 h 216"/>
              <a:gd name="T108" fmla="*/ 207 w 216"/>
              <a:gd name="T109" fmla="*/ 93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16" h="216">
                <a:moveTo>
                  <a:pt x="171" y="74"/>
                </a:moveTo>
                <a:lnTo>
                  <a:pt x="44" y="74"/>
                </a:lnTo>
                <a:lnTo>
                  <a:pt x="44" y="65"/>
                </a:lnTo>
                <a:lnTo>
                  <a:pt x="171" y="65"/>
                </a:lnTo>
                <a:lnTo>
                  <a:pt x="171" y="74"/>
                </a:lnTo>
                <a:close/>
                <a:moveTo>
                  <a:pt x="124" y="31"/>
                </a:moveTo>
                <a:lnTo>
                  <a:pt x="44" y="31"/>
                </a:lnTo>
                <a:lnTo>
                  <a:pt x="44" y="41"/>
                </a:lnTo>
                <a:lnTo>
                  <a:pt x="124" y="41"/>
                </a:lnTo>
                <a:lnTo>
                  <a:pt x="124" y="31"/>
                </a:lnTo>
                <a:close/>
                <a:moveTo>
                  <a:pt x="171" y="88"/>
                </a:moveTo>
                <a:lnTo>
                  <a:pt x="44" y="88"/>
                </a:lnTo>
                <a:lnTo>
                  <a:pt x="44" y="98"/>
                </a:lnTo>
                <a:lnTo>
                  <a:pt x="171" y="98"/>
                </a:lnTo>
                <a:lnTo>
                  <a:pt x="171" y="88"/>
                </a:lnTo>
                <a:close/>
                <a:moveTo>
                  <a:pt x="215" y="83"/>
                </a:moveTo>
                <a:lnTo>
                  <a:pt x="215" y="190"/>
                </a:lnTo>
                <a:lnTo>
                  <a:pt x="215" y="190"/>
                </a:lnTo>
                <a:cubicBezTo>
                  <a:pt x="215" y="203"/>
                  <a:pt x="204" y="215"/>
                  <a:pt x="190" y="215"/>
                </a:cubicBezTo>
                <a:lnTo>
                  <a:pt x="25" y="215"/>
                </a:lnTo>
                <a:lnTo>
                  <a:pt x="25" y="215"/>
                </a:lnTo>
                <a:cubicBezTo>
                  <a:pt x="11" y="215"/>
                  <a:pt x="0" y="203"/>
                  <a:pt x="0" y="190"/>
                </a:cubicBezTo>
                <a:lnTo>
                  <a:pt x="0" y="83"/>
                </a:lnTo>
                <a:lnTo>
                  <a:pt x="0" y="83"/>
                </a:lnTo>
                <a:cubicBezTo>
                  <a:pt x="0" y="82"/>
                  <a:pt x="0" y="80"/>
                  <a:pt x="0" y="79"/>
                </a:cubicBezTo>
                <a:lnTo>
                  <a:pt x="0" y="79"/>
                </a:lnTo>
                <a:cubicBezTo>
                  <a:pt x="1" y="78"/>
                  <a:pt x="1" y="78"/>
                  <a:pt x="1" y="77"/>
                </a:cubicBezTo>
                <a:lnTo>
                  <a:pt x="1" y="77"/>
                </a:lnTo>
                <a:cubicBezTo>
                  <a:pt x="1" y="76"/>
                  <a:pt x="1" y="75"/>
                  <a:pt x="2" y="74"/>
                </a:cubicBezTo>
                <a:lnTo>
                  <a:pt x="2" y="74"/>
                </a:lnTo>
                <a:lnTo>
                  <a:pt x="2" y="73"/>
                </a:lnTo>
                <a:lnTo>
                  <a:pt x="2" y="73"/>
                </a:lnTo>
                <a:cubicBezTo>
                  <a:pt x="3" y="72"/>
                  <a:pt x="3" y="71"/>
                  <a:pt x="3" y="70"/>
                </a:cubicBezTo>
                <a:lnTo>
                  <a:pt x="3" y="70"/>
                </a:lnTo>
                <a:cubicBezTo>
                  <a:pt x="4" y="70"/>
                  <a:pt x="4" y="70"/>
                  <a:pt x="4" y="69"/>
                </a:cubicBezTo>
                <a:lnTo>
                  <a:pt x="4" y="69"/>
                </a:lnTo>
                <a:cubicBezTo>
                  <a:pt x="5" y="68"/>
                  <a:pt x="5" y="68"/>
                  <a:pt x="6" y="67"/>
                </a:cubicBezTo>
                <a:lnTo>
                  <a:pt x="6" y="67"/>
                </a:lnTo>
                <a:lnTo>
                  <a:pt x="7" y="66"/>
                </a:lnTo>
                <a:lnTo>
                  <a:pt x="7" y="66"/>
                </a:lnTo>
                <a:cubicBezTo>
                  <a:pt x="8" y="65"/>
                  <a:pt x="8" y="65"/>
                  <a:pt x="9" y="64"/>
                </a:cubicBezTo>
                <a:lnTo>
                  <a:pt x="9" y="64"/>
                </a:lnTo>
                <a:lnTo>
                  <a:pt x="10" y="63"/>
                </a:lnTo>
                <a:lnTo>
                  <a:pt x="10" y="63"/>
                </a:lnTo>
                <a:cubicBezTo>
                  <a:pt x="11" y="62"/>
                  <a:pt x="12" y="62"/>
                  <a:pt x="13" y="61"/>
                </a:cubicBezTo>
                <a:lnTo>
                  <a:pt x="13" y="61"/>
                </a:lnTo>
                <a:cubicBezTo>
                  <a:pt x="13" y="61"/>
                  <a:pt x="13" y="61"/>
                  <a:pt x="14" y="61"/>
                </a:cubicBezTo>
                <a:lnTo>
                  <a:pt x="14" y="61"/>
                </a:lnTo>
                <a:cubicBezTo>
                  <a:pt x="15" y="60"/>
                  <a:pt x="16" y="60"/>
                  <a:pt x="16" y="60"/>
                </a:cubicBezTo>
                <a:lnTo>
                  <a:pt x="16" y="60"/>
                </a:lnTo>
                <a:cubicBezTo>
                  <a:pt x="17" y="60"/>
                  <a:pt x="17" y="59"/>
                  <a:pt x="17" y="59"/>
                </a:cubicBezTo>
                <a:lnTo>
                  <a:pt x="17" y="21"/>
                </a:lnTo>
                <a:lnTo>
                  <a:pt x="17" y="21"/>
                </a:lnTo>
                <a:cubicBezTo>
                  <a:pt x="17" y="10"/>
                  <a:pt x="26" y="0"/>
                  <a:pt x="38" y="0"/>
                </a:cubicBezTo>
                <a:lnTo>
                  <a:pt x="177" y="0"/>
                </a:lnTo>
                <a:lnTo>
                  <a:pt x="177" y="0"/>
                </a:lnTo>
                <a:cubicBezTo>
                  <a:pt x="189" y="0"/>
                  <a:pt x="198" y="10"/>
                  <a:pt x="198" y="21"/>
                </a:cubicBezTo>
                <a:lnTo>
                  <a:pt x="198" y="59"/>
                </a:lnTo>
                <a:lnTo>
                  <a:pt x="198" y="59"/>
                </a:lnTo>
                <a:lnTo>
                  <a:pt x="198" y="59"/>
                </a:lnTo>
                <a:lnTo>
                  <a:pt x="198" y="59"/>
                </a:lnTo>
                <a:cubicBezTo>
                  <a:pt x="199" y="60"/>
                  <a:pt x="200" y="60"/>
                  <a:pt x="200" y="60"/>
                </a:cubicBezTo>
                <a:lnTo>
                  <a:pt x="200" y="60"/>
                </a:lnTo>
                <a:cubicBezTo>
                  <a:pt x="201" y="61"/>
                  <a:pt x="202" y="61"/>
                  <a:pt x="202" y="61"/>
                </a:cubicBezTo>
                <a:lnTo>
                  <a:pt x="202" y="61"/>
                </a:lnTo>
                <a:cubicBezTo>
                  <a:pt x="203" y="62"/>
                  <a:pt x="203" y="62"/>
                  <a:pt x="204" y="63"/>
                </a:cubicBezTo>
                <a:lnTo>
                  <a:pt x="204" y="63"/>
                </a:lnTo>
                <a:cubicBezTo>
                  <a:pt x="205" y="63"/>
                  <a:pt x="205" y="63"/>
                  <a:pt x="206" y="64"/>
                </a:cubicBezTo>
                <a:lnTo>
                  <a:pt x="206" y="64"/>
                </a:lnTo>
                <a:lnTo>
                  <a:pt x="207" y="65"/>
                </a:lnTo>
                <a:lnTo>
                  <a:pt x="207" y="65"/>
                </a:lnTo>
                <a:cubicBezTo>
                  <a:pt x="208" y="66"/>
                  <a:pt x="208" y="66"/>
                  <a:pt x="209" y="67"/>
                </a:cubicBezTo>
                <a:lnTo>
                  <a:pt x="209" y="67"/>
                </a:lnTo>
                <a:cubicBezTo>
                  <a:pt x="209" y="67"/>
                  <a:pt x="210" y="68"/>
                  <a:pt x="210" y="69"/>
                </a:cubicBezTo>
                <a:lnTo>
                  <a:pt x="210" y="69"/>
                </a:lnTo>
                <a:cubicBezTo>
                  <a:pt x="211" y="69"/>
                  <a:pt x="211" y="70"/>
                  <a:pt x="211" y="70"/>
                </a:cubicBezTo>
                <a:lnTo>
                  <a:pt x="211" y="70"/>
                </a:lnTo>
                <a:cubicBezTo>
                  <a:pt x="212" y="71"/>
                  <a:pt x="212" y="72"/>
                  <a:pt x="213" y="73"/>
                </a:cubicBezTo>
                <a:lnTo>
                  <a:pt x="213" y="73"/>
                </a:lnTo>
                <a:cubicBezTo>
                  <a:pt x="213" y="73"/>
                  <a:pt x="213" y="74"/>
                  <a:pt x="214" y="74"/>
                </a:cubicBezTo>
                <a:lnTo>
                  <a:pt x="214" y="74"/>
                </a:lnTo>
                <a:cubicBezTo>
                  <a:pt x="214" y="75"/>
                  <a:pt x="214" y="76"/>
                  <a:pt x="214" y="77"/>
                </a:cubicBezTo>
                <a:lnTo>
                  <a:pt x="214" y="77"/>
                </a:lnTo>
                <a:cubicBezTo>
                  <a:pt x="214" y="77"/>
                  <a:pt x="214" y="78"/>
                  <a:pt x="215" y="78"/>
                </a:cubicBezTo>
                <a:lnTo>
                  <a:pt x="215" y="78"/>
                </a:lnTo>
                <a:cubicBezTo>
                  <a:pt x="215" y="80"/>
                  <a:pt x="215" y="82"/>
                  <a:pt x="215" y="83"/>
                </a:cubicBezTo>
                <a:close/>
                <a:moveTo>
                  <a:pt x="198" y="88"/>
                </a:moveTo>
                <a:lnTo>
                  <a:pt x="207" y="83"/>
                </a:lnTo>
                <a:lnTo>
                  <a:pt x="207" y="83"/>
                </a:lnTo>
                <a:cubicBezTo>
                  <a:pt x="207" y="82"/>
                  <a:pt x="207" y="81"/>
                  <a:pt x="206" y="80"/>
                </a:cubicBezTo>
                <a:lnTo>
                  <a:pt x="206" y="80"/>
                </a:lnTo>
                <a:lnTo>
                  <a:pt x="206" y="80"/>
                </a:lnTo>
                <a:cubicBezTo>
                  <a:pt x="206" y="79"/>
                  <a:pt x="206" y="78"/>
                  <a:pt x="206" y="77"/>
                </a:cubicBezTo>
                <a:lnTo>
                  <a:pt x="206" y="77"/>
                </a:lnTo>
                <a:cubicBezTo>
                  <a:pt x="205" y="77"/>
                  <a:pt x="205" y="76"/>
                  <a:pt x="205" y="76"/>
                </a:cubicBezTo>
                <a:lnTo>
                  <a:pt x="205" y="76"/>
                </a:lnTo>
                <a:cubicBezTo>
                  <a:pt x="205" y="75"/>
                  <a:pt x="205" y="75"/>
                  <a:pt x="205" y="75"/>
                </a:cubicBezTo>
                <a:lnTo>
                  <a:pt x="205" y="75"/>
                </a:lnTo>
                <a:cubicBezTo>
                  <a:pt x="204" y="74"/>
                  <a:pt x="204" y="73"/>
                  <a:pt x="203" y="73"/>
                </a:cubicBezTo>
                <a:lnTo>
                  <a:pt x="203" y="73"/>
                </a:lnTo>
                <a:lnTo>
                  <a:pt x="203" y="73"/>
                </a:lnTo>
                <a:lnTo>
                  <a:pt x="203" y="73"/>
                </a:lnTo>
                <a:cubicBezTo>
                  <a:pt x="202" y="71"/>
                  <a:pt x="200" y="70"/>
                  <a:pt x="198" y="68"/>
                </a:cubicBezTo>
                <a:lnTo>
                  <a:pt x="198" y="88"/>
                </a:lnTo>
                <a:close/>
                <a:moveTo>
                  <a:pt x="25" y="93"/>
                </a:moveTo>
                <a:lnTo>
                  <a:pt x="56" y="112"/>
                </a:lnTo>
                <a:lnTo>
                  <a:pt x="142" y="112"/>
                </a:lnTo>
                <a:lnTo>
                  <a:pt x="142" y="121"/>
                </a:lnTo>
                <a:lnTo>
                  <a:pt x="71" y="121"/>
                </a:lnTo>
                <a:lnTo>
                  <a:pt x="87" y="131"/>
                </a:lnTo>
                <a:lnTo>
                  <a:pt x="87" y="131"/>
                </a:lnTo>
                <a:lnTo>
                  <a:pt x="108" y="144"/>
                </a:lnTo>
                <a:lnTo>
                  <a:pt x="128" y="131"/>
                </a:lnTo>
                <a:lnTo>
                  <a:pt x="128" y="131"/>
                </a:lnTo>
                <a:lnTo>
                  <a:pt x="190" y="93"/>
                </a:lnTo>
                <a:lnTo>
                  <a:pt x="190" y="21"/>
                </a:lnTo>
                <a:lnTo>
                  <a:pt x="190" y="21"/>
                </a:lnTo>
                <a:cubicBezTo>
                  <a:pt x="190" y="15"/>
                  <a:pt x="184" y="9"/>
                  <a:pt x="177" y="9"/>
                </a:cubicBezTo>
                <a:lnTo>
                  <a:pt x="38" y="9"/>
                </a:lnTo>
                <a:lnTo>
                  <a:pt x="38" y="9"/>
                </a:lnTo>
                <a:cubicBezTo>
                  <a:pt x="31" y="9"/>
                  <a:pt x="25" y="15"/>
                  <a:pt x="25" y="21"/>
                </a:cubicBezTo>
                <a:lnTo>
                  <a:pt x="25" y="93"/>
                </a:lnTo>
                <a:close/>
                <a:moveTo>
                  <a:pt x="8" y="83"/>
                </a:moveTo>
                <a:lnTo>
                  <a:pt x="17" y="88"/>
                </a:lnTo>
                <a:lnTo>
                  <a:pt x="17" y="68"/>
                </a:lnTo>
                <a:lnTo>
                  <a:pt x="17" y="68"/>
                </a:lnTo>
                <a:cubicBezTo>
                  <a:pt x="17" y="69"/>
                  <a:pt x="16" y="69"/>
                  <a:pt x="15" y="70"/>
                </a:cubicBezTo>
                <a:lnTo>
                  <a:pt x="15" y="70"/>
                </a:lnTo>
                <a:lnTo>
                  <a:pt x="15" y="70"/>
                </a:lnTo>
                <a:lnTo>
                  <a:pt x="15" y="70"/>
                </a:lnTo>
                <a:cubicBezTo>
                  <a:pt x="14" y="70"/>
                  <a:pt x="14" y="71"/>
                  <a:pt x="13" y="71"/>
                </a:cubicBezTo>
                <a:lnTo>
                  <a:pt x="13" y="71"/>
                </a:lnTo>
                <a:lnTo>
                  <a:pt x="13" y="72"/>
                </a:lnTo>
                <a:lnTo>
                  <a:pt x="13" y="72"/>
                </a:lnTo>
                <a:lnTo>
                  <a:pt x="12" y="73"/>
                </a:lnTo>
                <a:lnTo>
                  <a:pt x="12" y="73"/>
                </a:lnTo>
                <a:lnTo>
                  <a:pt x="11" y="74"/>
                </a:lnTo>
                <a:lnTo>
                  <a:pt x="11" y="74"/>
                </a:lnTo>
                <a:cubicBezTo>
                  <a:pt x="11" y="74"/>
                  <a:pt x="11" y="75"/>
                  <a:pt x="10" y="75"/>
                </a:cubicBezTo>
                <a:lnTo>
                  <a:pt x="10" y="75"/>
                </a:lnTo>
                <a:cubicBezTo>
                  <a:pt x="10" y="76"/>
                  <a:pt x="10" y="76"/>
                  <a:pt x="10" y="76"/>
                </a:cubicBezTo>
                <a:lnTo>
                  <a:pt x="10" y="76"/>
                </a:lnTo>
                <a:cubicBezTo>
                  <a:pt x="10" y="77"/>
                  <a:pt x="9" y="77"/>
                  <a:pt x="9" y="78"/>
                </a:cubicBezTo>
                <a:lnTo>
                  <a:pt x="9" y="78"/>
                </a:lnTo>
                <a:lnTo>
                  <a:pt x="9" y="79"/>
                </a:lnTo>
                <a:lnTo>
                  <a:pt x="9" y="79"/>
                </a:lnTo>
                <a:cubicBezTo>
                  <a:pt x="9" y="80"/>
                  <a:pt x="9" y="80"/>
                  <a:pt x="9" y="80"/>
                </a:cubicBezTo>
                <a:lnTo>
                  <a:pt x="9" y="80"/>
                </a:lnTo>
                <a:cubicBezTo>
                  <a:pt x="8" y="81"/>
                  <a:pt x="8" y="82"/>
                  <a:pt x="8" y="83"/>
                </a:cubicBezTo>
                <a:close/>
                <a:moveTo>
                  <a:pt x="8" y="180"/>
                </a:moveTo>
                <a:lnTo>
                  <a:pt x="79" y="136"/>
                </a:lnTo>
                <a:lnTo>
                  <a:pt x="8" y="93"/>
                </a:lnTo>
                <a:lnTo>
                  <a:pt x="8" y="180"/>
                </a:lnTo>
                <a:close/>
                <a:moveTo>
                  <a:pt x="207" y="190"/>
                </a:moveTo>
                <a:lnTo>
                  <a:pt x="128" y="141"/>
                </a:lnTo>
                <a:lnTo>
                  <a:pt x="108" y="154"/>
                </a:lnTo>
                <a:lnTo>
                  <a:pt x="87" y="141"/>
                </a:lnTo>
                <a:lnTo>
                  <a:pt x="8" y="190"/>
                </a:lnTo>
                <a:lnTo>
                  <a:pt x="8" y="190"/>
                </a:lnTo>
                <a:cubicBezTo>
                  <a:pt x="8" y="190"/>
                  <a:pt x="8" y="191"/>
                  <a:pt x="9" y="191"/>
                </a:cubicBezTo>
                <a:lnTo>
                  <a:pt x="9" y="191"/>
                </a:lnTo>
                <a:cubicBezTo>
                  <a:pt x="9" y="192"/>
                  <a:pt x="9" y="193"/>
                  <a:pt x="9" y="193"/>
                </a:cubicBezTo>
                <a:lnTo>
                  <a:pt x="9" y="193"/>
                </a:lnTo>
                <a:cubicBezTo>
                  <a:pt x="9" y="194"/>
                  <a:pt x="9" y="194"/>
                  <a:pt x="9" y="195"/>
                </a:cubicBezTo>
                <a:lnTo>
                  <a:pt x="9" y="195"/>
                </a:lnTo>
                <a:cubicBezTo>
                  <a:pt x="9" y="195"/>
                  <a:pt x="9" y="196"/>
                  <a:pt x="10" y="196"/>
                </a:cubicBezTo>
                <a:lnTo>
                  <a:pt x="10" y="196"/>
                </a:lnTo>
                <a:cubicBezTo>
                  <a:pt x="10" y="197"/>
                  <a:pt x="10" y="197"/>
                  <a:pt x="10" y="197"/>
                </a:cubicBezTo>
                <a:lnTo>
                  <a:pt x="10" y="197"/>
                </a:lnTo>
                <a:cubicBezTo>
                  <a:pt x="11" y="198"/>
                  <a:pt x="11" y="198"/>
                  <a:pt x="11" y="199"/>
                </a:cubicBezTo>
                <a:lnTo>
                  <a:pt x="11" y="199"/>
                </a:lnTo>
                <a:lnTo>
                  <a:pt x="12" y="200"/>
                </a:lnTo>
                <a:lnTo>
                  <a:pt x="12" y="200"/>
                </a:lnTo>
                <a:lnTo>
                  <a:pt x="13" y="201"/>
                </a:lnTo>
                <a:lnTo>
                  <a:pt x="13" y="201"/>
                </a:lnTo>
                <a:cubicBezTo>
                  <a:pt x="14" y="202"/>
                  <a:pt x="14" y="202"/>
                  <a:pt x="14" y="202"/>
                </a:cubicBezTo>
                <a:lnTo>
                  <a:pt x="14" y="202"/>
                </a:lnTo>
                <a:cubicBezTo>
                  <a:pt x="15" y="203"/>
                  <a:pt x="15" y="203"/>
                  <a:pt x="16" y="203"/>
                </a:cubicBezTo>
                <a:lnTo>
                  <a:pt x="16" y="203"/>
                </a:lnTo>
                <a:cubicBezTo>
                  <a:pt x="16" y="204"/>
                  <a:pt x="16" y="204"/>
                  <a:pt x="17" y="204"/>
                </a:cubicBezTo>
                <a:lnTo>
                  <a:pt x="17" y="204"/>
                </a:lnTo>
                <a:cubicBezTo>
                  <a:pt x="17" y="204"/>
                  <a:pt x="18" y="205"/>
                  <a:pt x="19" y="205"/>
                </a:cubicBezTo>
                <a:lnTo>
                  <a:pt x="19" y="205"/>
                </a:lnTo>
                <a:lnTo>
                  <a:pt x="20" y="205"/>
                </a:lnTo>
                <a:lnTo>
                  <a:pt x="20" y="205"/>
                </a:lnTo>
                <a:cubicBezTo>
                  <a:pt x="21" y="206"/>
                  <a:pt x="21" y="206"/>
                  <a:pt x="22" y="206"/>
                </a:cubicBezTo>
                <a:lnTo>
                  <a:pt x="22" y="206"/>
                </a:lnTo>
                <a:cubicBezTo>
                  <a:pt x="23" y="206"/>
                  <a:pt x="24" y="206"/>
                  <a:pt x="25" y="206"/>
                </a:cubicBezTo>
                <a:lnTo>
                  <a:pt x="190" y="206"/>
                </a:lnTo>
                <a:lnTo>
                  <a:pt x="190" y="206"/>
                </a:lnTo>
                <a:cubicBezTo>
                  <a:pt x="191" y="206"/>
                  <a:pt x="192" y="206"/>
                  <a:pt x="193" y="206"/>
                </a:cubicBezTo>
                <a:lnTo>
                  <a:pt x="193" y="206"/>
                </a:lnTo>
                <a:cubicBezTo>
                  <a:pt x="194" y="206"/>
                  <a:pt x="194" y="206"/>
                  <a:pt x="195" y="205"/>
                </a:cubicBezTo>
                <a:lnTo>
                  <a:pt x="195" y="205"/>
                </a:lnTo>
                <a:lnTo>
                  <a:pt x="196" y="205"/>
                </a:lnTo>
                <a:lnTo>
                  <a:pt x="196" y="205"/>
                </a:lnTo>
                <a:cubicBezTo>
                  <a:pt x="197" y="205"/>
                  <a:pt x="198" y="204"/>
                  <a:pt x="198" y="204"/>
                </a:cubicBezTo>
                <a:lnTo>
                  <a:pt x="198" y="204"/>
                </a:lnTo>
                <a:cubicBezTo>
                  <a:pt x="199" y="204"/>
                  <a:pt x="199" y="204"/>
                  <a:pt x="199" y="203"/>
                </a:cubicBezTo>
                <a:lnTo>
                  <a:pt x="199" y="203"/>
                </a:lnTo>
                <a:cubicBezTo>
                  <a:pt x="200" y="203"/>
                  <a:pt x="200" y="203"/>
                  <a:pt x="201" y="202"/>
                </a:cubicBezTo>
                <a:lnTo>
                  <a:pt x="201" y="202"/>
                </a:lnTo>
                <a:cubicBezTo>
                  <a:pt x="201" y="202"/>
                  <a:pt x="201" y="202"/>
                  <a:pt x="202" y="201"/>
                </a:cubicBezTo>
                <a:lnTo>
                  <a:pt x="202" y="201"/>
                </a:lnTo>
                <a:lnTo>
                  <a:pt x="203" y="200"/>
                </a:lnTo>
                <a:lnTo>
                  <a:pt x="203" y="200"/>
                </a:lnTo>
                <a:lnTo>
                  <a:pt x="204" y="199"/>
                </a:lnTo>
                <a:lnTo>
                  <a:pt x="204" y="199"/>
                </a:lnTo>
                <a:cubicBezTo>
                  <a:pt x="204" y="198"/>
                  <a:pt x="204" y="198"/>
                  <a:pt x="205" y="197"/>
                </a:cubicBezTo>
                <a:lnTo>
                  <a:pt x="205" y="197"/>
                </a:lnTo>
                <a:cubicBezTo>
                  <a:pt x="205" y="197"/>
                  <a:pt x="205" y="197"/>
                  <a:pt x="205" y="196"/>
                </a:cubicBezTo>
                <a:lnTo>
                  <a:pt x="205" y="196"/>
                </a:lnTo>
                <a:cubicBezTo>
                  <a:pt x="206" y="196"/>
                  <a:pt x="206" y="195"/>
                  <a:pt x="206" y="195"/>
                </a:cubicBezTo>
                <a:lnTo>
                  <a:pt x="206" y="195"/>
                </a:lnTo>
                <a:cubicBezTo>
                  <a:pt x="206" y="194"/>
                  <a:pt x="206" y="194"/>
                  <a:pt x="206" y="193"/>
                </a:cubicBezTo>
                <a:lnTo>
                  <a:pt x="206" y="193"/>
                </a:lnTo>
                <a:cubicBezTo>
                  <a:pt x="206" y="193"/>
                  <a:pt x="206" y="192"/>
                  <a:pt x="206" y="191"/>
                </a:cubicBezTo>
                <a:lnTo>
                  <a:pt x="206" y="191"/>
                </a:lnTo>
                <a:cubicBezTo>
                  <a:pt x="207" y="191"/>
                  <a:pt x="207" y="190"/>
                  <a:pt x="207" y="190"/>
                </a:cubicBezTo>
                <a:close/>
                <a:moveTo>
                  <a:pt x="207" y="93"/>
                </a:moveTo>
                <a:lnTo>
                  <a:pt x="136" y="136"/>
                </a:lnTo>
                <a:lnTo>
                  <a:pt x="207" y="180"/>
                </a:lnTo>
                <a:lnTo>
                  <a:pt x="207" y="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47911" y="1002237"/>
            <a:ext cx="232159" cy="184776"/>
          </a:xfrm>
          <a:custGeom>
            <a:avLst/>
            <a:gdLst>
              <a:gd name="T0" fmla="*/ 25 w 216"/>
              <a:gd name="T1" fmla="*/ 171 h 172"/>
              <a:gd name="T2" fmla="*/ 0 w 216"/>
              <a:gd name="T3" fmla="*/ 146 h 172"/>
              <a:gd name="T4" fmla="*/ 0 w 216"/>
              <a:gd name="T5" fmla="*/ 44 h 172"/>
              <a:gd name="T6" fmla="*/ 59 w 216"/>
              <a:gd name="T7" fmla="*/ 19 h 172"/>
              <a:gd name="T8" fmla="*/ 62 w 216"/>
              <a:gd name="T9" fmla="*/ 9 h 172"/>
              <a:gd name="T10" fmla="*/ 141 w 216"/>
              <a:gd name="T11" fmla="*/ 0 h 172"/>
              <a:gd name="T12" fmla="*/ 153 w 216"/>
              <a:gd name="T13" fmla="*/ 9 h 172"/>
              <a:gd name="T14" fmla="*/ 156 w 216"/>
              <a:gd name="T15" fmla="*/ 19 h 172"/>
              <a:gd name="T16" fmla="*/ 190 w 216"/>
              <a:gd name="T17" fmla="*/ 19 h 172"/>
              <a:gd name="T18" fmla="*/ 215 w 216"/>
              <a:gd name="T19" fmla="*/ 146 h 172"/>
              <a:gd name="T20" fmla="*/ 190 w 216"/>
              <a:gd name="T21" fmla="*/ 171 h 172"/>
              <a:gd name="T22" fmla="*/ 25 w 216"/>
              <a:gd name="T23" fmla="*/ 28 h 172"/>
              <a:gd name="T24" fmla="*/ 8 w 216"/>
              <a:gd name="T25" fmla="*/ 146 h 172"/>
              <a:gd name="T26" fmla="*/ 25 w 216"/>
              <a:gd name="T27" fmla="*/ 163 h 172"/>
              <a:gd name="T28" fmla="*/ 190 w 216"/>
              <a:gd name="T29" fmla="*/ 163 h 172"/>
              <a:gd name="T30" fmla="*/ 207 w 216"/>
              <a:gd name="T31" fmla="*/ 44 h 172"/>
              <a:gd name="T32" fmla="*/ 190 w 216"/>
              <a:gd name="T33" fmla="*/ 28 h 172"/>
              <a:gd name="T34" fmla="*/ 145 w 216"/>
              <a:gd name="T35" fmla="*/ 11 h 172"/>
              <a:gd name="T36" fmla="*/ 141 w 216"/>
              <a:gd name="T37" fmla="*/ 8 h 172"/>
              <a:gd name="T38" fmla="*/ 74 w 216"/>
              <a:gd name="T39" fmla="*/ 8 h 172"/>
              <a:gd name="T40" fmla="*/ 65 w 216"/>
              <a:gd name="T41" fmla="*/ 28 h 172"/>
              <a:gd name="T42" fmla="*/ 108 w 216"/>
              <a:gd name="T43" fmla="*/ 146 h 172"/>
              <a:gd name="T44" fmla="*/ 70 w 216"/>
              <a:gd name="T45" fmla="*/ 55 h 172"/>
              <a:gd name="T46" fmla="*/ 160 w 216"/>
              <a:gd name="T47" fmla="*/ 93 h 172"/>
              <a:gd name="T48" fmla="*/ 108 w 216"/>
              <a:gd name="T49" fmla="*/ 146 h 172"/>
              <a:gd name="T50" fmla="*/ 108 w 216"/>
              <a:gd name="T51" fmla="*/ 48 h 172"/>
              <a:gd name="T52" fmla="*/ 76 w 216"/>
              <a:gd name="T53" fmla="*/ 124 h 172"/>
              <a:gd name="T54" fmla="*/ 152 w 216"/>
              <a:gd name="T55" fmla="*/ 93 h 172"/>
              <a:gd name="T56" fmla="*/ 185 w 216"/>
              <a:gd name="T57" fmla="*/ 43 h 172"/>
              <a:gd name="T58" fmla="*/ 180 w 216"/>
              <a:gd name="T59" fmla="*/ 56 h 172"/>
              <a:gd name="T60" fmla="*/ 193 w 216"/>
              <a:gd name="T61" fmla="*/ 51 h 172"/>
              <a:gd name="T62" fmla="*/ 185 w 216"/>
              <a:gd name="T63" fmla="*/ 43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16" h="172">
                <a:moveTo>
                  <a:pt x="190" y="171"/>
                </a:moveTo>
                <a:lnTo>
                  <a:pt x="25" y="171"/>
                </a:lnTo>
                <a:lnTo>
                  <a:pt x="25" y="171"/>
                </a:lnTo>
                <a:cubicBezTo>
                  <a:pt x="11" y="171"/>
                  <a:pt x="0" y="160"/>
                  <a:pt x="0" y="146"/>
                </a:cubicBezTo>
                <a:lnTo>
                  <a:pt x="0" y="44"/>
                </a:lnTo>
                <a:lnTo>
                  <a:pt x="0" y="44"/>
                </a:lnTo>
                <a:cubicBezTo>
                  <a:pt x="0" y="31"/>
                  <a:pt x="11" y="19"/>
                  <a:pt x="25" y="19"/>
                </a:cubicBezTo>
                <a:lnTo>
                  <a:pt x="59" y="19"/>
                </a:lnTo>
                <a:lnTo>
                  <a:pt x="62" y="9"/>
                </a:lnTo>
                <a:lnTo>
                  <a:pt x="62" y="9"/>
                </a:lnTo>
                <a:cubicBezTo>
                  <a:pt x="63" y="4"/>
                  <a:pt x="68" y="0"/>
                  <a:pt x="74" y="0"/>
                </a:cubicBezTo>
                <a:lnTo>
                  <a:pt x="141" y="0"/>
                </a:lnTo>
                <a:lnTo>
                  <a:pt x="141" y="0"/>
                </a:lnTo>
                <a:cubicBezTo>
                  <a:pt x="147" y="0"/>
                  <a:pt x="152" y="4"/>
                  <a:pt x="153" y="9"/>
                </a:cubicBezTo>
                <a:lnTo>
                  <a:pt x="154" y="10"/>
                </a:lnTo>
                <a:lnTo>
                  <a:pt x="156" y="19"/>
                </a:lnTo>
                <a:lnTo>
                  <a:pt x="190" y="19"/>
                </a:lnTo>
                <a:lnTo>
                  <a:pt x="190" y="19"/>
                </a:lnTo>
                <a:cubicBezTo>
                  <a:pt x="204" y="19"/>
                  <a:pt x="215" y="31"/>
                  <a:pt x="215" y="44"/>
                </a:cubicBezTo>
                <a:lnTo>
                  <a:pt x="215" y="146"/>
                </a:lnTo>
                <a:lnTo>
                  <a:pt x="215" y="146"/>
                </a:lnTo>
                <a:cubicBezTo>
                  <a:pt x="215" y="160"/>
                  <a:pt x="204" y="171"/>
                  <a:pt x="190" y="171"/>
                </a:cubicBezTo>
                <a:close/>
                <a:moveTo>
                  <a:pt x="25" y="28"/>
                </a:moveTo>
                <a:lnTo>
                  <a:pt x="25" y="28"/>
                </a:lnTo>
                <a:cubicBezTo>
                  <a:pt x="15" y="28"/>
                  <a:pt x="8" y="35"/>
                  <a:pt x="8" y="44"/>
                </a:cubicBezTo>
                <a:lnTo>
                  <a:pt x="8" y="146"/>
                </a:lnTo>
                <a:lnTo>
                  <a:pt x="8" y="146"/>
                </a:lnTo>
                <a:cubicBezTo>
                  <a:pt x="8" y="155"/>
                  <a:pt x="15" y="163"/>
                  <a:pt x="25" y="163"/>
                </a:cubicBezTo>
                <a:lnTo>
                  <a:pt x="190" y="163"/>
                </a:lnTo>
                <a:lnTo>
                  <a:pt x="190" y="163"/>
                </a:lnTo>
                <a:cubicBezTo>
                  <a:pt x="200" y="163"/>
                  <a:pt x="207" y="155"/>
                  <a:pt x="207" y="146"/>
                </a:cubicBezTo>
                <a:lnTo>
                  <a:pt x="207" y="44"/>
                </a:lnTo>
                <a:lnTo>
                  <a:pt x="207" y="44"/>
                </a:lnTo>
                <a:cubicBezTo>
                  <a:pt x="207" y="35"/>
                  <a:pt x="200" y="28"/>
                  <a:pt x="190" y="28"/>
                </a:cubicBezTo>
                <a:lnTo>
                  <a:pt x="150" y="28"/>
                </a:lnTo>
                <a:lnTo>
                  <a:pt x="145" y="11"/>
                </a:lnTo>
                <a:lnTo>
                  <a:pt x="145" y="11"/>
                </a:lnTo>
                <a:cubicBezTo>
                  <a:pt x="145" y="9"/>
                  <a:pt x="143" y="8"/>
                  <a:pt x="141" y="8"/>
                </a:cubicBezTo>
                <a:lnTo>
                  <a:pt x="74" y="8"/>
                </a:lnTo>
                <a:lnTo>
                  <a:pt x="74" y="8"/>
                </a:lnTo>
                <a:cubicBezTo>
                  <a:pt x="72" y="8"/>
                  <a:pt x="70" y="9"/>
                  <a:pt x="70" y="11"/>
                </a:cubicBezTo>
                <a:lnTo>
                  <a:pt x="65" y="28"/>
                </a:lnTo>
                <a:lnTo>
                  <a:pt x="25" y="28"/>
                </a:lnTo>
                <a:close/>
                <a:moveTo>
                  <a:pt x="108" y="146"/>
                </a:moveTo>
                <a:lnTo>
                  <a:pt x="108" y="146"/>
                </a:lnTo>
                <a:cubicBezTo>
                  <a:pt x="61" y="146"/>
                  <a:pt x="37" y="89"/>
                  <a:pt x="70" y="55"/>
                </a:cubicBezTo>
                <a:lnTo>
                  <a:pt x="70" y="55"/>
                </a:lnTo>
                <a:cubicBezTo>
                  <a:pt x="104" y="22"/>
                  <a:pt x="160" y="46"/>
                  <a:pt x="160" y="93"/>
                </a:cubicBezTo>
                <a:lnTo>
                  <a:pt x="160" y="93"/>
                </a:lnTo>
                <a:cubicBezTo>
                  <a:pt x="160" y="122"/>
                  <a:pt x="136" y="146"/>
                  <a:pt x="108" y="146"/>
                </a:cubicBezTo>
                <a:close/>
                <a:moveTo>
                  <a:pt x="108" y="48"/>
                </a:moveTo>
                <a:lnTo>
                  <a:pt x="108" y="48"/>
                </a:lnTo>
                <a:cubicBezTo>
                  <a:pt x="68" y="48"/>
                  <a:pt x="48" y="96"/>
                  <a:pt x="76" y="124"/>
                </a:cubicBezTo>
                <a:lnTo>
                  <a:pt x="76" y="124"/>
                </a:lnTo>
                <a:cubicBezTo>
                  <a:pt x="104" y="152"/>
                  <a:pt x="152" y="133"/>
                  <a:pt x="152" y="93"/>
                </a:cubicBezTo>
                <a:lnTo>
                  <a:pt x="152" y="93"/>
                </a:lnTo>
                <a:cubicBezTo>
                  <a:pt x="152" y="68"/>
                  <a:pt x="132" y="48"/>
                  <a:pt x="108" y="48"/>
                </a:cubicBezTo>
                <a:close/>
                <a:moveTo>
                  <a:pt x="185" y="43"/>
                </a:moveTo>
                <a:lnTo>
                  <a:pt x="185" y="43"/>
                </a:lnTo>
                <a:cubicBezTo>
                  <a:pt x="178" y="43"/>
                  <a:pt x="175" y="52"/>
                  <a:pt x="180" y="56"/>
                </a:cubicBezTo>
                <a:lnTo>
                  <a:pt x="180" y="56"/>
                </a:lnTo>
                <a:cubicBezTo>
                  <a:pt x="184" y="61"/>
                  <a:pt x="193" y="58"/>
                  <a:pt x="193" y="51"/>
                </a:cubicBezTo>
                <a:lnTo>
                  <a:pt x="193" y="51"/>
                </a:lnTo>
                <a:cubicBezTo>
                  <a:pt x="193" y="46"/>
                  <a:pt x="189" y="43"/>
                  <a:pt x="185" y="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47911" y="1442859"/>
            <a:ext cx="232159" cy="227419"/>
          </a:xfrm>
          <a:custGeom>
            <a:avLst/>
            <a:gdLst>
              <a:gd name="T0" fmla="*/ 186 w 216"/>
              <a:gd name="T1" fmla="*/ 0 h 211"/>
              <a:gd name="T2" fmla="*/ 29 w 216"/>
              <a:gd name="T3" fmla="*/ 0 h 211"/>
              <a:gd name="T4" fmla="*/ 29 w 216"/>
              <a:gd name="T5" fmla="*/ 0 h 211"/>
              <a:gd name="T6" fmla="*/ 0 w 216"/>
              <a:gd name="T7" fmla="*/ 30 h 211"/>
              <a:gd name="T8" fmla="*/ 0 w 216"/>
              <a:gd name="T9" fmla="*/ 137 h 211"/>
              <a:gd name="T10" fmla="*/ 0 w 216"/>
              <a:gd name="T11" fmla="*/ 137 h 211"/>
              <a:gd name="T12" fmla="*/ 29 w 216"/>
              <a:gd name="T13" fmla="*/ 166 h 211"/>
              <a:gd name="T14" fmla="*/ 32 w 216"/>
              <a:gd name="T15" fmla="*/ 166 h 211"/>
              <a:gd name="T16" fmla="*/ 32 w 216"/>
              <a:gd name="T17" fmla="*/ 210 h 211"/>
              <a:gd name="T18" fmla="*/ 96 w 216"/>
              <a:gd name="T19" fmla="*/ 166 h 211"/>
              <a:gd name="T20" fmla="*/ 186 w 216"/>
              <a:gd name="T21" fmla="*/ 166 h 211"/>
              <a:gd name="T22" fmla="*/ 186 w 216"/>
              <a:gd name="T23" fmla="*/ 166 h 211"/>
              <a:gd name="T24" fmla="*/ 215 w 216"/>
              <a:gd name="T25" fmla="*/ 137 h 211"/>
              <a:gd name="T26" fmla="*/ 215 w 216"/>
              <a:gd name="T27" fmla="*/ 30 h 211"/>
              <a:gd name="T28" fmla="*/ 215 w 216"/>
              <a:gd name="T29" fmla="*/ 30 h 211"/>
              <a:gd name="T30" fmla="*/ 186 w 216"/>
              <a:gd name="T31" fmla="*/ 0 h 211"/>
              <a:gd name="T32" fmla="*/ 207 w 216"/>
              <a:gd name="T33" fmla="*/ 137 h 211"/>
              <a:gd name="T34" fmla="*/ 207 w 216"/>
              <a:gd name="T35" fmla="*/ 137 h 211"/>
              <a:gd name="T36" fmla="*/ 186 w 216"/>
              <a:gd name="T37" fmla="*/ 157 h 211"/>
              <a:gd name="T38" fmla="*/ 93 w 216"/>
              <a:gd name="T39" fmla="*/ 157 h 211"/>
              <a:gd name="T40" fmla="*/ 40 w 216"/>
              <a:gd name="T41" fmla="*/ 194 h 211"/>
              <a:gd name="T42" fmla="*/ 41 w 216"/>
              <a:gd name="T43" fmla="*/ 157 h 211"/>
              <a:gd name="T44" fmla="*/ 29 w 216"/>
              <a:gd name="T45" fmla="*/ 157 h 211"/>
              <a:gd name="T46" fmla="*/ 29 w 216"/>
              <a:gd name="T47" fmla="*/ 157 h 211"/>
              <a:gd name="T48" fmla="*/ 8 w 216"/>
              <a:gd name="T49" fmla="*/ 137 h 211"/>
              <a:gd name="T50" fmla="*/ 8 w 216"/>
              <a:gd name="T51" fmla="*/ 30 h 211"/>
              <a:gd name="T52" fmla="*/ 8 w 216"/>
              <a:gd name="T53" fmla="*/ 30 h 211"/>
              <a:gd name="T54" fmla="*/ 29 w 216"/>
              <a:gd name="T55" fmla="*/ 9 h 211"/>
              <a:gd name="T56" fmla="*/ 186 w 216"/>
              <a:gd name="T57" fmla="*/ 9 h 211"/>
              <a:gd name="T58" fmla="*/ 186 w 216"/>
              <a:gd name="T59" fmla="*/ 9 h 211"/>
              <a:gd name="T60" fmla="*/ 207 w 216"/>
              <a:gd name="T61" fmla="*/ 30 h 211"/>
              <a:gd name="T62" fmla="*/ 207 w 216"/>
              <a:gd name="T63" fmla="*/ 137 h 211"/>
              <a:gd name="T64" fmla="*/ 44 w 216"/>
              <a:gd name="T65" fmla="*/ 44 h 211"/>
              <a:gd name="T66" fmla="*/ 171 w 216"/>
              <a:gd name="T67" fmla="*/ 44 h 211"/>
              <a:gd name="T68" fmla="*/ 171 w 216"/>
              <a:gd name="T69" fmla="*/ 52 h 211"/>
              <a:gd name="T70" fmla="*/ 44 w 216"/>
              <a:gd name="T71" fmla="*/ 52 h 211"/>
              <a:gd name="T72" fmla="*/ 44 w 216"/>
              <a:gd name="T73" fmla="*/ 44 h 211"/>
              <a:gd name="T74" fmla="*/ 44 w 216"/>
              <a:gd name="T75" fmla="*/ 79 h 211"/>
              <a:gd name="T76" fmla="*/ 171 w 216"/>
              <a:gd name="T77" fmla="*/ 79 h 211"/>
              <a:gd name="T78" fmla="*/ 171 w 216"/>
              <a:gd name="T79" fmla="*/ 87 h 211"/>
              <a:gd name="T80" fmla="*/ 44 w 216"/>
              <a:gd name="T81" fmla="*/ 87 h 211"/>
              <a:gd name="T82" fmla="*/ 44 w 216"/>
              <a:gd name="T83" fmla="*/ 79 h 211"/>
              <a:gd name="T84" fmla="*/ 44 w 216"/>
              <a:gd name="T85" fmla="*/ 114 h 211"/>
              <a:gd name="T86" fmla="*/ 138 w 216"/>
              <a:gd name="T87" fmla="*/ 114 h 211"/>
              <a:gd name="T88" fmla="*/ 138 w 216"/>
              <a:gd name="T89" fmla="*/ 123 h 211"/>
              <a:gd name="T90" fmla="*/ 44 w 216"/>
              <a:gd name="T91" fmla="*/ 123 h 211"/>
              <a:gd name="T92" fmla="*/ 44 w 216"/>
              <a:gd name="T93" fmla="*/ 114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6" h="211">
                <a:moveTo>
                  <a:pt x="186" y="0"/>
                </a:moveTo>
                <a:lnTo>
                  <a:pt x="29" y="0"/>
                </a:lnTo>
                <a:lnTo>
                  <a:pt x="29" y="0"/>
                </a:lnTo>
                <a:cubicBezTo>
                  <a:pt x="13" y="0"/>
                  <a:pt x="0" y="14"/>
                  <a:pt x="0" y="30"/>
                </a:cubicBezTo>
                <a:lnTo>
                  <a:pt x="0" y="137"/>
                </a:lnTo>
                <a:lnTo>
                  <a:pt x="0" y="137"/>
                </a:lnTo>
                <a:cubicBezTo>
                  <a:pt x="0" y="153"/>
                  <a:pt x="13" y="166"/>
                  <a:pt x="29" y="166"/>
                </a:cubicBezTo>
                <a:lnTo>
                  <a:pt x="32" y="166"/>
                </a:lnTo>
                <a:lnTo>
                  <a:pt x="32" y="210"/>
                </a:lnTo>
                <a:lnTo>
                  <a:pt x="96" y="166"/>
                </a:lnTo>
                <a:lnTo>
                  <a:pt x="186" y="166"/>
                </a:lnTo>
                <a:lnTo>
                  <a:pt x="186" y="166"/>
                </a:lnTo>
                <a:cubicBezTo>
                  <a:pt x="202" y="166"/>
                  <a:pt x="215" y="153"/>
                  <a:pt x="215" y="137"/>
                </a:cubicBezTo>
                <a:lnTo>
                  <a:pt x="215" y="30"/>
                </a:lnTo>
                <a:lnTo>
                  <a:pt x="215" y="30"/>
                </a:lnTo>
                <a:cubicBezTo>
                  <a:pt x="215" y="14"/>
                  <a:pt x="202" y="0"/>
                  <a:pt x="186" y="0"/>
                </a:cubicBezTo>
                <a:close/>
                <a:moveTo>
                  <a:pt x="207" y="137"/>
                </a:moveTo>
                <a:lnTo>
                  <a:pt x="207" y="137"/>
                </a:lnTo>
                <a:cubicBezTo>
                  <a:pt x="207" y="148"/>
                  <a:pt x="198" y="157"/>
                  <a:pt x="186" y="157"/>
                </a:cubicBezTo>
                <a:lnTo>
                  <a:pt x="93" y="157"/>
                </a:lnTo>
                <a:lnTo>
                  <a:pt x="40" y="194"/>
                </a:lnTo>
                <a:lnTo>
                  <a:pt x="41" y="157"/>
                </a:lnTo>
                <a:lnTo>
                  <a:pt x="29" y="157"/>
                </a:lnTo>
                <a:lnTo>
                  <a:pt x="29" y="157"/>
                </a:lnTo>
                <a:cubicBezTo>
                  <a:pt x="17" y="157"/>
                  <a:pt x="8" y="148"/>
                  <a:pt x="8" y="137"/>
                </a:cubicBezTo>
                <a:lnTo>
                  <a:pt x="8" y="30"/>
                </a:lnTo>
                <a:lnTo>
                  <a:pt x="8" y="30"/>
                </a:lnTo>
                <a:cubicBezTo>
                  <a:pt x="8" y="18"/>
                  <a:pt x="17" y="9"/>
                  <a:pt x="29" y="9"/>
                </a:cubicBezTo>
                <a:lnTo>
                  <a:pt x="186" y="9"/>
                </a:lnTo>
                <a:lnTo>
                  <a:pt x="186" y="9"/>
                </a:lnTo>
                <a:cubicBezTo>
                  <a:pt x="198" y="9"/>
                  <a:pt x="207" y="18"/>
                  <a:pt x="207" y="30"/>
                </a:cubicBezTo>
                <a:lnTo>
                  <a:pt x="207" y="137"/>
                </a:lnTo>
                <a:close/>
                <a:moveTo>
                  <a:pt x="44" y="44"/>
                </a:moveTo>
                <a:lnTo>
                  <a:pt x="171" y="44"/>
                </a:lnTo>
                <a:lnTo>
                  <a:pt x="171" y="52"/>
                </a:lnTo>
                <a:lnTo>
                  <a:pt x="44" y="52"/>
                </a:lnTo>
                <a:lnTo>
                  <a:pt x="44" y="44"/>
                </a:lnTo>
                <a:close/>
                <a:moveTo>
                  <a:pt x="44" y="79"/>
                </a:moveTo>
                <a:lnTo>
                  <a:pt x="171" y="79"/>
                </a:lnTo>
                <a:lnTo>
                  <a:pt x="171" y="87"/>
                </a:lnTo>
                <a:lnTo>
                  <a:pt x="44" y="87"/>
                </a:lnTo>
                <a:lnTo>
                  <a:pt x="44" y="79"/>
                </a:lnTo>
                <a:close/>
                <a:moveTo>
                  <a:pt x="44" y="114"/>
                </a:moveTo>
                <a:lnTo>
                  <a:pt x="138" y="114"/>
                </a:lnTo>
                <a:lnTo>
                  <a:pt x="138" y="123"/>
                </a:lnTo>
                <a:lnTo>
                  <a:pt x="44" y="123"/>
                </a:lnTo>
                <a:lnTo>
                  <a:pt x="44" y="1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71602" y="3295376"/>
            <a:ext cx="184777" cy="232158"/>
          </a:xfrm>
          <a:custGeom>
            <a:avLst/>
            <a:gdLst>
              <a:gd name="T0" fmla="*/ 29 w 174"/>
              <a:gd name="T1" fmla="*/ 214 h 215"/>
              <a:gd name="T2" fmla="*/ 0 w 174"/>
              <a:gd name="T3" fmla="*/ 185 h 215"/>
              <a:gd name="T4" fmla="*/ 0 w 174"/>
              <a:gd name="T5" fmla="*/ 114 h 215"/>
              <a:gd name="T6" fmla="*/ 121 w 174"/>
              <a:gd name="T7" fmla="*/ 84 h 215"/>
              <a:gd name="T8" fmla="*/ 121 w 174"/>
              <a:gd name="T9" fmla="*/ 60 h 215"/>
              <a:gd name="T10" fmla="*/ 87 w 174"/>
              <a:gd name="T11" fmla="*/ 25 h 215"/>
              <a:gd name="T12" fmla="*/ 52 w 174"/>
              <a:gd name="T13" fmla="*/ 68 h 215"/>
              <a:gd name="T14" fmla="*/ 27 w 174"/>
              <a:gd name="T15" fmla="*/ 60 h 215"/>
              <a:gd name="T16" fmla="*/ 87 w 174"/>
              <a:gd name="T17" fmla="*/ 0 h 215"/>
              <a:gd name="T18" fmla="*/ 146 w 174"/>
              <a:gd name="T19" fmla="*/ 60 h 215"/>
              <a:gd name="T20" fmla="*/ 146 w 174"/>
              <a:gd name="T21" fmla="*/ 84 h 215"/>
              <a:gd name="T22" fmla="*/ 173 w 174"/>
              <a:gd name="T23" fmla="*/ 185 h 215"/>
              <a:gd name="T24" fmla="*/ 144 w 174"/>
              <a:gd name="T25" fmla="*/ 214 h 215"/>
              <a:gd name="T26" fmla="*/ 29 w 174"/>
              <a:gd name="T27" fmla="*/ 93 h 215"/>
              <a:gd name="T28" fmla="*/ 8 w 174"/>
              <a:gd name="T29" fmla="*/ 185 h 215"/>
              <a:gd name="T30" fmla="*/ 29 w 174"/>
              <a:gd name="T31" fmla="*/ 206 h 215"/>
              <a:gd name="T32" fmla="*/ 144 w 174"/>
              <a:gd name="T33" fmla="*/ 206 h 215"/>
              <a:gd name="T34" fmla="*/ 165 w 174"/>
              <a:gd name="T35" fmla="*/ 114 h 215"/>
              <a:gd name="T36" fmla="*/ 144 w 174"/>
              <a:gd name="T37" fmla="*/ 93 h 215"/>
              <a:gd name="T38" fmla="*/ 137 w 174"/>
              <a:gd name="T39" fmla="*/ 60 h 215"/>
              <a:gd name="T40" fmla="*/ 88 w 174"/>
              <a:gd name="T41" fmla="*/ 8 h 215"/>
              <a:gd name="T42" fmla="*/ 36 w 174"/>
              <a:gd name="T43" fmla="*/ 59 h 215"/>
              <a:gd name="T44" fmla="*/ 44 w 174"/>
              <a:gd name="T45" fmla="*/ 59 h 215"/>
              <a:gd name="T46" fmla="*/ 88 w 174"/>
              <a:gd name="T47" fmla="*/ 17 h 215"/>
              <a:gd name="T48" fmla="*/ 129 w 174"/>
              <a:gd name="T49" fmla="*/ 93 h 215"/>
              <a:gd name="T50" fmla="*/ 87 w 174"/>
              <a:gd name="T51" fmla="*/ 120 h 215"/>
              <a:gd name="T52" fmla="*/ 77 w 174"/>
              <a:gd name="T53" fmla="*/ 144 h 215"/>
              <a:gd name="T54" fmla="*/ 100 w 174"/>
              <a:gd name="T55" fmla="*/ 134 h 215"/>
              <a:gd name="T56" fmla="*/ 87 w 174"/>
              <a:gd name="T57" fmla="*/ 120 h 215"/>
              <a:gd name="T58" fmla="*/ 93 w 174"/>
              <a:gd name="T59" fmla="*/ 139 h 215"/>
              <a:gd name="T60" fmla="*/ 87 w 174"/>
              <a:gd name="T61" fmla="*/ 132 h 215"/>
              <a:gd name="T62" fmla="*/ 80 w 174"/>
              <a:gd name="T63" fmla="*/ 139 h 215"/>
              <a:gd name="T64" fmla="*/ 80 w 174"/>
              <a:gd name="T65" fmla="*/ 171 h 215"/>
              <a:gd name="T66" fmla="*/ 87 w 174"/>
              <a:gd name="T67" fmla="*/ 178 h 215"/>
              <a:gd name="T68" fmla="*/ 93 w 174"/>
              <a:gd name="T69" fmla="*/ 171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4" h="215">
                <a:moveTo>
                  <a:pt x="144" y="214"/>
                </a:moveTo>
                <a:lnTo>
                  <a:pt x="29" y="214"/>
                </a:lnTo>
                <a:lnTo>
                  <a:pt x="29" y="214"/>
                </a:lnTo>
                <a:cubicBezTo>
                  <a:pt x="13" y="214"/>
                  <a:pt x="0" y="201"/>
                  <a:pt x="0" y="185"/>
                </a:cubicBezTo>
                <a:lnTo>
                  <a:pt x="0" y="114"/>
                </a:lnTo>
                <a:lnTo>
                  <a:pt x="0" y="114"/>
                </a:lnTo>
                <a:cubicBezTo>
                  <a:pt x="0" y="97"/>
                  <a:pt x="13" y="84"/>
                  <a:pt x="29" y="84"/>
                </a:cubicBezTo>
                <a:lnTo>
                  <a:pt x="121" y="84"/>
                </a:lnTo>
                <a:lnTo>
                  <a:pt x="121" y="60"/>
                </a:lnTo>
                <a:lnTo>
                  <a:pt x="121" y="60"/>
                </a:lnTo>
                <a:cubicBezTo>
                  <a:pt x="121" y="41"/>
                  <a:pt x="105" y="25"/>
                  <a:pt x="87" y="25"/>
                </a:cubicBezTo>
                <a:lnTo>
                  <a:pt x="87" y="25"/>
                </a:lnTo>
                <a:cubicBezTo>
                  <a:pt x="68" y="25"/>
                  <a:pt x="52" y="41"/>
                  <a:pt x="52" y="60"/>
                </a:cubicBezTo>
                <a:lnTo>
                  <a:pt x="52" y="68"/>
                </a:lnTo>
                <a:lnTo>
                  <a:pt x="27" y="68"/>
                </a:lnTo>
                <a:lnTo>
                  <a:pt x="27" y="60"/>
                </a:lnTo>
                <a:lnTo>
                  <a:pt x="27" y="60"/>
                </a:lnTo>
                <a:cubicBezTo>
                  <a:pt x="27" y="27"/>
                  <a:pt x="54" y="0"/>
                  <a:pt x="87" y="0"/>
                </a:cubicBezTo>
                <a:lnTo>
                  <a:pt x="87" y="0"/>
                </a:lnTo>
                <a:cubicBezTo>
                  <a:pt x="119" y="0"/>
                  <a:pt x="146" y="27"/>
                  <a:pt x="146" y="60"/>
                </a:cubicBezTo>
                <a:lnTo>
                  <a:pt x="146" y="84"/>
                </a:lnTo>
                <a:lnTo>
                  <a:pt x="146" y="84"/>
                </a:lnTo>
                <a:cubicBezTo>
                  <a:pt x="161" y="85"/>
                  <a:pt x="173" y="98"/>
                  <a:pt x="173" y="114"/>
                </a:cubicBezTo>
                <a:lnTo>
                  <a:pt x="173" y="185"/>
                </a:lnTo>
                <a:lnTo>
                  <a:pt x="173" y="185"/>
                </a:lnTo>
                <a:cubicBezTo>
                  <a:pt x="173" y="201"/>
                  <a:pt x="160" y="214"/>
                  <a:pt x="144" y="214"/>
                </a:cubicBezTo>
                <a:close/>
                <a:moveTo>
                  <a:pt x="29" y="93"/>
                </a:moveTo>
                <a:lnTo>
                  <a:pt x="29" y="93"/>
                </a:lnTo>
                <a:cubicBezTo>
                  <a:pt x="17" y="93"/>
                  <a:pt x="8" y="102"/>
                  <a:pt x="8" y="114"/>
                </a:cubicBezTo>
                <a:lnTo>
                  <a:pt x="8" y="185"/>
                </a:lnTo>
                <a:lnTo>
                  <a:pt x="8" y="185"/>
                </a:lnTo>
                <a:cubicBezTo>
                  <a:pt x="8" y="196"/>
                  <a:pt x="17" y="206"/>
                  <a:pt x="29" y="206"/>
                </a:cubicBezTo>
                <a:lnTo>
                  <a:pt x="144" y="206"/>
                </a:lnTo>
                <a:lnTo>
                  <a:pt x="144" y="206"/>
                </a:lnTo>
                <a:cubicBezTo>
                  <a:pt x="156" y="206"/>
                  <a:pt x="165" y="196"/>
                  <a:pt x="165" y="185"/>
                </a:cubicBezTo>
                <a:lnTo>
                  <a:pt x="165" y="114"/>
                </a:lnTo>
                <a:lnTo>
                  <a:pt x="165" y="114"/>
                </a:lnTo>
                <a:cubicBezTo>
                  <a:pt x="165" y="102"/>
                  <a:pt x="156" y="93"/>
                  <a:pt x="144" y="93"/>
                </a:cubicBezTo>
                <a:lnTo>
                  <a:pt x="137" y="93"/>
                </a:lnTo>
                <a:lnTo>
                  <a:pt x="137" y="60"/>
                </a:lnTo>
                <a:lnTo>
                  <a:pt x="137" y="60"/>
                </a:lnTo>
                <a:cubicBezTo>
                  <a:pt x="137" y="31"/>
                  <a:pt x="115" y="9"/>
                  <a:pt x="88" y="8"/>
                </a:cubicBezTo>
                <a:lnTo>
                  <a:pt x="88" y="8"/>
                </a:lnTo>
                <a:cubicBezTo>
                  <a:pt x="59" y="8"/>
                  <a:pt x="36" y="31"/>
                  <a:pt x="36" y="59"/>
                </a:cubicBezTo>
                <a:lnTo>
                  <a:pt x="44" y="59"/>
                </a:lnTo>
                <a:lnTo>
                  <a:pt x="44" y="59"/>
                </a:lnTo>
                <a:cubicBezTo>
                  <a:pt x="44" y="35"/>
                  <a:pt x="64" y="17"/>
                  <a:pt x="88" y="17"/>
                </a:cubicBezTo>
                <a:lnTo>
                  <a:pt x="88" y="17"/>
                </a:lnTo>
                <a:cubicBezTo>
                  <a:pt x="110" y="17"/>
                  <a:pt x="129" y="36"/>
                  <a:pt x="129" y="60"/>
                </a:cubicBezTo>
                <a:lnTo>
                  <a:pt x="129" y="93"/>
                </a:lnTo>
                <a:lnTo>
                  <a:pt x="29" y="93"/>
                </a:lnTo>
                <a:close/>
                <a:moveTo>
                  <a:pt x="87" y="120"/>
                </a:moveTo>
                <a:lnTo>
                  <a:pt x="87" y="120"/>
                </a:lnTo>
                <a:cubicBezTo>
                  <a:pt x="74" y="120"/>
                  <a:pt x="68" y="135"/>
                  <a:pt x="77" y="144"/>
                </a:cubicBezTo>
                <a:lnTo>
                  <a:pt x="77" y="144"/>
                </a:lnTo>
                <a:cubicBezTo>
                  <a:pt x="86" y="153"/>
                  <a:pt x="100" y="147"/>
                  <a:pt x="100" y="134"/>
                </a:cubicBezTo>
                <a:lnTo>
                  <a:pt x="100" y="134"/>
                </a:lnTo>
                <a:cubicBezTo>
                  <a:pt x="100" y="126"/>
                  <a:pt x="94" y="120"/>
                  <a:pt x="87" y="120"/>
                </a:cubicBezTo>
                <a:close/>
                <a:moveTo>
                  <a:pt x="93" y="139"/>
                </a:moveTo>
                <a:lnTo>
                  <a:pt x="93" y="139"/>
                </a:lnTo>
                <a:cubicBezTo>
                  <a:pt x="93" y="135"/>
                  <a:pt x="91" y="132"/>
                  <a:pt x="87" y="132"/>
                </a:cubicBezTo>
                <a:lnTo>
                  <a:pt x="87" y="132"/>
                </a:lnTo>
                <a:lnTo>
                  <a:pt x="87" y="132"/>
                </a:lnTo>
                <a:cubicBezTo>
                  <a:pt x="83" y="132"/>
                  <a:pt x="80" y="135"/>
                  <a:pt x="80" y="139"/>
                </a:cubicBezTo>
                <a:lnTo>
                  <a:pt x="80" y="171"/>
                </a:lnTo>
                <a:lnTo>
                  <a:pt x="80" y="171"/>
                </a:lnTo>
                <a:cubicBezTo>
                  <a:pt x="80" y="175"/>
                  <a:pt x="83" y="178"/>
                  <a:pt x="87" y="178"/>
                </a:cubicBezTo>
                <a:lnTo>
                  <a:pt x="87" y="178"/>
                </a:lnTo>
                <a:lnTo>
                  <a:pt x="87" y="178"/>
                </a:lnTo>
                <a:cubicBezTo>
                  <a:pt x="91" y="178"/>
                  <a:pt x="93" y="175"/>
                  <a:pt x="93" y="171"/>
                </a:cubicBezTo>
                <a:lnTo>
                  <a:pt x="93" y="13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14241" y="1921388"/>
            <a:ext cx="104234" cy="203731"/>
          </a:xfrm>
          <a:custGeom>
            <a:avLst/>
            <a:gdLst>
              <a:gd name="T0" fmla="*/ 62 w 96"/>
              <a:gd name="T1" fmla="*/ 188 h 189"/>
              <a:gd name="T2" fmla="*/ 22 w 96"/>
              <a:gd name="T3" fmla="*/ 188 h 189"/>
              <a:gd name="T4" fmla="*/ 22 w 96"/>
              <a:gd name="T5" fmla="*/ 104 h 189"/>
              <a:gd name="T6" fmla="*/ 0 w 96"/>
              <a:gd name="T7" fmla="*/ 104 h 189"/>
              <a:gd name="T8" fmla="*/ 0 w 96"/>
              <a:gd name="T9" fmla="*/ 65 h 189"/>
              <a:gd name="T10" fmla="*/ 22 w 96"/>
              <a:gd name="T11" fmla="*/ 65 h 189"/>
              <a:gd name="T12" fmla="*/ 22 w 96"/>
              <a:gd name="T13" fmla="*/ 43 h 189"/>
              <a:gd name="T14" fmla="*/ 22 w 96"/>
              <a:gd name="T15" fmla="*/ 43 h 189"/>
              <a:gd name="T16" fmla="*/ 69 w 96"/>
              <a:gd name="T17" fmla="*/ 0 h 189"/>
              <a:gd name="T18" fmla="*/ 69 w 96"/>
              <a:gd name="T19" fmla="*/ 0 h 189"/>
              <a:gd name="T20" fmla="*/ 91 w 96"/>
              <a:gd name="T21" fmla="*/ 1 h 189"/>
              <a:gd name="T22" fmla="*/ 95 w 96"/>
              <a:gd name="T23" fmla="*/ 2 h 189"/>
              <a:gd name="T24" fmla="*/ 94 w 96"/>
              <a:gd name="T25" fmla="*/ 38 h 189"/>
              <a:gd name="T26" fmla="*/ 90 w 96"/>
              <a:gd name="T27" fmla="*/ 38 h 189"/>
              <a:gd name="T28" fmla="*/ 90 w 96"/>
              <a:gd name="T29" fmla="*/ 38 h 189"/>
              <a:gd name="T30" fmla="*/ 70 w 96"/>
              <a:gd name="T31" fmla="*/ 38 h 189"/>
              <a:gd name="T32" fmla="*/ 70 w 96"/>
              <a:gd name="T33" fmla="*/ 38 h 189"/>
              <a:gd name="T34" fmla="*/ 62 w 96"/>
              <a:gd name="T35" fmla="*/ 47 h 189"/>
              <a:gd name="T36" fmla="*/ 62 w 96"/>
              <a:gd name="T37" fmla="*/ 65 h 189"/>
              <a:gd name="T38" fmla="*/ 95 w 96"/>
              <a:gd name="T39" fmla="*/ 65 h 189"/>
              <a:gd name="T40" fmla="*/ 93 w 96"/>
              <a:gd name="T41" fmla="*/ 104 h 189"/>
              <a:gd name="T42" fmla="*/ 62 w 96"/>
              <a:gd name="T43" fmla="*/ 104 h 189"/>
              <a:gd name="T44" fmla="*/ 62 w 96"/>
              <a:gd name="T45" fmla="*/ 188 h 189"/>
              <a:gd name="T46" fmla="*/ 31 w 96"/>
              <a:gd name="T47" fmla="*/ 179 h 189"/>
              <a:gd name="T48" fmla="*/ 54 w 96"/>
              <a:gd name="T49" fmla="*/ 179 h 189"/>
              <a:gd name="T50" fmla="*/ 54 w 96"/>
              <a:gd name="T51" fmla="*/ 95 h 189"/>
              <a:gd name="T52" fmla="*/ 85 w 96"/>
              <a:gd name="T53" fmla="*/ 95 h 189"/>
              <a:gd name="T54" fmla="*/ 86 w 96"/>
              <a:gd name="T55" fmla="*/ 73 h 189"/>
              <a:gd name="T56" fmla="*/ 54 w 96"/>
              <a:gd name="T57" fmla="*/ 73 h 189"/>
              <a:gd name="T58" fmla="*/ 54 w 96"/>
              <a:gd name="T59" fmla="*/ 47 h 189"/>
              <a:gd name="T60" fmla="*/ 54 w 96"/>
              <a:gd name="T61" fmla="*/ 47 h 189"/>
              <a:gd name="T62" fmla="*/ 70 w 96"/>
              <a:gd name="T63" fmla="*/ 29 h 189"/>
              <a:gd name="T64" fmla="*/ 70 w 96"/>
              <a:gd name="T65" fmla="*/ 29 h 189"/>
              <a:gd name="T66" fmla="*/ 86 w 96"/>
              <a:gd name="T67" fmla="*/ 29 h 189"/>
              <a:gd name="T68" fmla="*/ 86 w 96"/>
              <a:gd name="T69" fmla="*/ 9 h 189"/>
              <a:gd name="T70" fmla="*/ 86 w 96"/>
              <a:gd name="T71" fmla="*/ 9 h 189"/>
              <a:gd name="T72" fmla="*/ 69 w 96"/>
              <a:gd name="T73" fmla="*/ 8 h 189"/>
              <a:gd name="T74" fmla="*/ 69 w 96"/>
              <a:gd name="T75" fmla="*/ 8 h 189"/>
              <a:gd name="T76" fmla="*/ 31 w 96"/>
              <a:gd name="T77" fmla="*/ 43 h 189"/>
              <a:gd name="T78" fmla="*/ 31 w 96"/>
              <a:gd name="T79" fmla="*/ 73 h 189"/>
              <a:gd name="T80" fmla="*/ 8 w 96"/>
              <a:gd name="T81" fmla="*/ 73 h 189"/>
              <a:gd name="T82" fmla="*/ 8 w 96"/>
              <a:gd name="T83" fmla="*/ 95 h 189"/>
              <a:gd name="T84" fmla="*/ 31 w 96"/>
              <a:gd name="T85" fmla="*/ 95 h 189"/>
              <a:gd name="T86" fmla="*/ 31 w 96"/>
              <a:gd name="T87" fmla="*/ 17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6" h="189">
                <a:moveTo>
                  <a:pt x="62" y="188"/>
                </a:moveTo>
                <a:lnTo>
                  <a:pt x="22" y="188"/>
                </a:lnTo>
                <a:lnTo>
                  <a:pt x="22" y="104"/>
                </a:lnTo>
                <a:lnTo>
                  <a:pt x="0" y="104"/>
                </a:lnTo>
                <a:lnTo>
                  <a:pt x="0" y="65"/>
                </a:lnTo>
                <a:lnTo>
                  <a:pt x="22" y="65"/>
                </a:lnTo>
                <a:lnTo>
                  <a:pt x="22" y="43"/>
                </a:lnTo>
                <a:lnTo>
                  <a:pt x="22" y="43"/>
                </a:lnTo>
                <a:cubicBezTo>
                  <a:pt x="22" y="23"/>
                  <a:pt x="35" y="0"/>
                  <a:pt x="69" y="0"/>
                </a:cubicBezTo>
                <a:lnTo>
                  <a:pt x="69" y="0"/>
                </a:lnTo>
                <a:cubicBezTo>
                  <a:pt x="76" y="0"/>
                  <a:pt x="84" y="0"/>
                  <a:pt x="91" y="1"/>
                </a:cubicBezTo>
                <a:lnTo>
                  <a:pt x="95" y="2"/>
                </a:lnTo>
                <a:lnTo>
                  <a:pt x="94" y="38"/>
                </a:lnTo>
                <a:lnTo>
                  <a:pt x="90" y="38"/>
                </a:lnTo>
                <a:lnTo>
                  <a:pt x="90" y="38"/>
                </a:lnTo>
                <a:cubicBezTo>
                  <a:pt x="90" y="38"/>
                  <a:pt x="80" y="38"/>
                  <a:pt x="70" y="38"/>
                </a:cubicBezTo>
                <a:lnTo>
                  <a:pt x="70" y="38"/>
                </a:lnTo>
                <a:cubicBezTo>
                  <a:pt x="63" y="38"/>
                  <a:pt x="62" y="39"/>
                  <a:pt x="62" y="47"/>
                </a:cubicBezTo>
                <a:lnTo>
                  <a:pt x="62" y="65"/>
                </a:lnTo>
                <a:lnTo>
                  <a:pt x="95" y="65"/>
                </a:lnTo>
                <a:lnTo>
                  <a:pt x="93" y="104"/>
                </a:lnTo>
                <a:lnTo>
                  <a:pt x="62" y="104"/>
                </a:lnTo>
                <a:lnTo>
                  <a:pt x="62" y="188"/>
                </a:lnTo>
                <a:close/>
                <a:moveTo>
                  <a:pt x="31" y="179"/>
                </a:moveTo>
                <a:lnTo>
                  <a:pt x="54" y="179"/>
                </a:lnTo>
                <a:lnTo>
                  <a:pt x="54" y="95"/>
                </a:lnTo>
                <a:lnTo>
                  <a:pt x="85" y="95"/>
                </a:lnTo>
                <a:lnTo>
                  <a:pt x="86" y="73"/>
                </a:lnTo>
                <a:lnTo>
                  <a:pt x="54" y="73"/>
                </a:lnTo>
                <a:lnTo>
                  <a:pt x="54" y="47"/>
                </a:lnTo>
                <a:lnTo>
                  <a:pt x="54" y="47"/>
                </a:lnTo>
                <a:cubicBezTo>
                  <a:pt x="54" y="38"/>
                  <a:pt x="55" y="29"/>
                  <a:pt x="70" y="29"/>
                </a:cubicBezTo>
                <a:lnTo>
                  <a:pt x="70" y="29"/>
                </a:lnTo>
                <a:cubicBezTo>
                  <a:pt x="76" y="29"/>
                  <a:pt x="82" y="29"/>
                  <a:pt x="86" y="29"/>
                </a:cubicBezTo>
                <a:lnTo>
                  <a:pt x="86" y="9"/>
                </a:lnTo>
                <a:lnTo>
                  <a:pt x="86" y="9"/>
                </a:lnTo>
                <a:cubicBezTo>
                  <a:pt x="82" y="9"/>
                  <a:pt x="76" y="8"/>
                  <a:pt x="69" y="8"/>
                </a:cubicBezTo>
                <a:lnTo>
                  <a:pt x="69" y="8"/>
                </a:lnTo>
                <a:cubicBezTo>
                  <a:pt x="41" y="8"/>
                  <a:pt x="31" y="26"/>
                  <a:pt x="31" y="43"/>
                </a:cubicBezTo>
                <a:lnTo>
                  <a:pt x="31" y="73"/>
                </a:lnTo>
                <a:lnTo>
                  <a:pt x="8" y="73"/>
                </a:lnTo>
                <a:lnTo>
                  <a:pt x="8" y="95"/>
                </a:lnTo>
                <a:lnTo>
                  <a:pt x="31" y="95"/>
                </a:lnTo>
                <a:lnTo>
                  <a:pt x="31" y="1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52650" y="3802331"/>
            <a:ext cx="222680" cy="151613"/>
          </a:xfrm>
          <a:custGeom>
            <a:avLst/>
            <a:gdLst>
              <a:gd name="T0" fmla="*/ 104 w 208"/>
              <a:gd name="T1" fmla="*/ 9 h 139"/>
              <a:gd name="T2" fmla="*/ 104 w 208"/>
              <a:gd name="T3" fmla="*/ 9 h 139"/>
              <a:gd name="T4" fmla="*/ 196 w 208"/>
              <a:gd name="T5" fmla="*/ 69 h 139"/>
              <a:gd name="T6" fmla="*/ 196 w 208"/>
              <a:gd name="T7" fmla="*/ 69 h 139"/>
              <a:gd name="T8" fmla="*/ 104 w 208"/>
              <a:gd name="T9" fmla="*/ 129 h 139"/>
              <a:gd name="T10" fmla="*/ 104 w 208"/>
              <a:gd name="T11" fmla="*/ 129 h 139"/>
              <a:gd name="T12" fmla="*/ 11 w 208"/>
              <a:gd name="T13" fmla="*/ 69 h 139"/>
              <a:gd name="T14" fmla="*/ 11 w 208"/>
              <a:gd name="T15" fmla="*/ 69 h 139"/>
              <a:gd name="T16" fmla="*/ 104 w 208"/>
              <a:gd name="T17" fmla="*/ 9 h 139"/>
              <a:gd name="T18" fmla="*/ 104 w 208"/>
              <a:gd name="T19" fmla="*/ 0 h 139"/>
              <a:gd name="T20" fmla="*/ 104 w 208"/>
              <a:gd name="T21" fmla="*/ 0 h 139"/>
              <a:gd name="T22" fmla="*/ 0 w 208"/>
              <a:gd name="T23" fmla="*/ 68 h 139"/>
              <a:gd name="T24" fmla="*/ 0 w 208"/>
              <a:gd name="T25" fmla="*/ 69 h 139"/>
              <a:gd name="T26" fmla="*/ 0 w 208"/>
              <a:gd name="T27" fmla="*/ 69 h 139"/>
              <a:gd name="T28" fmla="*/ 104 w 208"/>
              <a:gd name="T29" fmla="*/ 137 h 139"/>
              <a:gd name="T30" fmla="*/ 104 w 208"/>
              <a:gd name="T31" fmla="*/ 137 h 139"/>
              <a:gd name="T32" fmla="*/ 207 w 208"/>
              <a:gd name="T33" fmla="*/ 69 h 139"/>
              <a:gd name="T34" fmla="*/ 207 w 208"/>
              <a:gd name="T35" fmla="*/ 68 h 139"/>
              <a:gd name="T36" fmla="*/ 207 w 208"/>
              <a:gd name="T37" fmla="*/ 68 h 139"/>
              <a:gd name="T38" fmla="*/ 104 w 208"/>
              <a:gd name="T39" fmla="*/ 0 h 139"/>
              <a:gd name="T40" fmla="*/ 104 w 208"/>
              <a:gd name="T41" fmla="*/ 25 h 139"/>
              <a:gd name="T42" fmla="*/ 104 w 208"/>
              <a:gd name="T43" fmla="*/ 25 h 139"/>
              <a:gd name="T44" fmla="*/ 134 w 208"/>
              <a:gd name="T45" fmla="*/ 99 h 139"/>
              <a:gd name="T46" fmla="*/ 134 w 208"/>
              <a:gd name="T47" fmla="*/ 99 h 139"/>
              <a:gd name="T48" fmla="*/ 61 w 208"/>
              <a:gd name="T49" fmla="*/ 69 h 139"/>
              <a:gd name="T50" fmla="*/ 61 w 208"/>
              <a:gd name="T51" fmla="*/ 69 h 139"/>
              <a:gd name="T52" fmla="*/ 104 w 208"/>
              <a:gd name="T53" fmla="*/ 25 h 139"/>
              <a:gd name="T54" fmla="*/ 104 w 208"/>
              <a:gd name="T55" fmla="*/ 17 h 139"/>
              <a:gd name="T56" fmla="*/ 104 w 208"/>
              <a:gd name="T57" fmla="*/ 17 h 139"/>
              <a:gd name="T58" fmla="*/ 67 w 208"/>
              <a:gd name="T59" fmla="*/ 105 h 139"/>
              <a:gd name="T60" fmla="*/ 67 w 208"/>
              <a:gd name="T61" fmla="*/ 105 h 139"/>
              <a:gd name="T62" fmla="*/ 155 w 208"/>
              <a:gd name="T63" fmla="*/ 69 h 139"/>
              <a:gd name="T64" fmla="*/ 155 w 208"/>
              <a:gd name="T65" fmla="*/ 69 h 139"/>
              <a:gd name="T66" fmla="*/ 104 w 208"/>
              <a:gd name="T67" fmla="*/ 17 h 139"/>
              <a:gd name="T68" fmla="*/ 104 w 208"/>
              <a:gd name="T69" fmla="*/ 47 h 139"/>
              <a:gd name="T70" fmla="*/ 104 w 208"/>
              <a:gd name="T71" fmla="*/ 47 h 139"/>
              <a:gd name="T72" fmla="*/ 89 w 208"/>
              <a:gd name="T73" fmla="*/ 84 h 139"/>
              <a:gd name="T74" fmla="*/ 89 w 208"/>
              <a:gd name="T75" fmla="*/ 84 h 139"/>
              <a:gd name="T76" fmla="*/ 125 w 208"/>
              <a:gd name="T77" fmla="*/ 69 h 139"/>
              <a:gd name="T78" fmla="*/ 125 w 208"/>
              <a:gd name="T79" fmla="*/ 69 h 139"/>
              <a:gd name="T80" fmla="*/ 104 w 208"/>
              <a:gd name="T81" fmla="*/ 47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8" h="139">
                <a:moveTo>
                  <a:pt x="104" y="9"/>
                </a:moveTo>
                <a:lnTo>
                  <a:pt x="104" y="9"/>
                </a:lnTo>
                <a:cubicBezTo>
                  <a:pt x="145" y="9"/>
                  <a:pt x="184" y="53"/>
                  <a:pt x="196" y="69"/>
                </a:cubicBezTo>
                <a:lnTo>
                  <a:pt x="196" y="69"/>
                </a:lnTo>
                <a:cubicBezTo>
                  <a:pt x="184" y="84"/>
                  <a:pt x="145" y="129"/>
                  <a:pt x="104" y="129"/>
                </a:cubicBezTo>
                <a:lnTo>
                  <a:pt x="104" y="129"/>
                </a:lnTo>
                <a:cubicBezTo>
                  <a:pt x="62" y="129"/>
                  <a:pt x="23" y="84"/>
                  <a:pt x="11" y="69"/>
                </a:cubicBezTo>
                <a:lnTo>
                  <a:pt x="11" y="69"/>
                </a:lnTo>
                <a:cubicBezTo>
                  <a:pt x="23" y="53"/>
                  <a:pt x="62" y="9"/>
                  <a:pt x="104" y="9"/>
                </a:cubicBezTo>
                <a:close/>
                <a:moveTo>
                  <a:pt x="104" y="0"/>
                </a:moveTo>
                <a:lnTo>
                  <a:pt x="104" y="0"/>
                </a:lnTo>
                <a:cubicBezTo>
                  <a:pt x="51" y="0"/>
                  <a:pt x="3" y="65"/>
                  <a:pt x="0" y="68"/>
                </a:cubicBezTo>
                <a:lnTo>
                  <a:pt x="0" y="69"/>
                </a:lnTo>
                <a:lnTo>
                  <a:pt x="0" y="69"/>
                </a:lnTo>
                <a:cubicBezTo>
                  <a:pt x="3" y="72"/>
                  <a:pt x="51" y="137"/>
                  <a:pt x="104" y="137"/>
                </a:cubicBezTo>
                <a:lnTo>
                  <a:pt x="104" y="137"/>
                </a:lnTo>
                <a:cubicBezTo>
                  <a:pt x="156" y="137"/>
                  <a:pt x="204" y="72"/>
                  <a:pt x="207" y="69"/>
                </a:cubicBezTo>
                <a:lnTo>
                  <a:pt x="207" y="68"/>
                </a:lnTo>
                <a:lnTo>
                  <a:pt x="207" y="68"/>
                </a:lnTo>
                <a:cubicBezTo>
                  <a:pt x="204" y="65"/>
                  <a:pt x="156" y="0"/>
                  <a:pt x="104" y="0"/>
                </a:cubicBezTo>
                <a:close/>
                <a:moveTo>
                  <a:pt x="104" y="25"/>
                </a:moveTo>
                <a:lnTo>
                  <a:pt x="104" y="25"/>
                </a:lnTo>
                <a:cubicBezTo>
                  <a:pt x="142" y="25"/>
                  <a:pt x="161" y="72"/>
                  <a:pt x="134" y="99"/>
                </a:cubicBezTo>
                <a:lnTo>
                  <a:pt x="134" y="99"/>
                </a:lnTo>
                <a:cubicBezTo>
                  <a:pt x="108" y="127"/>
                  <a:pt x="61" y="107"/>
                  <a:pt x="61" y="69"/>
                </a:cubicBezTo>
                <a:lnTo>
                  <a:pt x="61" y="69"/>
                </a:lnTo>
                <a:cubicBezTo>
                  <a:pt x="61" y="45"/>
                  <a:pt x="80" y="25"/>
                  <a:pt x="104" y="25"/>
                </a:cubicBezTo>
                <a:close/>
                <a:moveTo>
                  <a:pt x="104" y="17"/>
                </a:moveTo>
                <a:lnTo>
                  <a:pt x="104" y="17"/>
                </a:lnTo>
                <a:cubicBezTo>
                  <a:pt x="58" y="17"/>
                  <a:pt x="35" y="73"/>
                  <a:pt x="67" y="105"/>
                </a:cubicBezTo>
                <a:lnTo>
                  <a:pt x="67" y="105"/>
                </a:lnTo>
                <a:cubicBezTo>
                  <a:pt x="100" y="138"/>
                  <a:pt x="155" y="115"/>
                  <a:pt x="155" y="69"/>
                </a:cubicBezTo>
                <a:lnTo>
                  <a:pt x="155" y="69"/>
                </a:lnTo>
                <a:cubicBezTo>
                  <a:pt x="155" y="40"/>
                  <a:pt x="132" y="17"/>
                  <a:pt x="104" y="17"/>
                </a:cubicBezTo>
                <a:close/>
                <a:moveTo>
                  <a:pt x="104" y="47"/>
                </a:moveTo>
                <a:lnTo>
                  <a:pt x="104" y="47"/>
                </a:lnTo>
                <a:cubicBezTo>
                  <a:pt x="85" y="47"/>
                  <a:pt x="75" y="70"/>
                  <a:pt x="89" y="84"/>
                </a:cubicBezTo>
                <a:lnTo>
                  <a:pt x="89" y="84"/>
                </a:lnTo>
                <a:cubicBezTo>
                  <a:pt x="103" y="97"/>
                  <a:pt x="125" y="88"/>
                  <a:pt x="125" y="69"/>
                </a:cubicBezTo>
                <a:lnTo>
                  <a:pt x="125" y="69"/>
                </a:lnTo>
                <a:cubicBezTo>
                  <a:pt x="125" y="57"/>
                  <a:pt x="115" y="47"/>
                  <a:pt x="104" y="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47911" y="4228742"/>
            <a:ext cx="232159" cy="227419"/>
          </a:xfrm>
          <a:custGeom>
            <a:avLst/>
            <a:gdLst>
              <a:gd name="T0" fmla="*/ 186 w 216"/>
              <a:gd name="T1" fmla="*/ 0 h 210"/>
              <a:gd name="T2" fmla="*/ 29 w 216"/>
              <a:gd name="T3" fmla="*/ 0 h 210"/>
              <a:gd name="T4" fmla="*/ 29 w 216"/>
              <a:gd name="T5" fmla="*/ 0 h 210"/>
              <a:gd name="T6" fmla="*/ 0 w 216"/>
              <a:gd name="T7" fmla="*/ 29 h 210"/>
              <a:gd name="T8" fmla="*/ 0 w 216"/>
              <a:gd name="T9" fmla="*/ 136 h 210"/>
              <a:gd name="T10" fmla="*/ 0 w 216"/>
              <a:gd name="T11" fmla="*/ 136 h 210"/>
              <a:gd name="T12" fmla="*/ 29 w 216"/>
              <a:gd name="T13" fmla="*/ 165 h 210"/>
              <a:gd name="T14" fmla="*/ 32 w 216"/>
              <a:gd name="T15" fmla="*/ 165 h 210"/>
              <a:gd name="T16" fmla="*/ 32 w 216"/>
              <a:gd name="T17" fmla="*/ 209 h 210"/>
              <a:gd name="T18" fmla="*/ 96 w 216"/>
              <a:gd name="T19" fmla="*/ 165 h 210"/>
              <a:gd name="T20" fmla="*/ 186 w 216"/>
              <a:gd name="T21" fmla="*/ 165 h 210"/>
              <a:gd name="T22" fmla="*/ 186 w 216"/>
              <a:gd name="T23" fmla="*/ 165 h 210"/>
              <a:gd name="T24" fmla="*/ 215 w 216"/>
              <a:gd name="T25" fmla="*/ 136 h 210"/>
              <a:gd name="T26" fmla="*/ 215 w 216"/>
              <a:gd name="T27" fmla="*/ 29 h 210"/>
              <a:gd name="T28" fmla="*/ 215 w 216"/>
              <a:gd name="T29" fmla="*/ 29 h 210"/>
              <a:gd name="T30" fmla="*/ 186 w 216"/>
              <a:gd name="T31" fmla="*/ 0 h 210"/>
              <a:gd name="T32" fmla="*/ 207 w 216"/>
              <a:gd name="T33" fmla="*/ 136 h 210"/>
              <a:gd name="T34" fmla="*/ 207 w 216"/>
              <a:gd name="T35" fmla="*/ 136 h 210"/>
              <a:gd name="T36" fmla="*/ 186 w 216"/>
              <a:gd name="T37" fmla="*/ 157 h 210"/>
              <a:gd name="T38" fmla="*/ 93 w 216"/>
              <a:gd name="T39" fmla="*/ 157 h 210"/>
              <a:gd name="T40" fmla="*/ 40 w 216"/>
              <a:gd name="T41" fmla="*/ 193 h 210"/>
              <a:gd name="T42" fmla="*/ 41 w 216"/>
              <a:gd name="T43" fmla="*/ 157 h 210"/>
              <a:gd name="T44" fmla="*/ 29 w 216"/>
              <a:gd name="T45" fmla="*/ 157 h 210"/>
              <a:gd name="T46" fmla="*/ 29 w 216"/>
              <a:gd name="T47" fmla="*/ 157 h 210"/>
              <a:gd name="T48" fmla="*/ 8 w 216"/>
              <a:gd name="T49" fmla="*/ 136 h 210"/>
              <a:gd name="T50" fmla="*/ 8 w 216"/>
              <a:gd name="T51" fmla="*/ 29 h 210"/>
              <a:gd name="T52" fmla="*/ 8 w 216"/>
              <a:gd name="T53" fmla="*/ 29 h 210"/>
              <a:gd name="T54" fmla="*/ 29 w 216"/>
              <a:gd name="T55" fmla="*/ 8 h 210"/>
              <a:gd name="T56" fmla="*/ 186 w 216"/>
              <a:gd name="T57" fmla="*/ 8 h 210"/>
              <a:gd name="T58" fmla="*/ 186 w 216"/>
              <a:gd name="T59" fmla="*/ 8 h 210"/>
              <a:gd name="T60" fmla="*/ 207 w 216"/>
              <a:gd name="T61" fmla="*/ 29 h 210"/>
              <a:gd name="T62" fmla="*/ 207 w 216"/>
              <a:gd name="T63" fmla="*/ 136 h 210"/>
              <a:gd name="T64" fmla="*/ 78 w 216"/>
              <a:gd name="T65" fmla="*/ 80 h 210"/>
              <a:gd name="T66" fmla="*/ 78 w 216"/>
              <a:gd name="T67" fmla="*/ 80 h 210"/>
              <a:gd name="T68" fmla="*/ 57 w 216"/>
              <a:gd name="T69" fmla="*/ 88 h 210"/>
              <a:gd name="T70" fmla="*/ 57 w 216"/>
              <a:gd name="T71" fmla="*/ 88 h 210"/>
              <a:gd name="T72" fmla="*/ 65 w 216"/>
              <a:gd name="T73" fmla="*/ 67 h 210"/>
              <a:gd name="T74" fmla="*/ 65 w 216"/>
              <a:gd name="T75" fmla="*/ 67 h 210"/>
              <a:gd name="T76" fmla="*/ 78 w 216"/>
              <a:gd name="T77" fmla="*/ 80 h 210"/>
              <a:gd name="T78" fmla="*/ 120 w 216"/>
              <a:gd name="T79" fmla="*/ 80 h 210"/>
              <a:gd name="T80" fmla="*/ 120 w 216"/>
              <a:gd name="T81" fmla="*/ 80 h 210"/>
              <a:gd name="T82" fmla="*/ 99 w 216"/>
              <a:gd name="T83" fmla="*/ 88 h 210"/>
              <a:gd name="T84" fmla="*/ 99 w 216"/>
              <a:gd name="T85" fmla="*/ 88 h 210"/>
              <a:gd name="T86" fmla="*/ 108 w 216"/>
              <a:gd name="T87" fmla="*/ 67 h 210"/>
              <a:gd name="T88" fmla="*/ 108 w 216"/>
              <a:gd name="T89" fmla="*/ 67 h 210"/>
              <a:gd name="T90" fmla="*/ 120 w 216"/>
              <a:gd name="T91" fmla="*/ 80 h 210"/>
              <a:gd name="T92" fmla="*/ 162 w 216"/>
              <a:gd name="T93" fmla="*/ 81 h 210"/>
              <a:gd name="T94" fmla="*/ 162 w 216"/>
              <a:gd name="T95" fmla="*/ 81 h 210"/>
              <a:gd name="T96" fmla="*/ 141 w 216"/>
              <a:gd name="T97" fmla="*/ 90 h 210"/>
              <a:gd name="T98" fmla="*/ 141 w 216"/>
              <a:gd name="T99" fmla="*/ 90 h 210"/>
              <a:gd name="T100" fmla="*/ 150 w 216"/>
              <a:gd name="T101" fmla="*/ 69 h 210"/>
              <a:gd name="T102" fmla="*/ 150 w 216"/>
              <a:gd name="T103" fmla="*/ 69 h 210"/>
              <a:gd name="T104" fmla="*/ 162 w 216"/>
              <a:gd name="T105" fmla="*/ 81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16" h="210">
                <a:moveTo>
                  <a:pt x="186" y="0"/>
                </a:moveTo>
                <a:lnTo>
                  <a:pt x="29" y="0"/>
                </a:lnTo>
                <a:lnTo>
                  <a:pt x="29" y="0"/>
                </a:lnTo>
                <a:cubicBezTo>
                  <a:pt x="13" y="0"/>
                  <a:pt x="0" y="13"/>
                  <a:pt x="0" y="29"/>
                </a:cubicBezTo>
                <a:lnTo>
                  <a:pt x="0" y="136"/>
                </a:lnTo>
                <a:lnTo>
                  <a:pt x="0" y="136"/>
                </a:lnTo>
                <a:cubicBezTo>
                  <a:pt x="0" y="152"/>
                  <a:pt x="13" y="165"/>
                  <a:pt x="29" y="165"/>
                </a:cubicBezTo>
                <a:lnTo>
                  <a:pt x="32" y="165"/>
                </a:lnTo>
                <a:lnTo>
                  <a:pt x="32" y="209"/>
                </a:lnTo>
                <a:lnTo>
                  <a:pt x="96" y="165"/>
                </a:lnTo>
                <a:lnTo>
                  <a:pt x="186" y="165"/>
                </a:lnTo>
                <a:lnTo>
                  <a:pt x="186" y="165"/>
                </a:lnTo>
                <a:cubicBezTo>
                  <a:pt x="202" y="165"/>
                  <a:pt x="215" y="152"/>
                  <a:pt x="215" y="136"/>
                </a:cubicBezTo>
                <a:lnTo>
                  <a:pt x="215" y="29"/>
                </a:lnTo>
                <a:lnTo>
                  <a:pt x="215" y="29"/>
                </a:lnTo>
                <a:cubicBezTo>
                  <a:pt x="215" y="13"/>
                  <a:pt x="202" y="0"/>
                  <a:pt x="186" y="0"/>
                </a:cubicBezTo>
                <a:close/>
                <a:moveTo>
                  <a:pt x="207" y="136"/>
                </a:moveTo>
                <a:lnTo>
                  <a:pt x="207" y="136"/>
                </a:lnTo>
                <a:cubicBezTo>
                  <a:pt x="207" y="147"/>
                  <a:pt x="198" y="157"/>
                  <a:pt x="186" y="157"/>
                </a:cubicBezTo>
                <a:lnTo>
                  <a:pt x="93" y="157"/>
                </a:lnTo>
                <a:lnTo>
                  <a:pt x="40" y="193"/>
                </a:lnTo>
                <a:lnTo>
                  <a:pt x="41" y="157"/>
                </a:lnTo>
                <a:lnTo>
                  <a:pt x="29" y="157"/>
                </a:lnTo>
                <a:lnTo>
                  <a:pt x="29" y="157"/>
                </a:lnTo>
                <a:cubicBezTo>
                  <a:pt x="17" y="157"/>
                  <a:pt x="8" y="147"/>
                  <a:pt x="8" y="136"/>
                </a:cubicBezTo>
                <a:lnTo>
                  <a:pt x="8" y="29"/>
                </a:lnTo>
                <a:lnTo>
                  <a:pt x="8" y="29"/>
                </a:lnTo>
                <a:cubicBezTo>
                  <a:pt x="8" y="17"/>
                  <a:pt x="17" y="8"/>
                  <a:pt x="29" y="8"/>
                </a:cubicBezTo>
                <a:lnTo>
                  <a:pt x="186" y="8"/>
                </a:lnTo>
                <a:lnTo>
                  <a:pt x="186" y="8"/>
                </a:lnTo>
                <a:cubicBezTo>
                  <a:pt x="198" y="8"/>
                  <a:pt x="207" y="17"/>
                  <a:pt x="207" y="29"/>
                </a:cubicBezTo>
                <a:lnTo>
                  <a:pt x="207" y="136"/>
                </a:lnTo>
                <a:close/>
                <a:moveTo>
                  <a:pt x="78" y="80"/>
                </a:moveTo>
                <a:lnTo>
                  <a:pt x="78" y="80"/>
                </a:lnTo>
                <a:cubicBezTo>
                  <a:pt x="78" y="91"/>
                  <a:pt x="65" y="97"/>
                  <a:pt x="57" y="88"/>
                </a:cubicBezTo>
                <a:lnTo>
                  <a:pt x="57" y="88"/>
                </a:lnTo>
                <a:cubicBezTo>
                  <a:pt x="49" y="81"/>
                  <a:pt x="54" y="67"/>
                  <a:pt x="65" y="67"/>
                </a:cubicBezTo>
                <a:lnTo>
                  <a:pt x="65" y="67"/>
                </a:lnTo>
                <a:cubicBezTo>
                  <a:pt x="72" y="67"/>
                  <a:pt x="78" y="73"/>
                  <a:pt x="78" y="80"/>
                </a:cubicBezTo>
                <a:close/>
                <a:moveTo>
                  <a:pt x="120" y="80"/>
                </a:moveTo>
                <a:lnTo>
                  <a:pt x="120" y="80"/>
                </a:lnTo>
                <a:cubicBezTo>
                  <a:pt x="120" y="91"/>
                  <a:pt x="107" y="97"/>
                  <a:pt x="99" y="88"/>
                </a:cubicBezTo>
                <a:lnTo>
                  <a:pt x="99" y="88"/>
                </a:lnTo>
                <a:cubicBezTo>
                  <a:pt x="91" y="81"/>
                  <a:pt x="97" y="67"/>
                  <a:pt x="108" y="67"/>
                </a:cubicBezTo>
                <a:lnTo>
                  <a:pt x="108" y="67"/>
                </a:lnTo>
                <a:cubicBezTo>
                  <a:pt x="114" y="67"/>
                  <a:pt x="120" y="73"/>
                  <a:pt x="120" y="80"/>
                </a:cubicBezTo>
                <a:close/>
                <a:moveTo>
                  <a:pt x="162" y="81"/>
                </a:moveTo>
                <a:lnTo>
                  <a:pt x="162" y="81"/>
                </a:lnTo>
                <a:cubicBezTo>
                  <a:pt x="162" y="93"/>
                  <a:pt x="149" y="98"/>
                  <a:pt x="141" y="90"/>
                </a:cubicBezTo>
                <a:lnTo>
                  <a:pt x="141" y="90"/>
                </a:lnTo>
                <a:cubicBezTo>
                  <a:pt x="133" y="82"/>
                  <a:pt x="138" y="69"/>
                  <a:pt x="150" y="69"/>
                </a:cubicBezTo>
                <a:lnTo>
                  <a:pt x="150" y="69"/>
                </a:lnTo>
                <a:cubicBezTo>
                  <a:pt x="156" y="69"/>
                  <a:pt x="162" y="74"/>
                  <a:pt x="162" y="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69385" y="4693054"/>
            <a:ext cx="213204" cy="222680"/>
          </a:xfrm>
          <a:custGeom>
            <a:avLst/>
            <a:gdLst>
              <a:gd name="T0" fmla="*/ 64 w 200"/>
              <a:gd name="T1" fmla="*/ 144 h 207"/>
              <a:gd name="T2" fmla="*/ 157 w 200"/>
              <a:gd name="T3" fmla="*/ 109 h 207"/>
              <a:gd name="T4" fmla="*/ 172 w 200"/>
              <a:gd name="T5" fmla="*/ 93 h 207"/>
              <a:gd name="T6" fmla="*/ 199 w 200"/>
              <a:gd name="T7" fmla="*/ 0 h 207"/>
              <a:gd name="T8" fmla="*/ 93 w 200"/>
              <a:gd name="T9" fmla="*/ 74 h 207"/>
              <a:gd name="T10" fmla="*/ 49 w 200"/>
              <a:gd name="T11" fmla="*/ 146 h 207"/>
              <a:gd name="T12" fmla="*/ 49 w 200"/>
              <a:gd name="T13" fmla="*/ 146 h 207"/>
              <a:gd name="T14" fmla="*/ 23 w 200"/>
              <a:gd name="T15" fmla="*/ 187 h 207"/>
              <a:gd name="T16" fmla="*/ 189 w 200"/>
              <a:gd name="T17" fmla="*/ 15 h 207"/>
              <a:gd name="T18" fmla="*/ 185 w 200"/>
              <a:gd name="T19" fmla="*/ 42 h 207"/>
              <a:gd name="T20" fmla="*/ 171 w 200"/>
              <a:gd name="T21" fmla="*/ 85 h 207"/>
              <a:gd name="T22" fmla="*/ 131 w 200"/>
              <a:gd name="T23" fmla="*/ 85 h 207"/>
              <a:gd name="T24" fmla="*/ 127 w 200"/>
              <a:gd name="T25" fmla="*/ 101 h 207"/>
              <a:gd name="T26" fmla="*/ 142 w 200"/>
              <a:gd name="T27" fmla="*/ 109 h 207"/>
              <a:gd name="T28" fmla="*/ 180 w 200"/>
              <a:gd name="T29" fmla="*/ 21 h 207"/>
              <a:gd name="T30" fmla="*/ 189 w 200"/>
              <a:gd name="T31" fmla="*/ 15 h 207"/>
              <a:gd name="T32" fmla="*/ 99 w 200"/>
              <a:gd name="T33" fmla="*/ 79 h 207"/>
              <a:gd name="T34" fmla="*/ 169 w 200"/>
              <a:gd name="T35" fmla="*/ 27 h 207"/>
              <a:gd name="T36" fmla="*/ 100 w 200"/>
              <a:gd name="T37" fmla="*/ 93 h 207"/>
              <a:gd name="T38" fmla="*/ 71 w 200"/>
              <a:gd name="T39" fmla="*/ 123 h 207"/>
              <a:gd name="T40" fmla="*/ 113 w 200"/>
              <a:gd name="T41" fmla="*/ 176 h 207"/>
              <a:gd name="T42" fmla="*/ 188 w 200"/>
              <a:gd name="T43" fmla="*/ 193 h 207"/>
              <a:gd name="T44" fmla="*/ 150 w 200"/>
              <a:gd name="T45" fmla="*/ 186 h 207"/>
              <a:gd name="T46" fmla="*/ 113 w 200"/>
              <a:gd name="T47" fmla="*/ 182 h 207"/>
              <a:gd name="T48" fmla="*/ 80 w 200"/>
              <a:gd name="T49" fmla="*/ 182 h 207"/>
              <a:gd name="T50" fmla="*/ 87 w 200"/>
              <a:gd name="T51" fmla="*/ 184 h 207"/>
              <a:gd name="T52" fmla="*/ 106 w 200"/>
              <a:gd name="T53" fmla="*/ 187 h 207"/>
              <a:gd name="T54" fmla="*/ 116 w 200"/>
              <a:gd name="T55" fmla="*/ 190 h 207"/>
              <a:gd name="T56" fmla="*/ 118 w 200"/>
              <a:gd name="T57" fmla="*/ 192 h 207"/>
              <a:gd name="T58" fmla="*/ 120 w 200"/>
              <a:gd name="T59" fmla="*/ 193 h 207"/>
              <a:gd name="T60" fmla="*/ 122 w 200"/>
              <a:gd name="T61" fmla="*/ 196 h 207"/>
              <a:gd name="T62" fmla="*/ 120 w 200"/>
              <a:gd name="T63" fmla="*/ 201 h 207"/>
              <a:gd name="T64" fmla="*/ 118 w 200"/>
              <a:gd name="T65" fmla="*/ 202 h 207"/>
              <a:gd name="T66" fmla="*/ 117 w 200"/>
              <a:gd name="T67" fmla="*/ 203 h 207"/>
              <a:gd name="T68" fmla="*/ 116 w 200"/>
              <a:gd name="T69" fmla="*/ 203 h 207"/>
              <a:gd name="T70" fmla="*/ 95 w 200"/>
              <a:gd name="T71" fmla="*/ 206 h 207"/>
              <a:gd name="T72" fmla="*/ 76 w 200"/>
              <a:gd name="T73" fmla="*/ 206 h 207"/>
              <a:gd name="T74" fmla="*/ 0 w 200"/>
              <a:gd name="T75" fmla="*/ 199 h 207"/>
              <a:gd name="T76" fmla="*/ 38 w 200"/>
              <a:gd name="T77" fmla="*/ 200 h 207"/>
              <a:gd name="T78" fmla="*/ 76 w 200"/>
              <a:gd name="T79" fmla="*/ 200 h 207"/>
              <a:gd name="T80" fmla="*/ 95 w 200"/>
              <a:gd name="T81" fmla="*/ 199 h 207"/>
              <a:gd name="T82" fmla="*/ 109 w 200"/>
              <a:gd name="T83" fmla="*/ 197 h 207"/>
              <a:gd name="T84" fmla="*/ 104 w 200"/>
              <a:gd name="T85" fmla="*/ 195 h 207"/>
              <a:gd name="T86" fmla="*/ 85 w 200"/>
              <a:gd name="T87" fmla="*/ 192 h 207"/>
              <a:gd name="T88" fmla="*/ 66 w 200"/>
              <a:gd name="T89" fmla="*/ 188 h 207"/>
              <a:gd name="T90" fmla="*/ 61 w 200"/>
              <a:gd name="T91" fmla="*/ 186 h 207"/>
              <a:gd name="T92" fmla="*/ 60 w 200"/>
              <a:gd name="T93" fmla="*/ 185 h 207"/>
              <a:gd name="T94" fmla="*/ 58 w 200"/>
              <a:gd name="T95" fmla="*/ 182 h 207"/>
              <a:gd name="T96" fmla="*/ 59 w 200"/>
              <a:gd name="T97" fmla="*/ 179 h 207"/>
              <a:gd name="T98" fmla="*/ 60 w 200"/>
              <a:gd name="T99" fmla="*/ 178 h 207"/>
              <a:gd name="T100" fmla="*/ 61 w 200"/>
              <a:gd name="T101" fmla="*/ 177 h 207"/>
              <a:gd name="T102" fmla="*/ 64 w 200"/>
              <a:gd name="T103" fmla="*/ 176 h 207"/>
              <a:gd name="T104" fmla="*/ 74 w 200"/>
              <a:gd name="T105" fmla="*/ 175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00" h="207">
                <a:moveTo>
                  <a:pt x="64" y="144"/>
                </a:moveTo>
                <a:lnTo>
                  <a:pt x="64" y="144"/>
                </a:lnTo>
                <a:cubicBezTo>
                  <a:pt x="88" y="139"/>
                  <a:pt x="137" y="128"/>
                  <a:pt x="157" y="109"/>
                </a:cubicBezTo>
                <a:lnTo>
                  <a:pt x="157" y="109"/>
                </a:lnTo>
                <a:cubicBezTo>
                  <a:pt x="155" y="106"/>
                  <a:pt x="131" y="93"/>
                  <a:pt x="131" y="93"/>
                </a:cubicBezTo>
                <a:lnTo>
                  <a:pt x="172" y="93"/>
                </a:lnTo>
                <a:lnTo>
                  <a:pt x="172" y="93"/>
                </a:lnTo>
                <a:cubicBezTo>
                  <a:pt x="192" y="91"/>
                  <a:pt x="199" y="0"/>
                  <a:pt x="199" y="0"/>
                </a:cubicBezTo>
                <a:lnTo>
                  <a:pt x="199" y="0"/>
                </a:lnTo>
                <a:cubicBezTo>
                  <a:pt x="199" y="0"/>
                  <a:pt x="115" y="46"/>
                  <a:pt x="93" y="74"/>
                </a:cubicBezTo>
                <a:lnTo>
                  <a:pt x="93" y="74"/>
                </a:lnTo>
                <a:cubicBezTo>
                  <a:pt x="71" y="102"/>
                  <a:pt x="49" y="146"/>
                  <a:pt x="49" y="146"/>
                </a:cubicBezTo>
                <a:lnTo>
                  <a:pt x="49" y="146"/>
                </a:lnTo>
                <a:lnTo>
                  <a:pt x="49" y="146"/>
                </a:lnTo>
                <a:cubicBezTo>
                  <a:pt x="21" y="176"/>
                  <a:pt x="0" y="199"/>
                  <a:pt x="0" y="199"/>
                </a:cubicBezTo>
                <a:lnTo>
                  <a:pt x="23" y="187"/>
                </a:lnTo>
                <a:lnTo>
                  <a:pt x="64" y="144"/>
                </a:lnTo>
                <a:close/>
                <a:moveTo>
                  <a:pt x="189" y="15"/>
                </a:moveTo>
                <a:lnTo>
                  <a:pt x="189" y="15"/>
                </a:lnTo>
                <a:cubicBezTo>
                  <a:pt x="188" y="23"/>
                  <a:pt x="187" y="32"/>
                  <a:pt x="185" y="42"/>
                </a:cubicBezTo>
                <a:lnTo>
                  <a:pt x="185" y="42"/>
                </a:lnTo>
                <a:cubicBezTo>
                  <a:pt x="179" y="78"/>
                  <a:pt x="172" y="84"/>
                  <a:pt x="171" y="85"/>
                </a:cubicBezTo>
                <a:lnTo>
                  <a:pt x="131" y="85"/>
                </a:lnTo>
                <a:lnTo>
                  <a:pt x="131" y="85"/>
                </a:lnTo>
                <a:cubicBezTo>
                  <a:pt x="122" y="85"/>
                  <a:pt x="119" y="97"/>
                  <a:pt x="127" y="101"/>
                </a:cubicBezTo>
                <a:lnTo>
                  <a:pt x="127" y="101"/>
                </a:lnTo>
                <a:cubicBezTo>
                  <a:pt x="132" y="104"/>
                  <a:pt x="138" y="107"/>
                  <a:pt x="142" y="109"/>
                </a:cubicBezTo>
                <a:lnTo>
                  <a:pt x="142" y="109"/>
                </a:lnTo>
                <a:cubicBezTo>
                  <a:pt x="124" y="121"/>
                  <a:pt x="95" y="128"/>
                  <a:pt x="74" y="133"/>
                </a:cubicBezTo>
                <a:lnTo>
                  <a:pt x="180" y="21"/>
                </a:lnTo>
                <a:lnTo>
                  <a:pt x="180" y="21"/>
                </a:lnTo>
                <a:cubicBezTo>
                  <a:pt x="183" y="18"/>
                  <a:pt x="186" y="17"/>
                  <a:pt x="189" y="15"/>
                </a:cubicBezTo>
                <a:close/>
                <a:moveTo>
                  <a:pt x="99" y="79"/>
                </a:moveTo>
                <a:lnTo>
                  <a:pt x="99" y="79"/>
                </a:lnTo>
                <a:cubicBezTo>
                  <a:pt x="111" y="64"/>
                  <a:pt x="143" y="42"/>
                  <a:pt x="169" y="27"/>
                </a:cubicBezTo>
                <a:lnTo>
                  <a:pt x="169" y="27"/>
                </a:lnTo>
                <a:cubicBezTo>
                  <a:pt x="150" y="45"/>
                  <a:pt x="124" y="69"/>
                  <a:pt x="100" y="93"/>
                </a:cubicBezTo>
                <a:lnTo>
                  <a:pt x="100" y="93"/>
                </a:lnTo>
                <a:cubicBezTo>
                  <a:pt x="90" y="103"/>
                  <a:pt x="80" y="113"/>
                  <a:pt x="71" y="123"/>
                </a:cubicBezTo>
                <a:lnTo>
                  <a:pt x="71" y="123"/>
                </a:lnTo>
                <a:cubicBezTo>
                  <a:pt x="79" y="108"/>
                  <a:pt x="89" y="93"/>
                  <a:pt x="99" y="79"/>
                </a:cubicBezTo>
                <a:close/>
                <a:moveTo>
                  <a:pt x="113" y="176"/>
                </a:moveTo>
                <a:lnTo>
                  <a:pt x="113" y="176"/>
                </a:lnTo>
                <a:cubicBezTo>
                  <a:pt x="138" y="179"/>
                  <a:pt x="163" y="184"/>
                  <a:pt x="188" y="193"/>
                </a:cubicBezTo>
                <a:lnTo>
                  <a:pt x="188" y="193"/>
                </a:lnTo>
                <a:cubicBezTo>
                  <a:pt x="175" y="190"/>
                  <a:pt x="163" y="188"/>
                  <a:pt x="150" y="186"/>
                </a:cubicBezTo>
                <a:lnTo>
                  <a:pt x="150" y="186"/>
                </a:lnTo>
                <a:cubicBezTo>
                  <a:pt x="137" y="185"/>
                  <a:pt x="125" y="183"/>
                  <a:pt x="113" y="182"/>
                </a:cubicBezTo>
                <a:lnTo>
                  <a:pt x="113" y="182"/>
                </a:lnTo>
                <a:cubicBezTo>
                  <a:pt x="101" y="182"/>
                  <a:pt x="91" y="182"/>
                  <a:pt x="80" y="182"/>
                </a:cubicBezTo>
                <a:lnTo>
                  <a:pt x="80" y="182"/>
                </a:lnTo>
                <a:cubicBezTo>
                  <a:pt x="82" y="183"/>
                  <a:pt x="84" y="183"/>
                  <a:pt x="87" y="184"/>
                </a:cubicBezTo>
                <a:lnTo>
                  <a:pt x="87" y="184"/>
                </a:lnTo>
                <a:cubicBezTo>
                  <a:pt x="93" y="185"/>
                  <a:pt x="99" y="186"/>
                  <a:pt x="106" y="187"/>
                </a:cubicBezTo>
                <a:lnTo>
                  <a:pt x="106" y="187"/>
                </a:lnTo>
                <a:cubicBezTo>
                  <a:pt x="109" y="188"/>
                  <a:pt x="112" y="189"/>
                  <a:pt x="116" y="190"/>
                </a:cubicBezTo>
                <a:lnTo>
                  <a:pt x="116" y="190"/>
                </a:lnTo>
                <a:cubicBezTo>
                  <a:pt x="116" y="191"/>
                  <a:pt x="117" y="191"/>
                  <a:pt x="118" y="192"/>
                </a:cubicBezTo>
                <a:lnTo>
                  <a:pt x="118" y="192"/>
                </a:lnTo>
                <a:cubicBezTo>
                  <a:pt x="119" y="192"/>
                  <a:pt x="119" y="192"/>
                  <a:pt x="120" y="193"/>
                </a:cubicBezTo>
                <a:lnTo>
                  <a:pt x="120" y="193"/>
                </a:lnTo>
                <a:cubicBezTo>
                  <a:pt x="121" y="194"/>
                  <a:pt x="122" y="195"/>
                  <a:pt x="122" y="196"/>
                </a:cubicBezTo>
                <a:lnTo>
                  <a:pt x="122" y="196"/>
                </a:lnTo>
                <a:cubicBezTo>
                  <a:pt x="122" y="198"/>
                  <a:pt x="121" y="199"/>
                  <a:pt x="120" y="201"/>
                </a:cubicBezTo>
                <a:lnTo>
                  <a:pt x="120" y="201"/>
                </a:lnTo>
                <a:cubicBezTo>
                  <a:pt x="119" y="201"/>
                  <a:pt x="119" y="202"/>
                  <a:pt x="118" y="202"/>
                </a:cubicBezTo>
                <a:lnTo>
                  <a:pt x="117" y="202"/>
                </a:lnTo>
                <a:lnTo>
                  <a:pt x="117" y="203"/>
                </a:lnTo>
                <a:lnTo>
                  <a:pt x="116" y="203"/>
                </a:lnTo>
                <a:lnTo>
                  <a:pt x="116" y="203"/>
                </a:lnTo>
                <a:cubicBezTo>
                  <a:pt x="109" y="205"/>
                  <a:pt x="102" y="206"/>
                  <a:pt x="95" y="206"/>
                </a:cubicBezTo>
                <a:lnTo>
                  <a:pt x="95" y="206"/>
                </a:lnTo>
                <a:cubicBezTo>
                  <a:pt x="89" y="206"/>
                  <a:pt x="83" y="206"/>
                  <a:pt x="76" y="206"/>
                </a:cubicBezTo>
                <a:lnTo>
                  <a:pt x="76" y="206"/>
                </a:lnTo>
                <a:cubicBezTo>
                  <a:pt x="51" y="205"/>
                  <a:pt x="25" y="203"/>
                  <a:pt x="0" y="199"/>
                </a:cubicBezTo>
                <a:lnTo>
                  <a:pt x="0" y="199"/>
                </a:lnTo>
                <a:cubicBezTo>
                  <a:pt x="13" y="199"/>
                  <a:pt x="26" y="200"/>
                  <a:pt x="38" y="200"/>
                </a:cubicBezTo>
                <a:lnTo>
                  <a:pt x="38" y="200"/>
                </a:lnTo>
                <a:cubicBezTo>
                  <a:pt x="51" y="200"/>
                  <a:pt x="64" y="200"/>
                  <a:pt x="76" y="200"/>
                </a:cubicBezTo>
                <a:lnTo>
                  <a:pt x="76" y="200"/>
                </a:lnTo>
                <a:cubicBezTo>
                  <a:pt x="82" y="200"/>
                  <a:pt x="89" y="199"/>
                  <a:pt x="95" y="199"/>
                </a:cubicBezTo>
                <a:lnTo>
                  <a:pt x="95" y="199"/>
                </a:lnTo>
                <a:cubicBezTo>
                  <a:pt x="100" y="198"/>
                  <a:pt x="104" y="198"/>
                  <a:pt x="109" y="197"/>
                </a:cubicBezTo>
                <a:lnTo>
                  <a:pt x="109" y="197"/>
                </a:lnTo>
                <a:cubicBezTo>
                  <a:pt x="107" y="196"/>
                  <a:pt x="106" y="196"/>
                  <a:pt x="104" y="195"/>
                </a:cubicBezTo>
                <a:lnTo>
                  <a:pt x="104" y="195"/>
                </a:lnTo>
                <a:cubicBezTo>
                  <a:pt x="98" y="194"/>
                  <a:pt x="91" y="193"/>
                  <a:pt x="85" y="192"/>
                </a:cubicBezTo>
                <a:lnTo>
                  <a:pt x="85" y="192"/>
                </a:lnTo>
                <a:cubicBezTo>
                  <a:pt x="79" y="191"/>
                  <a:pt x="73" y="190"/>
                  <a:pt x="66" y="188"/>
                </a:cubicBezTo>
                <a:lnTo>
                  <a:pt x="66" y="188"/>
                </a:lnTo>
                <a:cubicBezTo>
                  <a:pt x="64" y="188"/>
                  <a:pt x="63" y="187"/>
                  <a:pt x="61" y="186"/>
                </a:cubicBezTo>
                <a:lnTo>
                  <a:pt x="61" y="186"/>
                </a:lnTo>
                <a:cubicBezTo>
                  <a:pt x="60" y="186"/>
                  <a:pt x="60" y="186"/>
                  <a:pt x="60" y="185"/>
                </a:cubicBezTo>
                <a:lnTo>
                  <a:pt x="60" y="185"/>
                </a:lnTo>
                <a:cubicBezTo>
                  <a:pt x="59" y="184"/>
                  <a:pt x="58" y="183"/>
                  <a:pt x="58" y="182"/>
                </a:cubicBezTo>
                <a:lnTo>
                  <a:pt x="58" y="182"/>
                </a:lnTo>
                <a:cubicBezTo>
                  <a:pt x="58" y="181"/>
                  <a:pt x="58" y="180"/>
                  <a:pt x="59" y="179"/>
                </a:cubicBezTo>
                <a:lnTo>
                  <a:pt x="59" y="179"/>
                </a:lnTo>
                <a:cubicBezTo>
                  <a:pt x="59" y="179"/>
                  <a:pt x="59" y="178"/>
                  <a:pt x="60" y="178"/>
                </a:cubicBezTo>
                <a:lnTo>
                  <a:pt x="60" y="178"/>
                </a:lnTo>
                <a:lnTo>
                  <a:pt x="61" y="177"/>
                </a:lnTo>
                <a:lnTo>
                  <a:pt x="61" y="177"/>
                </a:lnTo>
                <a:cubicBezTo>
                  <a:pt x="62" y="177"/>
                  <a:pt x="63" y="177"/>
                  <a:pt x="64" y="176"/>
                </a:cubicBezTo>
                <a:lnTo>
                  <a:pt x="64" y="176"/>
                </a:lnTo>
                <a:cubicBezTo>
                  <a:pt x="68" y="176"/>
                  <a:pt x="71" y="175"/>
                  <a:pt x="74" y="175"/>
                </a:cubicBezTo>
                <a:lnTo>
                  <a:pt x="74" y="175"/>
                </a:lnTo>
                <a:cubicBezTo>
                  <a:pt x="87" y="174"/>
                  <a:pt x="100" y="174"/>
                  <a:pt x="113" y="1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11616" y="1441726"/>
            <a:ext cx="194252" cy="222680"/>
          </a:xfrm>
          <a:custGeom>
            <a:avLst/>
            <a:gdLst>
              <a:gd name="T0" fmla="*/ 162 w 179"/>
              <a:gd name="T1" fmla="*/ 100 h 207"/>
              <a:gd name="T2" fmla="*/ 107 w 179"/>
              <a:gd name="T3" fmla="*/ 49 h 207"/>
              <a:gd name="T4" fmla="*/ 111 w 179"/>
              <a:gd name="T5" fmla="*/ 44 h 207"/>
              <a:gd name="T6" fmla="*/ 95 w 179"/>
              <a:gd name="T7" fmla="*/ 6 h 207"/>
              <a:gd name="T8" fmla="*/ 73 w 179"/>
              <a:gd name="T9" fmla="*/ 6 h 207"/>
              <a:gd name="T10" fmla="*/ 51 w 179"/>
              <a:gd name="T11" fmla="*/ 28 h 207"/>
              <a:gd name="T12" fmla="*/ 24 w 179"/>
              <a:gd name="T13" fmla="*/ 53 h 207"/>
              <a:gd name="T14" fmla="*/ 23 w 179"/>
              <a:gd name="T15" fmla="*/ 54 h 207"/>
              <a:gd name="T16" fmla="*/ 25 w 179"/>
              <a:gd name="T17" fmla="*/ 93 h 207"/>
              <a:gd name="T18" fmla="*/ 46 w 179"/>
              <a:gd name="T19" fmla="*/ 102 h 207"/>
              <a:gd name="T20" fmla="*/ 65 w 179"/>
              <a:gd name="T21" fmla="*/ 95 h 207"/>
              <a:gd name="T22" fmla="*/ 86 w 179"/>
              <a:gd name="T23" fmla="*/ 116 h 207"/>
              <a:gd name="T24" fmla="*/ 101 w 179"/>
              <a:gd name="T25" fmla="*/ 55 h 207"/>
              <a:gd name="T26" fmla="*/ 153 w 179"/>
              <a:gd name="T27" fmla="*/ 106 h 207"/>
              <a:gd name="T28" fmla="*/ 95 w 179"/>
              <a:gd name="T29" fmla="*/ 172 h 207"/>
              <a:gd name="T30" fmla="*/ 94 w 179"/>
              <a:gd name="T31" fmla="*/ 173 h 207"/>
              <a:gd name="T32" fmla="*/ 28 w 179"/>
              <a:gd name="T33" fmla="*/ 186 h 207"/>
              <a:gd name="T34" fmla="*/ 13 w 179"/>
              <a:gd name="T35" fmla="*/ 186 h 207"/>
              <a:gd name="T36" fmla="*/ 128 w 179"/>
              <a:gd name="T37" fmla="*/ 206 h 207"/>
              <a:gd name="T38" fmla="*/ 128 w 179"/>
              <a:gd name="T39" fmla="*/ 186 h 207"/>
              <a:gd name="T40" fmla="*/ 118 w 179"/>
              <a:gd name="T41" fmla="*/ 186 h 207"/>
              <a:gd name="T42" fmla="*/ 157 w 179"/>
              <a:gd name="T43" fmla="*/ 122 h 207"/>
              <a:gd name="T44" fmla="*/ 162 w 179"/>
              <a:gd name="T45" fmla="*/ 123 h 207"/>
              <a:gd name="T46" fmla="*/ 162 w 179"/>
              <a:gd name="T47" fmla="*/ 100 h 207"/>
              <a:gd name="T48" fmla="*/ 46 w 179"/>
              <a:gd name="T49" fmla="*/ 93 h 207"/>
              <a:gd name="T50" fmla="*/ 45 w 179"/>
              <a:gd name="T51" fmla="*/ 75 h 207"/>
              <a:gd name="T52" fmla="*/ 59 w 179"/>
              <a:gd name="T53" fmla="*/ 89 h 207"/>
              <a:gd name="T54" fmla="*/ 82 w 179"/>
              <a:gd name="T55" fmla="*/ 61 h 207"/>
              <a:gd name="T56" fmla="*/ 80 w 179"/>
              <a:gd name="T57" fmla="*/ 70 h 207"/>
              <a:gd name="T58" fmla="*/ 83 w 179"/>
              <a:gd name="T59" fmla="*/ 100 h 207"/>
              <a:gd name="T60" fmla="*/ 65 w 179"/>
              <a:gd name="T61" fmla="*/ 83 h 207"/>
              <a:gd name="T62" fmla="*/ 16 w 179"/>
              <a:gd name="T63" fmla="*/ 34 h 207"/>
              <a:gd name="T64" fmla="*/ 53 w 179"/>
              <a:gd name="T65" fmla="*/ 38 h 207"/>
              <a:gd name="T66" fmla="*/ 79 w 179"/>
              <a:gd name="T67" fmla="*/ 12 h 207"/>
              <a:gd name="T68" fmla="*/ 89 w 179"/>
              <a:gd name="T69" fmla="*/ 12 h 207"/>
              <a:gd name="T70" fmla="*/ 105 w 179"/>
              <a:gd name="T71" fmla="*/ 28 h 207"/>
              <a:gd name="T72" fmla="*/ 82 w 179"/>
              <a:gd name="T73" fmla="*/ 61 h 207"/>
              <a:gd name="T74" fmla="*/ 128 w 179"/>
              <a:gd name="T75" fmla="*/ 194 h 207"/>
              <a:gd name="T76" fmla="*/ 128 w 179"/>
              <a:gd name="T77" fmla="*/ 197 h 207"/>
              <a:gd name="T78" fmla="*/ 13 w 179"/>
              <a:gd name="T79" fmla="*/ 197 h 207"/>
              <a:gd name="T80" fmla="*/ 31 w 179"/>
              <a:gd name="T81" fmla="*/ 194 h 207"/>
              <a:gd name="T82" fmla="*/ 33 w 179"/>
              <a:gd name="T83" fmla="*/ 192 h 207"/>
              <a:gd name="T84" fmla="*/ 115 w 179"/>
              <a:gd name="T85" fmla="*/ 194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79" h="207">
                <a:moveTo>
                  <a:pt x="162" y="100"/>
                </a:moveTo>
                <a:lnTo>
                  <a:pt x="162" y="100"/>
                </a:lnTo>
                <a:cubicBezTo>
                  <a:pt x="161" y="100"/>
                  <a:pt x="160" y="100"/>
                  <a:pt x="159" y="101"/>
                </a:cubicBezTo>
                <a:lnTo>
                  <a:pt x="107" y="49"/>
                </a:lnTo>
                <a:lnTo>
                  <a:pt x="111" y="44"/>
                </a:lnTo>
                <a:lnTo>
                  <a:pt x="111" y="44"/>
                </a:lnTo>
                <a:cubicBezTo>
                  <a:pt x="117" y="38"/>
                  <a:pt x="117" y="28"/>
                  <a:pt x="111" y="22"/>
                </a:cubicBezTo>
                <a:lnTo>
                  <a:pt x="95" y="6"/>
                </a:lnTo>
                <a:lnTo>
                  <a:pt x="95" y="6"/>
                </a:lnTo>
                <a:cubicBezTo>
                  <a:pt x="89" y="0"/>
                  <a:pt x="79" y="0"/>
                  <a:pt x="73" y="6"/>
                </a:cubicBezTo>
                <a:lnTo>
                  <a:pt x="51" y="28"/>
                </a:lnTo>
                <a:lnTo>
                  <a:pt x="51" y="28"/>
                </a:lnTo>
                <a:cubicBezTo>
                  <a:pt x="35" y="22"/>
                  <a:pt x="16" y="22"/>
                  <a:pt x="0" y="30"/>
                </a:cubicBezTo>
                <a:lnTo>
                  <a:pt x="24" y="53"/>
                </a:lnTo>
                <a:lnTo>
                  <a:pt x="23" y="54"/>
                </a:lnTo>
                <a:lnTo>
                  <a:pt x="23" y="54"/>
                </a:lnTo>
                <a:cubicBezTo>
                  <a:pt x="14" y="66"/>
                  <a:pt x="15" y="83"/>
                  <a:pt x="25" y="93"/>
                </a:cubicBezTo>
                <a:lnTo>
                  <a:pt x="25" y="93"/>
                </a:lnTo>
                <a:cubicBezTo>
                  <a:pt x="31" y="99"/>
                  <a:pt x="39" y="102"/>
                  <a:pt x="46" y="102"/>
                </a:cubicBezTo>
                <a:lnTo>
                  <a:pt x="46" y="102"/>
                </a:lnTo>
                <a:cubicBezTo>
                  <a:pt x="53" y="102"/>
                  <a:pt x="59" y="100"/>
                  <a:pt x="65" y="96"/>
                </a:cubicBezTo>
                <a:lnTo>
                  <a:pt x="65" y="95"/>
                </a:lnTo>
                <a:lnTo>
                  <a:pt x="86" y="116"/>
                </a:lnTo>
                <a:lnTo>
                  <a:pt x="86" y="116"/>
                </a:lnTo>
                <a:cubicBezTo>
                  <a:pt x="93" y="100"/>
                  <a:pt x="94" y="83"/>
                  <a:pt x="88" y="67"/>
                </a:cubicBezTo>
                <a:lnTo>
                  <a:pt x="101" y="55"/>
                </a:lnTo>
                <a:lnTo>
                  <a:pt x="153" y="106"/>
                </a:lnTo>
                <a:lnTo>
                  <a:pt x="153" y="106"/>
                </a:lnTo>
                <a:cubicBezTo>
                  <a:pt x="151" y="109"/>
                  <a:pt x="151" y="112"/>
                  <a:pt x="152" y="115"/>
                </a:cubicBezTo>
                <a:lnTo>
                  <a:pt x="95" y="172"/>
                </a:lnTo>
                <a:lnTo>
                  <a:pt x="95" y="172"/>
                </a:lnTo>
                <a:cubicBezTo>
                  <a:pt x="95" y="173"/>
                  <a:pt x="95" y="173"/>
                  <a:pt x="94" y="173"/>
                </a:cubicBezTo>
                <a:lnTo>
                  <a:pt x="94" y="173"/>
                </a:lnTo>
                <a:cubicBezTo>
                  <a:pt x="72" y="166"/>
                  <a:pt x="46" y="170"/>
                  <a:pt x="28" y="186"/>
                </a:cubicBezTo>
                <a:lnTo>
                  <a:pt x="13" y="186"/>
                </a:lnTo>
                <a:lnTo>
                  <a:pt x="13" y="186"/>
                </a:lnTo>
                <a:cubicBezTo>
                  <a:pt x="1" y="186"/>
                  <a:pt x="1" y="206"/>
                  <a:pt x="13" y="206"/>
                </a:cubicBezTo>
                <a:lnTo>
                  <a:pt x="128" y="206"/>
                </a:lnTo>
                <a:lnTo>
                  <a:pt x="128" y="206"/>
                </a:lnTo>
                <a:cubicBezTo>
                  <a:pt x="142" y="206"/>
                  <a:pt x="142" y="186"/>
                  <a:pt x="128" y="186"/>
                </a:cubicBezTo>
                <a:lnTo>
                  <a:pt x="118" y="186"/>
                </a:lnTo>
                <a:lnTo>
                  <a:pt x="118" y="186"/>
                </a:lnTo>
                <a:cubicBezTo>
                  <a:pt x="113" y="182"/>
                  <a:pt x="108" y="179"/>
                  <a:pt x="103" y="177"/>
                </a:cubicBezTo>
                <a:lnTo>
                  <a:pt x="157" y="122"/>
                </a:lnTo>
                <a:lnTo>
                  <a:pt x="157" y="122"/>
                </a:lnTo>
                <a:cubicBezTo>
                  <a:pt x="159" y="122"/>
                  <a:pt x="161" y="123"/>
                  <a:pt x="162" y="123"/>
                </a:cubicBezTo>
                <a:lnTo>
                  <a:pt x="162" y="123"/>
                </a:lnTo>
                <a:cubicBezTo>
                  <a:pt x="178" y="123"/>
                  <a:pt x="178" y="100"/>
                  <a:pt x="162" y="100"/>
                </a:cubicBezTo>
                <a:close/>
                <a:moveTo>
                  <a:pt x="46" y="93"/>
                </a:moveTo>
                <a:lnTo>
                  <a:pt x="46" y="93"/>
                </a:lnTo>
                <a:cubicBezTo>
                  <a:pt x="28" y="93"/>
                  <a:pt x="19" y="73"/>
                  <a:pt x="30" y="59"/>
                </a:cubicBezTo>
                <a:lnTo>
                  <a:pt x="45" y="75"/>
                </a:lnTo>
                <a:lnTo>
                  <a:pt x="59" y="89"/>
                </a:lnTo>
                <a:lnTo>
                  <a:pt x="59" y="89"/>
                </a:lnTo>
                <a:cubicBezTo>
                  <a:pt x="56" y="92"/>
                  <a:pt x="51" y="93"/>
                  <a:pt x="46" y="93"/>
                </a:cubicBezTo>
                <a:close/>
                <a:moveTo>
                  <a:pt x="82" y="61"/>
                </a:moveTo>
                <a:lnTo>
                  <a:pt x="79" y="65"/>
                </a:lnTo>
                <a:lnTo>
                  <a:pt x="80" y="70"/>
                </a:lnTo>
                <a:lnTo>
                  <a:pt x="80" y="70"/>
                </a:lnTo>
                <a:cubicBezTo>
                  <a:pt x="84" y="80"/>
                  <a:pt x="85" y="90"/>
                  <a:pt x="83" y="100"/>
                </a:cubicBezTo>
                <a:lnTo>
                  <a:pt x="72" y="90"/>
                </a:lnTo>
                <a:lnTo>
                  <a:pt x="65" y="83"/>
                </a:lnTo>
                <a:lnTo>
                  <a:pt x="16" y="34"/>
                </a:lnTo>
                <a:lnTo>
                  <a:pt x="16" y="34"/>
                </a:lnTo>
                <a:cubicBezTo>
                  <a:pt x="27" y="31"/>
                  <a:pt x="38" y="32"/>
                  <a:pt x="48" y="36"/>
                </a:cubicBezTo>
                <a:lnTo>
                  <a:pt x="53" y="38"/>
                </a:lnTo>
                <a:lnTo>
                  <a:pt x="57" y="34"/>
                </a:lnTo>
                <a:lnTo>
                  <a:pt x="79" y="12"/>
                </a:lnTo>
                <a:lnTo>
                  <a:pt x="79" y="12"/>
                </a:lnTo>
                <a:cubicBezTo>
                  <a:pt x="82" y="9"/>
                  <a:pt x="86" y="9"/>
                  <a:pt x="89" y="12"/>
                </a:cubicBezTo>
                <a:lnTo>
                  <a:pt x="105" y="28"/>
                </a:lnTo>
                <a:lnTo>
                  <a:pt x="105" y="28"/>
                </a:lnTo>
                <a:cubicBezTo>
                  <a:pt x="108" y="31"/>
                  <a:pt x="108" y="35"/>
                  <a:pt x="105" y="38"/>
                </a:cubicBezTo>
                <a:lnTo>
                  <a:pt x="82" y="61"/>
                </a:lnTo>
                <a:close/>
                <a:moveTo>
                  <a:pt x="115" y="194"/>
                </a:moveTo>
                <a:lnTo>
                  <a:pt x="128" y="194"/>
                </a:lnTo>
                <a:lnTo>
                  <a:pt x="128" y="194"/>
                </a:lnTo>
                <a:cubicBezTo>
                  <a:pt x="130" y="194"/>
                  <a:pt x="130" y="197"/>
                  <a:pt x="128" y="197"/>
                </a:cubicBezTo>
                <a:lnTo>
                  <a:pt x="13" y="197"/>
                </a:lnTo>
                <a:lnTo>
                  <a:pt x="13" y="197"/>
                </a:lnTo>
                <a:cubicBezTo>
                  <a:pt x="11" y="197"/>
                  <a:pt x="11" y="194"/>
                  <a:pt x="13" y="194"/>
                </a:cubicBezTo>
                <a:lnTo>
                  <a:pt x="31" y="194"/>
                </a:lnTo>
                <a:lnTo>
                  <a:pt x="33" y="192"/>
                </a:lnTo>
                <a:lnTo>
                  <a:pt x="33" y="192"/>
                </a:lnTo>
                <a:cubicBezTo>
                  <a:pt x="56" y="174"/>
                  <a:pt x="89" y="174"/>
                  <a:pt x="112" y="192"/>
                </a:cubicBezTo>
                <a:lnTo>
                  <a:pt x="115" y="1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92665" y="1015315"/>
            <a:ext cx="227419" cy="142137"/>
          </a:xfrm>
          <a:custGeom>
            <a:avLst/>
            <a:gdLst>
              <a:gd name="T0" fmla="*/ 41 w 213"/>
              <a:gd name="T1" fmla="*/ 89 h 131"/>
              <a:gd name="T2" fmla="*/ 21 w 213"/>
              <a:gd name="T3" fmla="*/ 44 h 131"/>
              <a:gd name="T4" fmla="*/ 29 w 213"/>
              <a:gd name="T5" fmla="*/ 53 h 131"/>
              <a:gd name="T6" fmla="*/ 33 w 213"/>
              <a:gd name="T7" fmla="*/ 81 h 131"/>
              <a:gd name="T8" fmla="*/ 29 w 213"/>
              <a:gd name="T9" fmla="*/ 53 h 131"/>
              <a:gd name="T10" fmla="*/ 110 w 213"/>
              <a:gd name="T11" fmla="*/ 44 h 131"/>
              <a:gd name="T12" fmla="*/ 131 w 213"/>
              <a:gd name="T13" fmla="*/ 89 h 131"/>
              <a:gd name="T14" fmla="*/ 122 w 213"/>
              <a:gd name="T15" fmla="*/ 81 h 131"/>
              <a:gd name="T16" fmla="*/ 118 w 213"/>
              <a:gd name="T17" fmla="*/ 53 h 131"/>
              <a:gd name="T18" fmla="*/ 122 w 213"/>
              <a:gd name="T19" fmla="*/ 81 h 131"/>
              <a:gd name="T20" fmla="*/ 90 w 213"/>
              <a:gd name="T21" fmla="*/ 28 h 131"/>
              <a:gd name="T22" fmla="*/ 33 w 213"/>
              <a:gd name="T23" fmla="*/ 0 h 131"/>
              <a:gd name="T24" fmla="*/ 0 w 213"/>
              <a:gd name="T25" fmla="*/ 28 h 131"/>
              <a:gd name="T26" fmla="*/ 90 w 213"/>
              <a:gd name="T27" fmla="*/ 106 h 131"/>
              <a:gd name="T28" fmla="*/ 212 w 213"/>
              <a:gd name="T29" fmla="*/ 130 h 131"/>
              <a:gd name="T30" fmla="*/ 151 w 213"/>
              <a:gd name="T31" fmla="*/ 28 h 131"/>
              <a:gd name="T32" fmla="*/ 9 w 213"/>
              <a:gd name="T33" fmla="*/ 97 h 131"/>
              <a:gd name="T34" fmla="*/ 41 w 213"/>
              <a:gd name="T35" fmla="*/ 36 h 131"/>
              <a:gd name="T36" fmla="*/ 53 w 213"/>
              <a:gd name="T37" fmla="*/ 8 h 131"/>
              <a:gd name="T38" fmla="*/ 70 w 213"/>
              <a:gd name="T39" fmla="*/ 8 h 131"/>
              <a:gd name="T40" fmla="*/ 82 w 213"/>
              <a:gd name="T41" fmla="*/ 20 h 131"/>
              <a:gd name="T42" fmla="*/ 70 w 213"/>
              <a:gd name="T43" fmla="*/ 8 h 131"/>
              <a:gd name="T44" fmla="*/ 70 w 213"/>
              <a:gd name="T45" fmla="*/ 97 h 131"/>
              <a:gd name="T46" fmla="*/ 82 w 213"/>
              <a:gd name="T47" fmla="*/ 36 h 131"/>
              <a:gd name="T48" fmla="*/ 143 w 213"/>
              <a:gd name="T49" fmla="*/ 122 h 131"/>
              <a:gd name="T50" fmla="*/ 98 w 213"/>
              <a:gd name="T51" fmla="*/ 114 h 131"/>
              <a:gd name="T52" fmla="*/ 131 w 213"/>
              <a:gd name="T53" fmla="*/ 97 h 131"/>
              <a:gd name="T54" fmla="*/ 98 w 213"/>
              <a:gd name="T55" fmla="*/ 36 h 131"/>
              <a:gd name="T56" fmla="*/ 143 w 213"/>
              <a:gd name="T57" fmla="*/ 122 h 131"/>
              <a:gd name="T58" fmla="*/ 159 w 213"/>
              <a:gd name="T59" fmla="*/ 122 h 131"/>
              <a:gd name="T60" fmla="*/ 192 w 213"/>
              <a:gd name="T61" fmla="*/ 114 h 131"/>
              <a:gd name="T62" fmla="*/ 159 w 213"/>
              <a:gd name="T63" fmla="*/ 97 h 131"/>
              <a:gd name="T64" fmla="*/ 204 w 213"/>
              <a:gd name="T65" fmla="*/ 36 h 131"/>
              <a:gd name="T66" fmla="*/ 192 w 213"/>
              <a:gd name="T67" fmla="*/ 44 h 131"/>
              <a:gd name="T68" fmla="*/ 171 w 213"/>
              <a:gd name="T69" fmla="*/ 89 h 131"/>
              <a:gd name="T70" fmla="*/ 192 w 213"/>
              <a:gd name="T71" fmla="*/ 44 h 131"/>
              <a:gd name="T72" fmla="*/ 179 w 213"/>
              <a:gd name="T73" fmla="*/ 81 h 131"/>
              <a:gd name="T74" fmla="*/ 183 w 213"/>
              <a:gd name="T75" fmla="*/ 53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13" h="131">
                <a:moveTo>
                  <a:pt x="21" y="89"/>
                </a:moveTo>
                <a:lnTo>
                  <a:pt x="41" y="89"/>
                </a:lnTo>
                <a:lnTo>
                  <a:pt x="41" y="44"/>
                </a:lnTo>
                <a:lnTo>
                  <a:pt x="21" y="44"/>
                </a:lnTo>
                <a:lnTo>
                  <a:pt x="21" y="89"/>
                </a:lnTo>
                <a:close/>
                <a:moveTo>
                  <a:pt x="29" y="53"/>
                </a:moveTo>
                <a:lnTo>
                  <a:pt x="33" y="53"/>
                </a:lnTo>
                <a:lnTo>
                  <a:pt x="33" y="81"/>
                </a:lnTo>
                <a:lnTo>
                  <a:pt x="29" y="81"/>
                </a:lnTo>
                <a:lnTo>
                  <a:pt x="29" y="53"/>
                </a:lnTo>
                <a:close/>
                <a:moveTo>
                  <a:pt x="131" y="44"/>
                </a:moveTo>
                <a:lnTo>
                  <a:pt x="110" y="44"/>
                </a:lnTo>
                <a:lnTo>
                  <a:pt x="110" y="89"/>
                </a:lnTo>
                <a:lnTo>
                  <a:pt x="131" y="89"/>
                </a:lnTo>
                <a:lnTo>
                  <a:pt x="131" y="44"/>
                </a:lnTo>
                <a:close/>
                <a:moveTo>
                  <a:pt x="122" y="81"/>
                </a:moveTo>
                <a:lnTo>
                  <a:pt x="118" y="81"/>
                </a:lnTo>
                <a:lnTo>
                  <a:pt x="118" y="53"/>
                </a:lnTo>
                <a:lnTo>
                  <a:pt x="122" y="53"/>
                </a:lnTo>
                <a:lnTo>
                  <a:pt x="122" y="81"/>
                </a:lnTo>
                <a:close/>
                <a:moveTo>
                  <a:pt x="151" y="28"/>
                </a:moveTo>
                <a:lnTo>
                  <a:pt x="90" y="28"/>
                </a:lnTo>
                <a:lnTo>
                  <a:pt x="90" y="0"/>
                </a:lnTo>
                <a:lnTo>
                  <a:pt x="33" y="0"/>
                </a:lnTo>
                <a:lnTo>
                  <a:pt x="33" y="28"/>
                </a:lnTo>
                <a:lnTo>
                  <a:pt x="0" y="28"/>
                </a:lnTo>
                <a:lnTo>
                  <a:pt x="0" y="106"/>
                </a:lnTo>
                <a:lnTo>
                  <a:pt x="90" y="106"/>
                </a:lnTo>
                <a:lnTo>
                  <a:pt x="90" y="130"/>
                </a:lnTo>
                <a:lnTo>
                  <a:pt x="212" y="130"/>
                </a:lnTo>
                <a:lnTo>
                  <a:pt x="212" y="28"/>
                </a:lnTo>
                <a:lnTo>
                  <a:pt x="151" y="28"/>
                </a:lnTo>
                <a:close/>
                <a:moveTo>
                  <a:pt x="53" y="97"/>
                </a:moveTo>
                <a:lnTo>
                  <a:pt x="9" y="97"/>
                </a:lnTo>
                <a:lnTo>
                  <a:pt x="9" y="36"/>
                </a:lnTo>
                <a:lnTo>
                  <a:pt x="41" y="36"/>
                </a:lnTo>
                <a:lnTo>
                  <a:pt x="41" y="8"/>
                </a:lnTo>
                <a:lnTo>
                  <a:pt x="53" y="8"/>
                </a:lnTo>
                <a:lnTo>
                  <a:pt x="53" y="97"/>
                </a:lnTo>
                <a:close/>
                <a:moveTo>
                  <a:pt x="70" y="8"/>
                </a:moveTo>
                <a:lnTo>
                  <a:pt x="82" y="8"/>
                </a:lnTo>
                <a:lnTo>
                  <a:pt x="82" y="20"/>
                </a:lnTo>
                <a:lnTo>
                  <a:pt x="70" y="20"/>
                </a:lnTo>
                <a:lnTo>
                  <a:pt x="70" y="8"/>
                </a:lnTo>
                <a:close/>
                <a:moveTo>
                  <a:pt x="82" y="97"/>
                </a:moveTo>
                <a:lnTo>
                  <a:pt x="70" y="97"/>
                </a:lnTo>
                <a:lnTo>
                  <a:pt x="70" y="36"/>
                </a:lnTo>
                <a:lnTo>
                  <a:pt x="82" y="36"/>
                </a:lnTo>
                <a:lnTo>
                  <a:pt x="82" y="97"/>
                </a:lnTo>
                <a:close/>
                <a:moveTo>
                  <a:pt x="143" y="122"/>
                </a:moveTo>
                <a:lnTo>
                  <a:pt x="98" y="122"/>
                </a:lnTo>
                <a:lnTo>
                  <a:pt x="98" y="114"/>
                </a:lnTo>
                <a:lnTo>
                  <a:pt x="131" y="114"/>
                </a:lnTo>
                <a:lnTo>
                  <a:pt x="131" y="97"/>
                </a:lnTo>
                <a:lnTo>
                  <a:pt x="98" y="97"/>
                </a:lnTo>
                <a:lnTo>
                  <a:pt x="98" y="36"/>
                </a:lnTo>
                <a:lnTo>
                  <a:pt x="143" y="36"/>
                </a:lnTo>
                <a:lnTo>
                  <a:pt x="143" y="122"/>
                </a:lnTo>
                <a:close/>
                <a:moveTo>
                  <a:pt x="204" y="122"/>
                </a:moveTo>
                <a:lnTo>
                  <a:pt x="159" y="122"/>
                </a:lnTo>
                <a:lnTo>
                  <a:pt x="159" y="114"/>
                </a:lnTo>
                <a:lnTo>
                  <a:pt x="192" y="114"/>
                </a:lnTo>
                <a:lnTo>
                  <a:pt x="192" y="97"/>
                </a:lnTo>
                <a:lnTo>
                  <a:pt x="159" y="97"/>
                </a:lnTo>
                <a:lnTo>
                  <a:pt x="159" y="36"/>
                </a:lnTo>
                <a:lnTo>
                  <a:pt x="204" y="36"/>
                </a:lnTo>
                <a:lnTo>
                  <a:pt x="204" y="122"/>
                </a:lnTo>
                <a:close/>
                <a:moveTo>
                  <a:pt x="192" y="44"/>
                </a:moveTo>
                <a:lnTo>
                  <a:pt x="171" y="44"/>
                </a:lnTo>
                <a:lnTo>
                  <a:pt x="171" y="89"/>
                </a:lnTo>
                <a:lnTo>
                  <a:pt x="192" y="89"/>
                </a:lnTo>
                <a:lnTo>
                  <a:pt x="192" y="44"/>
                </a:lnTo>
                <a:close/>
                <a:moveTo>
                  <a:pt x="183" y="81"/>
                </a:moveTo>
                <a:lnTo>
                  <a:pt x="179" y="81"/>
                </a:lnTo>
                <a:lnTo>
                  <a:pt x="179" y="53"/>
                </a:lnTo>
                <a:lnTo>
                  <a:pt x="183" y="53"/>
                </a:lnTo>
                <a:lnTo>
                  <a:pt x="183" y="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49414" y="1427510"/>
            <a:ext cx="232159" cy="255846"/>
          </a:xfrm>
          <a:custGeom>
            <a:avLst/>
            <a:gdLst>
              <a:gd name="T0" fmla="*/ 52 w 217"/>
              <a:gd name="T1" fmla="*/ 91 h 237"/>
              <a:gd name="T2" fmla="*/ 54 w 217"/>
              <a:gd name="T3" fmla="*/ 92 h 237"/>
              <a:gd name="T4" fmla="*/ 67 w 217"/>
              <a:gd name="T5" fmla="*/ 94 h 237"/>
              <a:gd name="T6" fmla="*/ 71 w 217"/>
              <a:gd name="T7" fmla="*/ 94 h 237"/>
              <a:gd name="T8" fmla="*/ 73 w 217"/>
              <a:gd name="T9" fmla="*/ 94 h 237"/>
              <a:gd name="T10" fmla="*/ 77 w 217"/>
              <a:gd name="T11" fmla="*/ 93 h 237"/>
              <a:gd name="T12" fmla="*/ 79 w 217"/>
              <a:gd name="T13" fmla="*/ 92 h 237"/>
              <a:gd name="T14" fmla="*/ 81 w 217"/>
              <a:gd name="T15" fmla="*/ 92 h 237"/>
              <a:gd name="T16" fmla="*/ 83 w 217"/>
              <a:gd name="T17" fmla="*/ 91 h 237"/>
              <a:gd name="T18" fmla="*/ 87 w 217"/>
              <a:gd name="T19" fmla="*/ 89 h 237"/>
              <a:gd name="T20" fmla="*/ 90 w 217"/>
              <a:gd name="T21" fmla="*/ 87 h 237"/>
              <a:gd name="T22" fmla="*/ 88 w 217"/>
              <a:gd name="T23" fmla="*/ 15 h 237"/>
              <a:gd name="T24" fmla="*/ 25 w 217"/>
              <a:gd name="T25" fmla="*/ 50 h 237"/>
              <a:gd name="T26" fmla="*/ 25 w 217"/>
              <a:gd name="T27" fmla="*/ 52 h 237"/>
              <a:gd name="T28" fmla="*/ 33 w 217"/>
              <a:gd name="T29" fmla="*/ 50 h 237"/>
              <a:gd name="T30" fmla="*/ 84 w 217"/>
              <a:gd name="T31" fmla="*/ 23 h 237"/>
              <a:gd name="T32" fmla="*/ 86 w 217"/>
              <a:gd name="T33" fmla="*/ 80 h 237"/>
              <a:gd name="T34" fmla="*/ 83 w 217"/>
              <a:gd name="T35" fmla="*/ 82 h 237"/>
              <a:gd name="T36" fmla="*/ 80 w 217"/>
              <a:gd name="T37" fmla="*/ 83 h 237"/>
              <a:gd name="T38" fmla="*/ 77 w 217"/>
              <a:gd name="T39" fmla="*/ 84 h 237"/>
              <a:gd name="T40" fmla="*/ 74 w 217"/>
              <a:gd name="T41" fmla="*/ 85 h 237"/>
              <a:gd name="T42" fmla="*/ 72 w 217"/>
              <a:gd name="T43" fmla="*/ 85 h 237"/>
              <a:gd name="T44" fmla="*/ 70 w 217"/>
              <a:gd name="T45" fmla="*/ 86 h 237"/>
              <a:gd name="T46" fmla="*/ 57 w 217"/>
              <a:gd name="T47" fmla="*/ 84 h 237"/>
              <a:gd name="T48" fmla="*/ 55 w 217"/>
              <a:gd name="T49" fmla="*/ 84 h 237"/>
              <a:gd name="T50" fmla="*/ 33 w 217"/>
              <a:gd name="T51" fmla="*/ 52 h 237"/>
              <a:gd name="T52" fmla="*/ 139 w 217"/>
              <a:gd name="T53" fmla="*/ 102 h 237"/>
              <a:gd name="T54" fmla="*/ 108 w 217"/>
              <a:gd name="T55" fmla="*/ 111 h 237"/>
              <a:gd name="T56" fmla="*/ 0 w 217"/>
              <a:gd name="T57" fmla="*/ 166 h 237"/>
              <a:gd name="T58" fmla="*/ 82 w 217"/>
              <a:gd name="T59" fmla="*/ 171 h 237"/>
              <a:gd name="T60" fmla="*/ 139 w 217"/>
              <a:gd name="T61" fmla="*/ 102 h 237"/>
              <a:gd name="T62" fmla="*/ 8 w 217"/>
              <a:gd name="T63" fmla="*/ 162 h 237"/>
              <a:gd name="T64" fmla="*/ 101 w 217"/>
              <a:gd name="T65" fmla="*/ 117 h 237"/>
              <a:gd name="T66" fmla="*/ 97 w 217"/>
              <a:gd name="T67" fmla="*/ 121 h 237"/>
              <a:gd name="T68" fmla="*/ 93 w 217"/>
              <a:gd name="T69" fmla="*/ 125 h 237"/>
              <a:gd name="T70" fmla="*/ 92 w 217"/>
              <a:gd name="T71" fmla="*/ 126 h 237"/>
              <a:gd name="T72" fmla="*/ 89 w 217"/>
              <a:gd name="T73" fmla="*/ 131 h 237"/>
              <a:gd name="T74" fmla="*/ 87 w 217"/>
              <a:gd name="T75" fmla="*/ 136 h 237"/>
              <a:gd name="T76" fmla="*/ 84 w 217"/>
              <a:gd name="T77" fmla="*/ 142 h 237"/>
              <a:gd name="T78" fmla="*/ 83 w 217"/>
              <a:gd name="T79" fmla="*/ 148 h 237"/>
              <a:gd name="T80" fmla="*/ 82 w 217"/>
              <a:gd name="T81" fmla="*/ 148 h 237"/>
              <a:gd name="T82" fmla="*/ 81 w 217"/>
              <a:gd name="T83" fmla="*/ 154 h 237"/>
              <a:gd name="T84" fmla="*/ 81 w 217"/>
              <a:gd name="T85" fmla="*/ 161 h 237"/>
              <a:gd name="T86" fmla="*/ 139 w 217"/>
              <a:gd name="T87" fmla="*/ 211 h 237"/>
              <a:gd name="T88" fmla="*/ 89 w 217"/>
              <a:gd name="T89" fmla="*/ 161 h 237"/>
              <a:gd name="T90" fmla="*/ 90 w 217"/>
              <a:gd name="T91" fmla="*/ 155 h 237"/>
              <a:gd name="T92" fmla="*/ 91 w 217"/>
              <a:gd name="T93" fmla="*/ 149 h 237"/>
              <a:gd name="T94" fmla="*/ 91 w 217"/>
              <a:gd name="T95" fmla="*/ 148 h 237"/>
              <a:gd name="T96" fmla="*/ 93 w 217"/>
              <a:gd name="T97" fmla="*/ 143 h 237"/>
              <a:gd name="T98" fmla="*/ 95 w 217"/>
              <a:gd name="T99" fmla="*/ 138 h 237"/>
              <a:gd name="T100" fmla="*/ 101 w 217"/>
              <a:gd name="T101" fmla="*/ 128 h 237"/>
              <a:gd name="T102" fmla="*/ 105 w 217"/>
              <a:gd name="T103" fmla="*/ 124 h 237"/>
              <a:gd name="T104" fmla="*/ 106 w 217"/>
              <a:gd name="T105" fmla="*/ 124 h 237"/>
              <a:gd name="T106" fmla="*/ 111 w 217"/>
              <a:gd name="T107" fmla="*/ 120 h 237"/>
              <a:gd name="T108" fmla="*/ 188 w 217"/>
              <a:gd name="T109" fmla="*/ 146 h 237"/>
              <a:gd name="T110" fmla="*/ 168 w 217"/>
              <a:gd name="T111" fmla="*/ 142 h 237"/>
              <a:gd name="T112" fmla="*/ 138 w 217"/>
              <a:gd name="T113" fmla="*/ 183 h 237"/>
              <a:gd name="T114" fmla="*/ 128 w 217"/>
              <a:gd name="T115" fmla="*/ 183 h 237"/>
              <a:gd name="T116" fmla="*/ 120 w 217"/>
              <a:gd name="T117" fmla="*/ 155 h 237"/>
              <a:gd name="T118" fmla="*/ 159 w 217"/>
              <a:gd name="T119" fmla="*/ 142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7" h="237">
                <a:moveTo>
                  <a:pt x="51" y="91"/>
                </a:moveTo>
                <a:lnTo>
                  <a:pt x="51" y="91"/>
                </a:lnTo>
                <a:lnTo>
                  <a:pt x="52" y="91"/>
                </a:lnTo>
                <a:lnTo>
                  <a:pt x="53" y="92"/>
                </a:lnTo>
                <a:lnTo>
                  <a:pt x="53" y="92"/>
                </a:lnTo>
                <a:cubicBezTo>
                  <a:pt x="54" y="92"/>
                  <a:pt x="54" y="92"/>
                  <a:pt x="54" y="92"/>
                </a:cubicBezTo>
                <a:lnTo>
                  <a:pt x="54" y="92"/>
                </a:lnTo>
                <a:cubicBezTo>
                  <a:pt x="58" y="94"/>
                  <a:pt x="63" y="94"/>
                  <a:pt x="67" y="94"/>
                </a:cubicBezTo>
                <a:lnTo>
                  <a:pt x="67" y="94"/>
                </a:lnTo>
                <a:lnTo>
                  <a:pt x="67" y="94"/>
                </a:lnTo>
                <a:cubicBezTo>
                  <a:pt x="68" y="94"/>
                  <a:pt x="70" y="94"/>
                  <a:pt x="71" y="94"/>
                </a:cubicBezTo>
                <a:lnTo>
                  <a:pt x="71" y="94"/>
                </a:lnTo>
                <a:cubicBezTo>
                  <a:pt x="72" y="94"/>
                  <a:pt x="72" y="94"/>
                  <a:pt x="73" y="94"/>
                </a:cubicBezTo>
                <a:lnTo>
                  <a:pt x="73" y="94"/>
                </a:lnTo>
                <a:lnTo>
                  <a:pt x="73" y="94"/>
                </a:lnTo>
                <a:cubicBezTo>
                  <a:pt x="74" y="94"/>
                  <a:pt x="75" y="93"/>
                  <a:pt x="75" y="93"/>
                </a:cubicBezTo>
                <a:lnTo>
                  <a:pt x="75" y="93"/>
                </a:lnTo>
                <a:cubicBezTo>
                  <a:pt x="76" y="93"/>
                  <a:pt x="76" y="93"/>
                  <a:pt x="77" y="93"/>
                </a:cubicBezTo>
                <a:lnTo>
                  <a:pt x="78" y="93"/>
                </a:lnTo>
                <a:lnTo>
                  <a:pt x="78" y="93"/>
                </a:lnTo>
                <a:lnTo>
                  <a:pt x="79" y="92"/>
                </a:lnTo>
                <a:lnTo>
                  <a:pt x="79" y="92"/>
                </a:lnTo>
                <a:cubicBezTo>
                  <a:pt x="80" y="92"/>
                  <a:pt x="80" y="92"/>
                  <a:pt x="80" y="92"/>
                </a:cubicBezTo>
                <a:lnTo>
                  <a:pt x="81" y="92"/>
                </a:lnTo>
                <a:lnTo>
                  <a:pt x="81" y="92"/>
                </a:lnTo>
                <a:cubicBezTo>
                  <a:pt x="82" y="91"/>
                  <a:pt x="83" y="91"/>
                  <a:pt x="83" y="91"/>
                </a:cubicBezTo>
                <a:lnTo>
                  <a:pt x="83" y="91"/>
                </a:lnTo>
                <a:cubicBezTo>
                  <a:pt x="83" y="91"/>
                  <a:pt x="84" y="91"/>
                  <a:pt x="84" y="90"/>
                </a:cubicBezTo>
                <a:lnTo>
                  <a:pt x="84" y="90"/>
                </a:lnTo>
                <a:cubicBezTo>
                  <a:pt x="85" y="90"/>
                  <a:pt x="86" y="90"/>
                  <a:pt x="87" y="89"/>
                </a:cubicBezTo>
                <a:lnTo>
                  <a:pt x="87" y="89"/>
                </a:lnTo>
                <a:lnTo>
                  <a:pt x="87" y="89"/>
                </a:lnTo>
                <a:cubicBezTo>
                  <a:pt x="88" y="88"/>
                  <a:pt x="89" y="88"/>
                  <a:pt x="90" y="87"/>
                </a:cubicBezTo>
                <a:lnTo>
                  <a:pt x="91" y="87"/>
                </a:lnTo>
                <a:lnTo>
                  <a:pt x="91" y="87"/>
                </a:lnTo>
                <a:cubicBezTo>
                  <a:pt x="116" y="69"/>
                  <a:pt x="115" y="31"/>
                  <a:pt x="88" y="15"/>
                </a:cubicBezTo>
                <a:lnTo>
                  <a:pt x="88" y="15"/>
                </a:lnTo>
                <a:cubicBezTo>
                  <a:pt x="60" y="0"/>
                  <a:pt x="27" y="18"/>
                  <a:pt x="25" y="49"/>
                </a:cubicBezTo>
                <a:lnTo>
                  <a:pt x="25" y="50"/>
                </a:lnTo>
                <a:lnTo>
                  <a:pt x="25" y="50"/>
                </a:lnTo>
                <a:cubicBezTo>
                  <a:pt x="25" y="51"/>
                  <a:pt x="25" y="51"/>
                  <a:pt x="25" y="52"/>
                </a:cubicBezTo>
                <a:lnTo>
                  <a:pt x="25" y="52"/>
                </a:lnTo>
                <a:cubicBezTo>
                  <a:pt x="25" y="69"/>
                  <a:pt x="35" y="84"/>
                  <a:pt x="51" y="91"/>
                </a:cubicBezTo>
                <a:close/>
                <a:moveTo>
                  <a:pt x="33" y="51"/>
                </a:moveTo>
                <a:lnTo>
                  <a:pt x="33" y="50"/>
                </a:lnTo>
                <a:lnTo>
                  <a:pt x="33" y="50"/>
                </a:lnTo>
                <a:cubicBezTo>
                  <a:pt x="35" y="25"/>
                  <a:pt x="62" y="10"/>
                  <a:pt x="84" y="23"/>
                </a:cubicBezTo>
                <a:lnTo>
                  <a:pt x="84" y="23"/>
                </a:lnTo>
                <a:cubicBezTo>
                  <a:pt x="105" y="35"/>
                  <a:pt x="106" y="66"/>
                  <a:pt x="86" y="80"/>
                </a:cubicBezTo>
                <a:lnTo>
                  <a:pt x="86" y="80"/>
                </a:lnTo>
                <a:lnTo>
                  <a:pt x="86" y="80"/>
                </a:lnTo>
                <a:cubicBezTo>
                  <a:pt x="85" y="81"/>
                  <a:pt x="84" y="81"/>
                  <a:pt x="83" y="81"/>
                </a:cubicBezTo>
                <a:lnTo>
                  <a:pt x="83" y="82"/>
                </a:lnTo>
                <a:lnTo>
                  <a:pt x="83" y="82"/>
                </a:lnTo>
                <a:cubicBezTo>
                  <a:pt x="82" y="82"/>
                  <a:pt x="82" y="82"/>
                  <a:pt x="81" y="83"/>
                </a:cubicBezTo>
                <a:lnTo>
                  <a:pt x="80" y="83"/>
                </a:lnTo>
                <a:lnTo>
                  <a:pt x="80" y="83"/>
                </a:lnTo>
                <a:cubicBezTo>
                  <a:pt x="79" y="83"/>
                  <a:pt x="79" y="84"/>
                  <a:pt x="78" y="84"/>
                </a:cubicBezTo>
                <a:lnTo>
                  <a:pt x="77" y="84"/>
                </a:lnTo>
                <a:lnTo>
                  <a:pt x="77" y="84"/>
                </a:lnTo>
                <a:cubicBezTo>
                  <a:pt x="76" y="84"/>
                  <a:pt x="76" y="85"/>
                  <a:pt x="76" y="85"/>
                </a:cubicBezTo>
                <a:lnTo>
                  <a:pt x="74" y="85"/>
                </a:lnTo>
                <a:lnTo>
                  <a:pt x="74" y="85"/>
                </a:lnTo>
                <a:lnTo>
                  <a:pt x="74" y="85"/>
                </a:lnTo>
                <a:lnTo>
                  <a:pt x="74" y="85"/>
                </a:lnTo>
                <a:cubicBezTo>
                  <a:pt x="73" y="85"/>
                  <a:pt x="73" y="85"/>
                  <a:pt x="72" y="85"/>
                </a:cubicBezTo>
                <a:lnTo>
                  <a:pt x="71" y="86"/>
                </a:lnTo>
                <a:lnTo>
                  <a:pt x="71" y="86"/>
                </a:lnTo>
                <a:cubicBezTo>
                  <a:pt x="71" y="86"/>
                  <a:pt x="71" y="86"/>
                  <a:pt x="70" y="86"/>
                </a:cubicBezTo>
                <a:lnTo>
                  <a:pt x="70" y="86"/>
                </a:lnTo>
                <a:cubicBezTo>
                  <a:pt x="66" y="86"/>
                  <a:pt x="61" y="86"/>
                  <a:pt x="57" y="84"/>
                </a:cubicBezTo>
                <a:lnTo>
                  <a:pt x="57" y="84"/>
                </a:lnTo>
                <a:lnTo>
                  <a:pt x="56" y="84"/>
                </a:lnTo>
                <a:lnTo>
                  <a:pt x="55" y="84"/>
                </a:lnTo>
                <a:lnTo>
                  <a:pt x="55" y="84"/>
                </a:lnTo>
                <a:cubicBezTo>
                  <a:pt x="54" y="83"/>
                  <a:pt x="54" y="83"/>
                  <a:pt x="54" y="83"/>
                </a:cubicBezTo>
                <a:lnTo>
                  <a:pt x="54" y="83"/>
                </a:lnTo>
                <a:cubicBezTo>
                  <a:pt x="41" y="78"/>
                  <a:pt x="33" y="66"/>
                  <a:pt x="33" y="52"/>
                </a:cubicBezTo>
                <a:lnTo>
                  <a:pt x="33" y="52"/>
                </a:lnTo>
                <a:cubicBezTo>
                  <a:pt x="33" y="51"/>
                  <a:pt x="33" y="51"/>
                  <a:pt x="33" y="51"/>
                </a:cubicBezTo>
                <a:close/>
                <a:moveTo>
                  <a:pt x="139" y="102"/>
                </a:moveTo>
                <a:lnTo>
                  <a:pt x="139" y="102"/>
                </a:lnTo>
                <a:cubicBezTo>
                  <a:pt x="128" y="102"/>
                  <a:pt x="117" y="105"/>
                  <a:pt x="108" y="111"/>
                </a:cubicBezTo>
                <a:lnTo>
                  <a:pt x="108" y="111"/>
                </a:lnTo>
                <a:cubicBezTo>
                  <a:pt x="64" y="77"/>
                  <a:pt x="0" y="108"/>
                  <a:pt x="0" y="164"/>
                </a:cubicBezTo>
                <a:lnTo>
                  <a:pt x="0" y="164"/>
                </a:lnTo>
                <a:cubicBezTo>
                  <a:pt x="0" y="165"/>
                  <a:pt x="0" y="165"/>
                  <a:pt x="0" y="166"/>
                </a:cubicBezTo>
                <a:lnTo>
                  <a:pt x="0" y="171"/>
                </a:lnTo>
                <a:lnTo>
                  <a:pt x="82" y="171"/>
                </a:lnTo>
                <a:lnTo>
                  <a:pt x="82" y="171"/>
                </a:lnTo>
                <a:cubicBezTo>
                  <a:pt x="90" y="220"/>
                  <a:pt x="152" y="236"/>
                  <a:pt x="184" y="198"/>
                </a:cubicBezTo>
                <a:lnTo>
                  <a:pt x="184" y="198"/>
                </a:lnTo>
                <a:cubicBezTo>
                  <a:pt x="216" y="160"/>
                  <a:pt x="189" y="102"/>
                  <a:pt x="139" y="102"/>
                </a:cubicBezTo>
                <a:close/>
                <a:moveTo>
                  <a:pt x="81" y="162"/>
                </a:moveTo>
                <a:lnTo>
                  <a:pt x="8" y="162"/>
                </a:lnTo>
                <a:lnTo>
                  <a:pt x="8" y="162"/>
                </a:lnTo>
                <a:cubicBezTo>
                  <a:pt x="10" y="115"/>
                  <a:pt x="63" y="89"/>
                  <a:pt x="101" y="117"/>
                </a:cubicBezTo>
                <a:lnTo>
                  <a:pt x="101" y="117"/>
                </a:lnTo>
                <a:lnTo>
                  <a:pt x="101" y="117"/>
                </a:lnTo>
                <a:lnTo>
                  <a:pt x="101" y="117"/>
                </a:lnTo>
                <a:cubicBezTo>
                  <a:pt x="99" y="118"/>
                  <a:pt x="98" y="119"/>
                  <a:pt x="97" y="121"/>
                </a:cubicBezTo>
                <a:lnTo>
                  <a:pt x="97" y="121"/>
                </a:lnTo>
                <a:cubicBezTo>
                  <a:pt x="97" y="121"/>
                  <a:pt x="96" y="121"/>
                  <a:pt x="96" y="122"/>
                </a:cubicBezTo>
                <a:lnTo>
                  <a:pt x="96" y="122"/>
                </a:lnTo>
                <a:cubicBezTo>
                  <a:pt x="95" y="123"/>
                  <a:pt x="94" y="124"/>
                  <a:pt x="93" y="125"/>
                </a:cubicBezTo>
                <a:lnTo>
                  <a:pt x="93" y="125"/>
                </a:lnTo>
                <a:cubicBezTo>
                  <a:pt x="93" y="126"/>
                  <a:pt x="93" y="126"/>
                  <a:pt x="92" y="126"/>
                </a:cubicBezTo>
                <a:lnTo>
                  <a:pt x="92" y="126"/>
                </a:lnTo>
                <a:cubicBezTo>
                  <a:pt x="91" y="128"/>
                  <a:pt x="90" y="129"/>
                  <a:pt x="89" y="130"/>
                </a:cubicBezTo>
                <a:lnTo>
                  <a:pt x="89" y="130"/>
                </a:lnTo>
                <a:cubicBezTo>
                  <a:pt x="89" y="131"/>
                  <a:pt x="89" y="131"/>
                  <a:pt x="89" y="131"/>
                </a:cubicBezTo>
                <a:lnTo>
                  <a:pt x="89" y="131"/>
                </a:lnTo>
                <a:cubicBezTo>
                  <a:pt x="88" y="133"/>
                  <a:pt x="87" y="134"/>
                  <a:pt x="87" y="136"/>
                </a:cubicBezTo>
                <a:lnTo>
                  <a:pt x="87" y="136"/>
                </a:lnTo>
                <a:cubicBezTo>
                  <a:pt x="86" y="136"/>
                  <a:pt x="86" y="136"/>
                  <a:pt x="86" y="137"/>
                </a:cubicBezTo>
                <a:lnTo>
                  <a:pt x="86" y="137"/>
                </a:lnTo>
                <a:cubicBezTo>
                  <a:pt x="85" y="138"/>
                  <a:pt x="85" y="140"/>
                  <a:pt x="84" y="142"/>
                </a:cubicBezTo>
                <a:lnTo>
                  <a:pt x="84" y="142"/>
                </a:lnTo>
                <a:lnTo>
                  <a:pt x="84" y="142"/>
                </a:lnTo>
                <a:cubicBezTo>
                  <a:pt x="83" y="144"/>
                  <a:pt x="83" y="146"/>
                  <a:pt x="83" y="148"/>
                </a:cubicBezTo>
                <a:lnTo>
                  <a:pt x="83" y="148"/>
                </a:lnTo>
                <a:cubicBezTo>
                  <a:pt x="82" y="148"/>
                  <a:pt x="82" y="148"/>
                  <a:pt x="82" y="148"/>
                </a:cubicBezTo>
                <a:lnTo>
                  <a:pt x="82" y="148"/>
                </a:lnTo>
                <a:cubicBezTo>
                  <a:pt x="82" y="150"/>
                  <a:pt x="82" y="152"/>
                  <a:pt x="81" y="154"/>
                </a:cubicBezTo>
                <a:lnTo>
                  <a:pt x="81" y="154"/>
                </a:lnTo>
                <a:lnTo>
                  <a:pt x="81" y="154"/>
                </a:lnTo>
                <a:lnTo>
                  <a:pt x="81" y="154"/>
                </a:lnTo>
                <a:cubicBezTo>
                  <a:pt x="81" y="156"/>
                  <a:pt x="81" y="159"/>
                  <a:pt x="81" y="161"/>
                </a:cubicBezTo>
                <a:lnTo>
                  <a:pt x="81" y="161"/>
                </a:lnTo>
                <a:lnTo>
                  <a:pt x="81" y="162"/>
                </a:lnTo>
                <a:close/>
                <a:moveTo>
                  <a:pt x="139" y="211"/>
                </a:moveTo>
                <a:lnTo>
                  <a:pt x="139" y="211"/>
                </a:lnTo>
                <a:cubicBezTo>
                  <a:pt x="114" y="211"/>
                  <a:pt x="92" y="192"/>
                  <a:pt x="90" y="166"/>
                </a:cubicBezTo>
                <a:lnTo>
                  <a:pt x="90" y="166"/>
                </a:lnTo>
                <a:cubicBezTo>
                  <a:pt x="89" y="165"/>
                  <a:pt x="89" y="162"/>
                  <a:pt x="89" y="161"/>
                </a:cubicBezTo>
                <a:lnTo>
                  <a:pt x="89" y="161"/>
                </a:lnTo>
                <a:cubicBezTo>
                  <a:pt x="89" y="159"/>
                  <a:pt x="89" y="157"/>
                  <a:pt x="90" y="155"/>
                </a:cubicBezTo>
                <a:lnTo>
                  <a:pt x="90" y="155"/>
                </a:lnTo>
                <a:lnTo>
                  <a:pt x="90" y="154"/>
                </a:lnTo>
                <a:lnTo>
                  <a:pt x="90" y="154"/>
                </a:lnTo>
                <a:cubicBezTo>
                  <a:pt x="90" y="152"/>
                  <a:pt x="90" y="151"/>
                  <a:pt x="91" y="149"/>
                </a:cubicBezTo>
                <a:lnTo>
                  <a:pt x="91" y="149"/>
                </a:lnTo>
                <a:cubicBezTo>
                  <a:pt x="91" y="149"/>
                  <a:pt x="91" y="149"/>
                  <a:pt x="91" y="148"/>
                </a:cubicBezTo>
                <a:lnTo>
                  <a:pt x="91" y="148"/>
                </a:lnTo>
                <a:cubicBezTo>
                  <a:pt x="91" y="147"/>
                  <a:pt x="92" y="145"/>
                  <a:pt x="92" y="144"/>
                </a:cubicBezTo>
                <a:lnTo>
                  <a:pt x="92" y="144"/>
                </a:lnTo>
                <a:cubicBezTo>
                  <a:pt x="92" y="143"/>
                  <a:pt x="93" y="143"/>
                  <a:pt x="93" y="143"/>
                </a:cubicBezTo>
                <a:lnTo>
                  <a:pt x="93" y="143"/>
                </a:lnTo>
                <a:cubicBezTo>
                  <a:pt x="93" y="141"/>
                  <a:pt x="94" y="140"/>
                  <a:pt x="95" y="138"/>
                </a:cubicBezTo>
                <a:lnTo>
                  <a:pt x="95" y="138"/>
                </a:lnTo>
                <a:lnTo>
                  <a:pt x="95" y="138"/>
                </a:lnTo>
                <a:cubicBezTo>
                  <a:pt x="97" y="134"/>
                  <a:pt x="99" y="131"/>
                  <a:pt x="101" y="128"/>
                </a:cubicBezTo>
                <a:lnTo>
                  <a:pt x="101" y="128"/>
                </a:lnTo>
                <a:cubicBezTo>
                  <a:pt x="101" y="128"/>
                  <a:pt x="101" y="128"/>
                  <a:pt x="102" y="128"/>
                </a:cubicBezTo>
                <a:lnTo>
                  <a:pt x="102" y="128"/>
                </a:lnTo>
                <a:cubicBezTo>
                  <a:pt x="103" y="127"/>
                  <a:pt x="104" y="125"/>
                  <a:pt x="105" y="124"/>
                </a:cubicBezTo>
                <a:lnTo>
                  <a:pt x="105" y="124"/>
                </a:lnTo>
                <a:cubicBezTo>
                  <a:pt x="106" y="124"/>
                  <a:pt x="106" y="124"/>
                  <a:pt x="106" y="124"/>
                </a:cubicBezTo>
                <a:lnTo>
                  <a:pt x="106" y="124"/>
                </a:lnTo>
                <a:cubicBezTo>
                  <a:pt x="107" y="122"/>
                  <a:pt x="109" y="121"/>
                  <a:pt x="110" y="120"/>
                </a:cubicBezTo>
                <a:lnTo>
                  <a:pt x="110" y="120"/>
                </a:lnTo>
                <a:lnTo>
                  <a:pt x="111" y="120"/>
                </a:lnTo>
                <a:lnTo>
                  <a:pt x="112" y="119"/>
                </a:lnTo>
                <a:lnTo>
                  <a:pt x="112" y="119"/>
                </a:lnTo>
                <a:cubicBezTo>
                  <a:pt x="139" y="100"/>
                  <a:pt x="177" y="114"/>
                  <a:pt x="188" y="146"/>
                </a:cubicBezTo>
                <a:lnTo>
                  <a:pt x="188" y="146"/>
                </a:lnTo>
                <a:cubicBezTo>
                  <a:pt x="197" y="178"/>
                  <a:pt x="173" y="211"/>
                  <a:pt x="139" y="211"/>
                </a:cubicBezTo>
                <a:close/>
                <a:moveTo>
                  <a:pt x="168" y="142"/>
                </a:moveTo>
                <a:lnTo>
                  <a:pt x="168" y="142"/>
                </a:lnTo>
                <a:cubicBezTo>
                  <a:pt x="171" y="145"/>
                  <a:pt x="171" y="150"/>
                  <a:pt x="168" y="152"/>
                </a:cubicBezTo>
                <a:lnTo>
                  <a:pt x="138" y="183"/>
                </a:lnTo>
                <a:lnTo>
                  <a:pt x="138" y="183"/>
                </a:lnTo>
                <a:cubicBezTo>
                  <a:pt x="135" y="186"/>
                  <a:pt x="131" y="186"/>
                  <a:pt x="128" y="183"/>
                </a:cubicBezTo>
                <a:lnTo>
                  <a:pt x="128" y="183"/>
                </a:lnTo>
                <a:lnTo>
                  <a:pt x="110" y="165"/>
                </a:lnTo>
                <a:lnTo>
                  <a:pt x="110" y="165"/>
                </a:lnTo>
                <a:cubicBezTo>
                  <a:pt x="104" y="159"/>
                  <a:pt x="114" y="149"/>
                  <a:pt x="120" y="155"/>
                </a:cubicBezTo>
                <a:lnTo>
                  <a:pt x="133" y="168"/>
                </a:lnTo>
                <a:lnTo>
                  <a:pt x="159" y="142"/>
                </a:lnTo>
                <a:lnTo>
                  <a:pt x="159" y="142"/>
                </a:lnTo>
                <a:cubicBezTo>
                  <a:pt x="161" y="140"/>
                  <a:pt x="165" y="140"/>
                  <a:pt x="168" y="1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30461" y="967936"/>
            <a:ext cx="246371" cy="241631"/>
          </a:xfrm>
          <a:custGeom>
            <a:avLst/>
            <a:gdLst>
              <a:gd name="T0" fmla="*/ 208 w 228"/>
              <a:gd name="T1" fmla="*/ 47 h 226"/>
              <a:gd name="T2" fmla="*/ 206 w 228"/>
              <a:gd name="T3" fmla="*/ 41 h 226"/>
              <a:gd name="T4" fmla="*/ 173 w 228"/>
              <a:gd name="T5" fmla="*/ 74 h 226"/>
              <a:gd name="T6" fmla="*/ 151 w 228"/>
              <a:gd name="T7" fmla="*/ 74 h 226"/>
              <a:gd name="T8" fmla="*/ 151 w 228"/>
              <a:gd name="T9" fmla="*/ 52 h 226"/>
              <a:gd name="T10" fmla="*/ 184 w 228"/>
              <a:gd name="T11" fmla="*/ 20 h 226"/>
              <a:gd name="T12" fmla="*/ 178 w 228"/>
              <a:gd name="T13" fmla="*/ 18 h 226"/>
              <a:gd name="T14" fmla="*/ 178 w 228"/>
              <a:gd name="T15" fmla="*/ 18 h 226"/>
              <a:gd name="T16" fmla="*/ 105 w 228"/>
              <a:gd name="T17" fmla="*/ 86 h 226"/>
              <a:gd name="T18" fmla="*/ 22 w 228"/>
              <a:gd name="T19" fmla="*/ 170 h 226"/>
              <a:gd name="T20" fmla="*/ 22 w 228"/>
              <a:gd name="T21" fmla="*/ 170 h 226"/>
              <a:gd name="T22" fmla="*/ 56 w 228"/>
              <a:gd name="T23" fmla="*/ 203 h 226"/>
              <a:gd name="T24" fmla="*/ 138 w 228"/>
              <a:gd name="T25" fmla="*/ 120 h 226"/>
              <a:gd name="T26" fmla="*/ 138 w 228"/>
              <a:gd name="T27" fmla="*/ 120 h 226"/>
              <a:gd name="T28" fmla="*/ 208 w 228"/>
              <a:gd name="T29" fmla="*/ 47 h 226"/>
              <a:gd name="T30" fmla="*/ 157 w 228"/>
              <a:gd name="T31" fmla="*/ 116 h 226"/>
              <a:gd name="T32" fmla="*/ 157 w 228"/>
              <a:gd name="T33" fmla="*/ 116 h 226"/>
              <a:gd name="T34" fmla="*/ 139 w 228"/>
              <a:gd name="T35" fmla="*/ 112 h 226"/>
              <a:gd name="T36" fmla="*/ 136 w 228"/>
              <a:gd name="T37" fmla="*/ 111 h 226"/>
              <a:gd name="T38" fmla="*/ 50 w 228"/>
              <a:gd name="T39" fmla="*/ 197 h 226"/>
              <a:gd name="T40" fmla="*/ 50 w 228"/>
              <a:gd name="T41" fmla="*/ 197 h 226"/>
              <a:gd name="T42" fmla="*/ 28 w 228"/>
              <a:gd name="T43" fmla="*/ 197 h 226"/>
              <a:gd name="T44" fmla="*/ 28 w 228"/>
              <a:gd name="T45" fmla="*/ 197 h 226"/>
              <a:gd name="T46" fmla="*/ 28 w 228"/>
              <a:gd name="T47" fmla="*/ 175 h 226"/>
              <a:gd name="T48" fmla="*/ 115 w 228"/>
              <a:gd name="T49" fmla="*/ 89 h 226"/>
              <a:gd name="T50" fmla="*/ 114 w 228"/>
              <a:gd name="T51" fmla="*/ 86 h 226"/>
              <a:gd name="T52" fmla="*/ 114 w 228"/>
              <a:gd name="T53" fmla="*/ 86 h 226"/>
              <a:gd name="T54" fmla="*/ 168 w 228"/>
              <a:gd name="T55" fmla="*/ 23 h 226"/>
              <a:gd name="T56" fmla="*/ 143 w 228"/>
              <a:gd name="T57" fmla="*/ 49 h 226"/>
              <a:gd name="T58" fmla="*/ 143 w 228"/>
              <a:gd name="T59" fmla="*/ 82 h 226"/>
              <a:gd name="T60" fmla="*/ 177 w 228"/>
              <a:gd name="T61" fmla="*/ 82 h 226"/>
              <a:gd name="T62" fmla="*/ 203 w 228"/>
              <a:gd name="T63" fmla="*/ 56 h 226"/>
              <a:gd name="T64" fmla="*/ 203 w 228"/>
              <a:gd name="T65" fmla="*/ 56 h 226"/>
              <a:gd name="T66" fmla="*/ 157 w 228"/>
              <a:gd name="T67" fmla="*/ 116 h 226"/>
              <a:gd name="T68" fmla="*/ 45 w 228"/>
              <a:gd name="T69" fmla="*/ 186 h 226"/>
              <a:gd name="T70" fmla="*/ 45 w 228"/>
              <a:gd name="T71" fmla="*/ 186 h 226"/>
              <a:gd name="T72" fmla="*/ 35 w 228"/>
              <a:gd name="T73" fmla="*/ 190 h 226"/>
              <a:gd name="T74" fmla="*/ 35 w 228"/>
              <a:gd name="T75" fmla="*/ 190 h 226"/>
              <a:gd name="T76" fmla="*/ 39 w 228"/>
              <a:gd name="T77" fmla="*/ 180 h 226"/>
              <a:gd name="T78" fmla="*/ 39 w 228"/>
              <a:gd name="T79" fmla="*/ 180 h 226"/>
              <a:gd name="T80" fmla="*/ 45 w 228"/>
              <a:gd name="T81" fmla="*/ 186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28" h="226">
                <a:moveTo>
                  <a:pt x="208" y="47"/>
                </a:moveTo>
                <a:lnTo>
                  <a:pt x="206" y="41"/>
                </a:lnTo>
                <a:lnTo>
                  <a:pt x="173" y="74"/>
                </a:lnTo>
                <a:lnTo>
                  <a:pt x="151" y="74"/>
                </a:lnTo>
                <a:lnTo>
                  <a:pt x="151" y="52"/>
                </a:lnTo>
                <a:lnTo>
                  <a:pt x="184" y="20"/>
                </a:lnTo>
                <a:lnTo>
                  <a:pt x="178" y="18"/>
                </a:lnTo>
                <a:lnTo>
                  <a:pt x="178" y="18"/>
                </a:lnTo>
                <a:cubicBezTo>
                  <a:pt x="134" y="0"/>
                  <a:pt x="90" y="42"/>
                  <a:pt x="105" y="86"/>
                </a:cubicBezTo>
                <a:lnTo>
                  <a:pt x="22" y="170"/>
                </a:lnTo>
                <a:lnTo>
                  <a:pt x="22" y="170"/>
                </a:lnTo>
                <a:cubicBezTo>
                  <a:pt x="0" y="192"/>
                  <a:pt x="33" y="225"/>
                  <a:pt x="56" y="203"/>
                </a:cubicBezTo>
                <a:lnTo>
                  <a:pt x="138" y="120"/>
                </a:lnTo>
                <a:lnTo>
                  <a:pt x="138" y="120"/>
                </a:lnTo>
                <a:cubicBezTo>
                  <a:pt x="183" y="138"/>
                  <a:pt x="227" y="92"/>
                  <a:pt x="208" y="47"/>
                </a:cubicBezTo>
                <a:close/>
                <a:moveTo>
                  <a:pt x="157" y="116"/>
                </a:moveTo>
                <a:lnTo>
                  <a:pt x="157" y="116"/>
                </a:lnTo>
                <a:cubicBezTo>
                  <a:pt x="151" y="116"/>
                  <a:pt x="145" y="114"/>
                  <a:pt x="139" y="112"/>
                </a:cubicBezTo>
                <a:lnTo>
                  <a:pt x="136" y="111"/>
                </a:lnTo>
                <a:lnTo>
                  <a:pt x="50" y="197"/>
                </a:lnTo>
                <a:lnTo>
                  <a:pt x="50" y="197"/>
                </a:lnTo>
                <a:cubicBezTo>
                  <a:pt x="44" y="203"/>
                  <a:pt x="34" y="203"/>
                  <a:pt x="28" y="197"/>
                </a:cubicBezTo>
                <a:lnTo>
                  <a:pt x="28" y="197"/>
                </a:lnTo>
                <a:cubicBezTo>
                  <a:pt x="22" y="191"/>
                  <a:pt x="22" y="181"/>
                  <a:pt x="28" y="175"/>
                </a:cubicBezTo>
                <a:lnTo>
                  <a:pt x="115" y="89"/>
                </a:lnTo>
                <a:lnTo>
                  <a:pt x="114" y="86"/>
                </a:lnTo>
                <a:lnTo>
                  <a:pt x="114" y="86"/>
                </a:lnTo>
                <a:cubicBezTo>
                  <a:pt x="100" y="51"/>
                  <a:pt x="131" y="14"/>
                  <a:pt x="168" y="23"/>
                </a:cubicBezTo>
                <a:lnTo>
                  <a:pt x="143" y="49"/>
                </a:lnTo>
                <a:lnTo>
                  <a:pt x="143" y="82"/>
                </a:lnTo>
                <a:lnTo>
                  <a:pt x="177" y="82"/>
                </a:lnTo>
                <a:lnTo>
                  <a:pt x="203" y="56"/>
                </a:lnTo>
                <a:lnTo>
                  <a:pt x="203" y="56"/>
                </a:lnTo>
                <a:cubicBezTo>
                  <a:pt x="211" y="86"/>
                  <a:pt x="188" y="116"/>
                  <a:pt x="157" y="116"/>
                </a:cubicBezTo>
                <a:close/>
                <a:moveTo>
                  <a:pt x="45" y="186"/>
                </a:moveTo>
                <a:lnTo>
                  <a:pt x="45" y="186"/>
                </a:lnTo>
                <a:cubicBezTo>
                  <a:pt x="45" y="191"/>
                  <a:pt x="39" y="194"/>
                  <a:pt x="35" y="190"/>
                </a:cubicBezTo>
                <a:lnTo>
                  <a:pt x="35" y="190"/>
                </a:lnTo>
                <a:cubicBezTo>
                  <a:pt x="31" y="186"/>
                  <a:pt x="34" y="180"/>
                  <a:pt x="39" y="180"/>
                </a:cubicBezTo>
                <a:lnTo>
                  <a:pt x="39" y="180"/>
                </a:lnTo>
                <a:cubicBezTo>
                  <a:pt x="43" y="180"/>
                  <a:pt x="45" y="182"/>
                  <a:pt x="45" y="1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23203" y="1432250"/>
            <a:ext cx="232159" cy="232156"/>
          </a:xfrm>
          <a:custGeom>
            <a:avLst/>
            <a:gdLst>
              <a:gd name="T0" fmla="*/ 190 w 217"/>
              <a:gd name="T1" fmla="*/ 87 h 218"/>
              <a:gd name="T2" fmla="*/ 195 w 217"/>
              <a:gd name="T3" fmla="*/ 54 h 218"/>
              <a:gd name="T4" fmla="*/ 176 w 217"/>
              <a:gd name="T5" fmla="*/ 23 h 218"/>
              <a:gd name="T6" fmla="*/ 151 w 217"/>
              <a:gd name="T7" fmla="*/ 36 h 218"/>
              <a:gd name="T8" fmla="*/ 130 w 217"/>
              <a:gd name="T9" fmla="*/ 9 h 218"/>
              <a:gd name="T10" fmla="*/ 96 w 217"/>
              <a:gd name="T11" fmla="*/ 0 h 218"/>
              <a:gd name="T12" fmla="*/ 88 w 217"/>
              <a:gd name="T13" fmla="*/ 28 h 218"/>
              <a:gd name="T14" fmla="*/ 53 w 217"/>
              <a:gd name="T15" fmla="*/ 23 h 218"/>
              <a:gd name="T16" fmla="*/ 23 w 217"/>
              <a:gd name="T17" fmla="*/ 41 h 218"/>
              <a:gd name="T18" fmla="*/ 37 w 217"/>
              <a:gd name="T19" fmla="*/ 67 h 218"/>
              <a:gd name="T20" fmla="*/ 8 w 217"/>
              <a:gd name="T21" fmla="*/ 87 h 218"/>
              <a:gd name="T22" fmla="*/ 0 w 217"/>
              <a:gd name="T23" fmla="*/ 122 h 218"/>
              <a:gd name="T24" fmla="*/ 28 w 217"/>
              <a:gd name="T25" fmla="*/ 130 h 218"/>
              <a:gd name="T26" fmla="*/ 23 w 217"/>
              <a:gd name="T27" fmla="*/ 165 h 218"/>
              <a:gd name="T28" fmla="*/ 42 w 217"/>
              <a:gd name="T29" fmla="*/ 195 h 218"/>
              <a:gd name="T30" fmla="*/ 67 w 217"/>
              <a:gd name="T31" fmla="*/ 181 h 218"/>
              <a:gd name="T32" fmla="*/ 88 w 217"/>
              <a:gd name="T33" fmla="*/ 209 h 218"/>
              <a:gd name="T34" fmla="*/ 122 w 217"/>
              <a:gd name="T35" fmla="*/ 217 h 218"/>
              <a:gd name="T36" fmla="*/ 130 w 217"/>
              <a:gd name="T37" fmla="*/ 189 h 218"/>
              <a:gd name="T38" fmla="*/ 164 w 217"/>
              <a:gd name="T39" fmla="*/ 194 h 218"/>
              <a:gd name="T40" fmla="*/ 194 w 217"/>
              <a:gd name="T41" fmla="*/ 176 h 218"/>
              <a:gd name="T42" fmla="*/ 181 w 217"/>
              <a:gd name="T43" fmla="*/ 151 h 218"/>
              <a:gd name="T44" fmla="*/ 208 w 217"/>
              <a:gd name="T45" fmla="*/ 130 h 218"/>
              <a:gd name="T46" fmla="*/ 216 w 217"/>
              <a:gd name="T47" fmla="*/ 96 h 218"/>
              <a:gd name="T48" fmla="*/ 183 w 217"/>
              <a:gd name="T49" fmla="*/ 122 h 218"/>
              <a:gd name="T50" fmla="*/ 172 w 217"/>
              <a:gd name="T51" fmla="*/ 149 h 218"/>
              <a:gd name="T52" fmla="*/ 169 w 217"/>
              <a:gd name="T53" fmla="*/ 189 h 218"/>
              <a:gd name="T54" fmla="*/ 149 w 217"/>
              <a:gd name="T55" fmla="*/ 172 h 218"/>
              <a:gd name="T56" fmla="*/ 122 w 217"/>
              <a:gd name="T57" fmla="*/ 209 h 218"/>
              <a:gd name="T58" fmla="*/ 93 w 217"/>
              <a:gd name="T59" fmla="*/ 182 h 218"/>
              <a:gd name="T60" fmla="*/ 66 w 217"/>
              <a:gd name="T61" fmla="*/ 170 h 218"/>
              <a:gd name="T62" fmla="*/ 48 w 217"/>
              <a:gd name="T63" fmla="*/ 152 h 218"/>
              <a:gd name="T64" fmla="*/ 36 w 217"/>
              <a:gd name="T65" fmla="*/ 125 h 218"/>
              <a:gd name="T66" fmla="*/ 8 w 217"/>
              <a:gd name="T67" fmla="*/ 96 h 218"/>
              <a:gd name="T68" fmla="*/ 36 w 217"/>
              <a:gd name="T69" fmla="*/ 92 h 218"/>
              <a:gd name="T70" fmla="*/ 28 w 217"/>
              <a:gd name="T71" fmla="*/ 47 h 218"/>
              <a:gd name="T72" fmla="*/ 68 w 217"/>
              <a:gd name="T73" fmla="*/ 45 h 218"/>
              <a:gd name="T74" fmla="*/ 96 w 217"/>
              <a:gd name="T75" fmla="*/ 34 h 218"/>
              <a:gd name="T76" fmla="*/ 122 w 217"/>
              <a:gd name="T77" fmla="*/ 34 h 218"/>
              <a:gd name="T78" fmla="*/ 149 w 217"/>
              <a:gd name="T79" fmla="*/ 45 h 218"/>
              <a:gd name="T80" fmla="*/ 189 w 217"/>
              <a:gd name="T81" fmla="*/ 48 h 218"/>
              <a:gd name="T82" fmla="*/ 173 w 217"/>
              <a:gd name="T83" fmla="*/ 69 h 218"/>
              <a:gd name="T84" fmla="*/ 208 w 217"/>
              <a:gd name="T85" fmla="*/ 96 h 218"/>
              <a:gd name="T86" fmla="*/ 109 w 217"/>
              <a:gd name="T87" fmla="*/ 66 h 218"/>
              <a:gd name="T88" fmla="*/ 152 w 217"/>
              <a:gd name="T89" fmla="*/ 109 h 218"/>
              <a:gd name="T90" fmla="*/ 109 w 217"/>
              <a:gd name="T91" fmla="*/ 143 h 218"/>
              <a:gd name="T92" fmla="*/ 84 w 217"/>
              <a:gd name="T93" fmla="*/ 84 h 218"/>
              <a:gd name="T94" fmla="*/ 109 w 217"/>
              <a:gd name="T95" fmla="*/ 143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17" h="218">
                <a:moveTo>
                  <a:pt x="208" y="87"/>
                </a:moveTo>
                <a:lnTo>
                  <a:pt x="190" y="87"/>
                </a:lnTo>
                <a:lnTo>
                  <a:pt x="190" y="87"/>
                </a:lnTo>
                <a:cubicBezTo>
                  <a:pt x="188" y="80"/>
                  <a:pt x="185" y="73"/>
                  <a:pt x="181" y="67"/>
                </a:cubicBezTo>
                <a:lnTo>
                  <a:pt x="195" y="54"/>
                </a:lnTo>
                <a:lnTo>
                  <a:pt x="195" y="54"/>
                </a:lnTo>
                <a:cubicBezTo>
                  <a:pt x="198" y="50"/>
                  <a:pt x="198" y="45"/>
                  <a:pt x="195" y="42"/>
                </a:cubicBezTo>
                <a:lnTo>
                  <a:pt x="176" y="23"/>
                </a:lnTo>
                <a:lnTo>
                  <a:pt x="176" y="23"/>
                </a:lnTo>
                <a:cubicBezTo>
                  <a:pt x="173" y="20"/>
                  <a:pt x="168" y="20"/>
                  <a:pt x="164" y="23"/>
                </a:cubicBezTo>
                <a:lnTo>
                  <a:pt x="151" y="36"/>
                </a:lnTo>
                <a:lnTo>
                  <a:pt x="151" y="36"/>
                </a:lnTo>
                <a:cubicBezTo>
                  <a:pt x="145" y="33"/>
                  <a:pt x="138" y="30"/>
                  <a:pt x="130" y="28"/>
                </a:cubicBezTo>
                <a:lnTo>
                  <a:pt x="130" y="9"/>
                </a:lnTo>
                <a:lnTo>
                  <a:pt x="130" y="9"/>
                </a:lnTo>
                <a:cubicBezTo>
                  <a:pt x="130" y="4"/>
                  <a:pt x="127" y="0"/>
                  <a:pt x="122" y="0"/>
                </a:cubicBezTo>
                <a:lnTo>
                  <a:pt x="96" y="0"/>
                </a:lnTo>
                <a:lnTo>
                  <a:pt x="96" y="0"/>
                </a:lnTo>
                <a:cubicBezTo>
                  <a:pt x="91" y="0"/>
                  <a:pt x="88" y="4"/>
                  <a:pt x="88" y="9"/>
                </a:cubicBezTo>
                <a:lnTo>
                  <a:pt x="88" y="28"/>
                </a:lnTo>
                <a:lnTo>
                  <a:pt x="88" y="28"/>
                </a:lnTo>
                <a:cubicBezTo>
                  <a:pt x="80" y="30"/>
                  <a:pt x="73" y="33"/>
                  <a:pt x="67" y="36"/>
                </a:cubicBezTo>
                <a:lnTo>
                  <a:pt x="53" y="23"/>
                </a:lnTo>
                <a:lnTo>
                  <a:pt x="53" y="23"/>
                </a:lnTo>
                <a:cubicBezTo>
                  <a:pt x="50" y="19"/>
                  <a:pt x="44" y="19"/>
                  <a:pt x="41" y="23"/>
                </a:cubicBezTo>
                <a:lnTo>
                  <a:pt x="23" y="41"/>
                </a:lnTo>
                <a:lnTo>
                  <a:pt x="23" y="41"/>
                </a:lnTo>
                <a:cubicBezTo>
                  <a:pt x="19" y="45"/>
                  <a:pt x="19" y="50"/>
                  <a:pt x="23" y="53"/>
                </a:cubicBezTo>
                <a:lnTo>
                  <a:pt x="37" y="67"/>
                </a:lnTo>
                <a:lnTo>
                  <a:pt x="37" y="67"/>
                </a:lnTo>
                <a:cubicBezTo>
                  <a:pt x="33" y="73"/>
                  <a:pt x="30" y="80"/>
                  <a:pt x="28" y="87"/>
                </a:cubicBezTo>
                <a:lnTo>
                  <a:pt x="8" y="87"/>
                </a:lnTo>
                <a:lnTo>
                  <a:pt x="8" y="87"/>
                </a:lnTo>
                <a:cubicBezTo>
                  <a:pt x="4" y="87"/>
                  <a:pt x="0" y="91"/>
                  <a:pt x="0" y="96"/>
                </a:cubicBezTo>
                <a:lnTo>
                  <a:pt x="0" y="122"/>
                </a:lnTo>
                <a:lnTo>
                  <a:pt x="0" y="122"/>
                </a:lnTo>
                <a:cubicBezTo>
                  <a:pt x="0" y="126"/>
                  <a:pt x="4" y="130"/>
                  <a:pt x="8" y="130"/>
                </a:cubicBezTo>
                <a:lnTo>
                  <a:pt x="28" y="130"/>
                </a:lnTo>
                <a:lnTo>
                  <a:pt x="28" y="130"/>
                </a:lnTo>
                <a:cubicBezTo>
                  <a:pt x="30" y="137"/>
                  <a:pt x="33" y="144"/>
                  <a:pt x="37" y="151"/>
                </a:cubicBezTo>
                <a:lnTo>
                  <a:pt x="23" y="165"/>
                </a:lnTo>
                <a:lnTo>
                  <a:pt x="23" y="165"/>
                </a:lnTo>
                <a:cubicBezTo>
                  <a:pt x="20" y="168"/>
                  <a:pt x="20" y="173"/>
                  <a:pt x="23" y="177"/>
                </a:cubicBezTo>
                <a:lnTo>
                  <a:pt x="42" y="195"/>
                </a:lnTo>
                <a:lnTo>
                  <a:pt x="42" y="195"/>
                </a:lnTo>
                <a:cubicBezTo>
                  <a:pt x="45" y="198"/>
                  <a:pt x="50" y="198"/>
                  <a:pt x="53" y="195"/>
                </a:cubicBezTo>
                <a:lnTo>
                  <a:pt x="67" y="181"/>
                </a:lnTo>
                <a:lnTo>
                  <a:pt x="67" y="181"/>
                </a:lnTo>
                <a:cubicBezTo>
                  <a:pt x="74" y="185"/>
                  <a:pt x="80" y="188"/>
                  <a:pt x="88" y="189"/>
                </a:cubicBezTo>
                <a:lnTo>
                  <a:pt x="88" y="209"/>
                </a:lnTo>
                <a:lnTo>
                  <a:pt x="88" y="209"/>
                </a:lnTo>
                <a:cubicBezTo>
                  <a:pt x="88" y="213"/>
                  <a:pt x="91" y="217"/>
                  <a:pt x="96" y="217"/>
                </a:cubicBezTo>
                <a:lnTo>
                  <a:pt x="122" y="217"/>
                </a:lnTo>
                <a:lnTo>
                  <a:pt x="122" y="217"/>
                </a:lnTo>
                <a:cubicBezTo>
                  <a:pt x="127" y="217"/>
                  <a:pt x="130" y="213"/>
                  <a:pt x="130" y="209"/>
                </a:cubicBezTo>
                <a:lnTo>
                  <a:pt x="130" y="189"/>
                </a:lnTo>
                <a:lnTo>
                  <a:pt x="130" y="189"/>
                </a:lnTo>
                <a:cubicBezTo>
                  <a:pt x="137" y="188"/>
                  <a:pt x="144" y="185"/>
                  <a:pt x="151" y="181"/>
                </a:cubicBezTo>
                <a:lnTo>
                  <a:pt x="164" y="194"/>
                </a:lnTo>
                <a:lnTo>
                  <a:pt x="164" y="194"/>
                </a:lnTo>
                <a:cubicBezTo>
                  <a:pt x="167" y="198"/>
                  <a:pt x="172" y="198"/>
                  <a:pt x="176" y="194"/>
                </a:cubicBezTo>
                <a:lnTo>
                  <a:pt x="194" y="176"/>
                </a:lnTo>
                <a:lnTo>
                  <a:pt x="194" y="176"/>
                </a:lnTo>
                <a:cubicBezTo>
                  <a:pt x="197" y="172"/>
                  <a:pt x="197" y="167"/>
                  <a:pt x="194" y="164"/>
                </a:cubicBezTo>
                <a:lnTo>
                  <a:pt x="181" y="151"/>
                </a:lnTo>
                <a:lnTo>
                  <a:pt x="181" y="151"/>
                </a:lnTo>
                <a:cubicBezTo>
                  <a:pt x="185" y="144"/>
                  <a:pt x="188" y="137"/>
                  <a:pt x="190" y="130"/>
                </a:cubicBezTo>
                <a:lnTo>
                  <a:pt x="208" y="130"/>
                </a:lnTo>
                <a:lnTo>
                  <a:pt x="208" y="130"/>
                </a:lnTo>
                <a:cubicBezTo>
                  <a:pt x="213" y="130"/>
                  <a:pt x="216" y="126"/>
                  <a:pt x="216" y="122"/>
                </a:cubicBezTo>
                <a:lnTo>
                  <a:pt x="216" y="96"/>
                </a:lnTo>
                <a:lnTo>
                  <a:pt x="216" y="96"/>
                </a:lnTo>
                <a:cubicBezTo>
                  <a:pt x="216" y="91"/>
                  <a:pt x="213" y="87"/>
                  <a:pt x="208" y="87"/>
                </a:cubicBezTo>
                <a:close/>
                <a:moveTo>
                  <a:pt x="208" y="122"/>
                </a:moveTo>
                <a:lnTo>
                  <a:pt x="183" y="122"/>
                </a:lnTo>
                <a:lnTo>
                  <a:pt x="182" y="125"/>
                </a:lnTo>
                <a:lnTo>
                  <a:pt x="182" y="125"/>
                </a:lnTo>
                <a:cubicBezTo>
                  <a:pt x="181" y="134"/>
                  <a:pt x="177" y="142"/>
                  <a:pt x="172" y="149"/>
                </a:cubicBezTo>
                <a:lnTo>
                  <a:pt x="170" y="152"/>
                </a:lnTo>
                <a:lnTo>
                  <a:pt x="188" y="170"/>
                </a:lnTo>
                <a:lnTo>
                  <a:pt x="169" y="189"/>
                </a:lnTo>
                <a:lnTo>
                  <a:pt x="151" y="171"/>
                </a:lnTo>
                <a:lnTo>
                  <a:pt x="149" y="172"/>
                </a:lnTo>
                <a:lnTo>
                  <a:pt x="149" y="172"/>
                </a:lnTo>
                <a:cubicBezTo>
                  <a:pt x="142" y="177"/>
                  <a:pt x="134" y="180"/>
                  <a:pt x="125" y="182"/>
                </a:cubicBezTo>
                <a:lnTo>
                  <a:pt x="122" y="183"/>
                </a:lnTo>
                <a:lnTo>
                  <a:pt x="122" y="209"/>
                </a:lnTo>
                <a:lnTo>
                  <a:pt x="96" y="209"/>
                </a:lnTo>
                <a:lnTo>
                  <a:pt x="96" y="183"/>
                </a:lnTo>
                <a:lnTo>
                  <a:pt x="93" y="182"/>
                </a:lnTo>
                <a:lnTo>
                  <a:pt x="93" y="182"/>
                </a:lnTo>
                <a:cubicBezTo>
                  <a:pt x="84" y="180"/>
                  <a:pt x="76" y="177"/>
                  <a:pt x="69" y="172"/>
                </a:cubicBezTo>
                <a:lnTo>
                  <a:pt x="66" y="170"/>
                </a:lnTo>
                <a:lnTo>
                  <a:pt x="47" y="189"/>
                </a:lnTo>
                <a:lnTo>
                  <a:pt x="29" y="171"/>
                </a:lnTo>
                <a:lnTo>
                  <a:pt x="48" y="152"/>
                </a:lnTo>
                <a:lnTo>
                  <a:pt x="46" y="149"/>
                </a:lnTo>
                <a:lnTo>
                  <a:pt x="46" y="149"/>
                </a:lnTo>
                <a:cubicBezTo>
                  <a:pt x="41" y="142"/>
                  <a:pt x="38" y="133"/>
                  <a:pt x="36" y="125"/>
                </a:cubicBezTo>
                <a:lnTo>
                  <a:pt x="35" y="122"/>
                </a:lnTo>
                <a:lnTo>
                  <a:pt x="8" y="122"/>
                </a:lnTo>
                <a:lnTo>
                  <a:pt x="8" y="96"/>
                </a:lnTo>
                <a:lnTo>
                  <a:pt x="35" y="96"/>
                </a:lnTo>
                <a:lnTo>
                  <a:pt x="36" y="92"/>
                </a:lnTo>
                <a:lnTo>
                  <a:pt x="36" y="92"/>
                </a:lnTo>
                <a:cubicBezTo>
                  <a:pt x="38" y="84"/>
                  <a:pt x="41" y="76"/>
                  <a:pt x="45" y="69"/>
                </a:cubicBezTo>
                <a:lnTo>
                  <a:pt x="47" y="66"/>
                </a:lnTo>
                <a:lnTo>
                  <a:pt x="28" y="47"/>
                </a:lnTo>
                <a:lnTo>
                  <a:pt x="47" y="29"/>
                </a:lnTo>
                <a:lnTo>
                  <a:pt x="65" y="47"/>
                </a:lnTo>
                <a:lnTo>
                  <a:pt x="68" y="45"/>
                </a:lnTo>
                <a:lnTo>
                  <a:pt x="68" y="45"/>
                </a:lnTo>
                <a:cubicBezTo>
                  <a:pt x="76" y="40"/>
                  <a:pt x="84" y="37"/>
                  <a:pt x="93" y="35"/>
                </a:cubicBezTo>
                <a:lnTo>
                  <a:pt x="96" y="34"/>
                </a:lnTo>
                <a:lnTo>
                  <a:pt x="96" y="9"/>
                </a:lnTo>
                <a:lnTo>
                  <a:pt x="122" y="9"/>
                </a:lnTo>
                <a:lnTo>
                  <a:pt x="122" y="34"/>
                </a:lnTo>
                <a:lnTo>
                  <a:pt x="125" y="35"/>
                </a:lnTo>
                <a:lnTo>
                  <a:pt x="125" y="35"/>
                </a:lnTo>
                <a:cubicBezTo>
                  <a:pt x="134" y="37"/>
                  <a:pt x="142" y="40"/>
                  <a:pt x="149" y="45"/>
                </a:cubicBezTo>
                <a:lnTo>
                  <a:pt x="152" y="47"/>
                </a:lnTo>
                <a:lnTo>
                  <a:pt x="170" y="29"/>
                </a:lnTo>
                <a:lnTo>
                  <a:pt x="189" y="48"/>
                </a:lnTo>
                <a:lnTo>
                  <a:pt x="171" y="66"/>
                </a:lnTo>
                <a:lnTo>
                  <a:pt x="173" y="69"/>
                </a:lnTo>
                <a:lnTo>
                  <a:pt x="173" y="69"/>
                </a:lnTo>
                <a:cubicBezTo>
                  <a:pt x="177" y="76"/>
                  <a:pt x="181" y="84"/>
                  <a:pt x="182" y="92"/>
                </a:cubicBezTo>
                <a:lnTo>
                  <a:pt x="183" y="96"/>
                </a:lnTo>
                <a:lnTo>
                  <a:pt x="208" y="96"/>
                </a:lnTo>
                <a:lnTo>
                  <a:pt x="208" y="122"/>
                </a:lnTo>
                <a:close/>
                <a:moveTo>
                  <a:pt x="109" y="66"/>
                </a:moveTo>
                <a:lnTo>
                  <a:pt x="109" y="66"/>
                </a:lnTo>
                <a:cubicBezTo>
                  <a:pt x="71" y="66"/>
                  <a:pt x="52" y="112"/>
                  <a:pt x="79" y="139"/>
                </a:cubicBezTo>
                <a:lnTo>
                  <a:pt x="79" y="139"/>
                </a:lnTo>
                <a:cubicBezTo>
                  <a:pt x="106" y="166"/>
                  <a:pt x="152" y="147"/>
                  <a:pt x="152" y="109"/>
                </a:cubicBezTo>
                <a:lnTo>
                  <a:pt x="152" y="109"/>
                </a:lnTo>
                <a:cubicBezTo>
                  <a:pt x="152" y="85"/>
                  <a:pt x="133" y="66"/>
                  <a:pt x="109" y="66"/>
                </a:cubicBezTo>
                <a:close/>
                <a:moveTo>
                  <a:pt x="109" y="143"/>
                </a:moveTo>
                <a:lnTo>
                  <a:pt x="109" y="143"/>
                </a:lnTo>
                <a:cubicBezTo>
                  <a:pt x="78" y="143"/>
                  <a:pt x="63" y="106"/>
                  <a:pt x="84" y="84"/>
                </a:cubicBezTo>
                <a:lnTo>
                  <a:pt x="84" y="84"/>
                </a:lnTo>
                <a:cubicBezTo>
                  <a:pt x="106" y="62"/>
                  <a:pt x="143" y="78"/>
                  <a:pt x="143" y="109"/>
                </a:cubicBezTo>
                <a:lnTo>
                  <a:pt x="143" y="109"/>
                </a:lnTo>
                <a:cubicBezTo>
                  <a:pt x="143" y="128"/>
                  <a:pt x="128" y="143"/>
                  <a:pt x="109" y="1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23203" y="972673"/>
            <a:ext cx="232159" cy="232158"/>
          </a:xfrm>
          <a:custGeom>
            <a:avLst/>
            <a:gdLst>
              <a:gd name="T0" fmla="*/ 32 w 217"/>
              <a:gd name="T1" fmla="*/ 50 h 215"/>
              <a:gd name="T2" fmla="*/ 11 w 217"/>
              <a:gd name="T3" fmla="*/ 50 h 215"/>
              <a:gd name="T4" fmla="*/ 16 w 217"/>
              <a:gd name="T5" fmla="*/ 34 h 215"/>
              <a:gd name="T6" fmla="*/ 43 w 217"/>
              <a:gd name="T7" fmla="*/ 50 h 215"/>
              <a:gd name="T8" fmla="*/ 46 w 217"/>
              <a:gd name="T9" fmla="*/ 34 h 215"/>
              <a:gd name="T10" fmla="*/ 185 w 217"/>
              <a:gd name="T11" fmla="*/ 84 h 215"/>
              <a:gd name="T12" fmla="*/ 206 w 217"/>
              <a:gd name="T13" fmla="*/ 142 h 215"/>
              <a:gd name="T14" fmla="*/ 216 w 217"/>
              <a:gd name="T15" fmla="*/ 152 h 215"/>
              <a:gd name="T16" fmla="*/ 216 w 217"/>
              <a:gd name="T17" fmla="*/ 204 h 215"/>
              <a:gd name="T18" fmla="*/ 115 w 217"/>
              <a:gd name="T19" fmla="*/ 214 h 215"/>
              <a:gd name="T20" fmla="*/ 105 w 217"/>
              <a:gd name="T21" fmla="*/ 204 h 215"/>
              <a:gd name="T22" fmla="*/ 105 w 217"/>
              <a:gd name="T23" fmla="*/ 152 h 215"/>
              <a:gd name="T24" fmla="*/ 144 w 217"/>
              <a:gd name="T25" fmla="*/ 142 h 215"/>
              <a:gd name="T26" fmla="*/ 125 w 217"/>
              <a:gd name="T27" fmla="*/ 119 h 215"/>
              <a:gd name="T28" fmla="*/ 127 w 217"/>
              <a:gd name="T29" fmla="*/ 115 h 215"/>
              <a:gd name="T30" fmla="*/ 134 w 217"/>
              <a:gd name="T31" fmla="*/ 103 h 215"/>
              <a:gd name="T32" fmla="*/ 123 w 217"/>
              <a:gd name="T33" fmla="*/ 84 h 215"/>
              <a:gd name="T34" fmla="*/ 75 w 217"/>
              <a:gd name="T35" fmla="*/ 50 h 215"/>
              <a:gd name="T36" fmla="*/ 57 w 217"/>
              <a:gd name="T37" fmla="*/ 34 h 215"/>
              <a:gd name="T38" fmla="*/ 75 w 217"/>
              <a:gd name="T39" fmla="*/ 16 h 215"/>
              <a:gd name="T40" fmla="*/ 203 w 217"/>
              <a:gd name="T41" fmla="*/ 0 h 215"/>
              <a:gd name="T42" fmla="*/ 216 w 217"/>
              <a:gd name="T43" fmla="*/ 12 h 215"/>
              <a:gd name="T44" fmla="*/ 216 w 217"/>
              <a:gd name="T45" fmla="*/ 72 h 215"/>
              <a:gd name="T46" fmla="*/ 185 w 217"/>
              <a:gd name="T47" fmla="*/ 84 h 215"/>
              <a:gd name="T48" fmla="*/ 128 w 217"/>
              <a:gd name="T49" fmla="*/ 8 h 215"/>
              <a:gd name="T50" fmla="*/ 203 w 217"/>
              <a:gd name="T51" fmla="*/ 76 h 215"/>
              <a:gd name="T52" fmla="*/ 207 w 217"/>
              <a:gd name="T53" fmla="*/ 72 h 215"/>
              <a:gd name="T54" fmla="*/ 207 w 217"/>
              <a:gd name="T55" fmla="*/ 12 h 215"/>
              <a:gd name="T56" fmla="*/ 83 w 217"/>
              <a:gd name="T57" fmla="*/ 62 h 215"/>
              <a:gd name="T58" fmla="*/ 119 w 217"/>
              <a:gd name="T59" fmla="*/ 10 h 215"/>
              <a:gd name="T60" fmla="*/ 83 w 217"/>
              <a:gd name="T61" fmla="*/ 62 h 215"/>
              <a:gd name="T62" fmla="*/ 168 w 217"/>
              <a:gd name="T63" fmla="*/ 176 h 215"/>
              <a:gd name="T64" fmla="*/ 158 w 217"/>
              <a:gd name="T65" fmla="*/ 166 h 215"/>
              <a:gd name="T66" fmla="*/ 113 w 217"/>
              <a:gd name="T67" fmla="*/ 176 h 215"/>
              <a:gd name="T68" fmla="*/ 113 w 217"/>
              <a:gd name="T69" fmla="*/ 204 h 215"/>
              <a:gd name="T70" fmla="*/ 206 w 217"/>
              <a:gd name="T71" fmla="*/ 205 h 215"/>
              <a:gd name="T72" fmla="*/ 207 w 217"/>
              <a:gd name="T73" fmla="*/ 204 h 215"/>
              <a:gd name="T74" fmla="*/ 202 w 217"/>
              <a:gd name="T75" fmla="*/ 150 h 215"/>
              <a:gd name="T76" fmla="*/ 115 w 217"/>
              <a:gd name="T77" fmla="*/ 150 h 215"/>
              <a:gd name="T78" fmla="*/ 113 w 217"/>
              <a:gd name="T79" fmla="*/ 168 h 215"/>
              <a:gd name="T80" fmla="*/ 150 w 217"/>
              <a:gd name="T81" fmla="*/ 166 h 215"/>
              <a:gd name="T82" fmla="*/ 158 w 217"/>
              <a:gd name="T83" fmla="*/ 158 h 215"/>
              <a:gd name="T84" fmla="*/ 168 w 217"/>
              <a:gd name="T85" fmla="*/ 158 h 215"/>
              <a:gd name="T86" fmla="*/ 176 w 217"/>
              <a:gd name="T87" fmla="*/ 168 h 215"/>
              <a:gd name="T88" fmla="*/ 207 w 217"/>
              <a:gd name="T89" fmla="*/ 152 h 215"/>
              <a:gd name="T90" fmla="*/ 206 w 217"/>
              <a:gd name="T91" fmla="*/ 150 h 215"/>
              <a:gd name="T92" fmla="*/ 176 w 217"/>
              <a:gd name="T93" fmla="*/ 84 h 215"/>
              <a:gd name="T94" fmla="*/ 153 w 217"/>
              <a:gd name="T95" fmla="*/ 142 h 215"/>
              <a:gd name="T96" fmla="*/ 176 w 217"/>
              <a:gd name="T97" fmla="*/ 84 h 215"/>
              <a:gd name="T98" fmla="*/ 193 w 217"/>
              <a:gd name="T99" fmla="*/ 32 h 215"/>
              <a:gd name="T100" fmla="*/ 193 w 217"/>
              <a:gd name="T101" fmla="*/ 24 h 215"/>
              <a:gd name="T102" fmla="*/ 144 w 217"/>
              <a:gd name="T103" fmla="*/ 24 h 215"/>
              <a:gd name="T104" fmla="*/ 144 w 217"/>
              <a:gd name="T105" fmla="*/ 46 h 215"/>
              <a:gd name="T106" fmla="*/ 193 w 217"/>
              <a:gd name="T107" fmla="*/ 46 h 215"/>
              <a:gd name="T108" fmla="*/ 144 w 217"/>
              <a:gd name="T109" fmla="*/ 38 h 215"/>
              <a:gd name="T110" fmla="*/ 144 w 217"/>
              <a:gd name="T111" fmla="*/ 46 h 215"/>
              <a:gd name="T112" fmla="*/ 144 w 217"/>
              <a:gd name="T113" fmla="*/ 52 h 215"/>
              <a:gd name="T114" fmla="*/ 144 w 217"/>
              <a:gd name="T115" fmla="*/ 60 h 215"/>
              <a:gd name="T116" fmla="*/ 193 w 217"/>
              <a:gd name="T117" fmla="*/ 60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17" h="215">
                <a:moveTo>
                  <a:pt x="16" y="34"/>
                </a:moveTo>
                <a:lnTo>
                  <a:pt x="32" y="50"/>
                </a:lnTo>
                <a:lnTo>
                  <a:pt x="11" y="50"/>
                </a:lnTo>
                <a:lnTo>
                  <a:pt x="11" y="50"/>
                </a:lnTo>
                <a:cubicBezTo>
                  <a:pt x="0" y="50"/>
                  <a:pt x="0" y="34"/>
                  <a:pt x="11" y="34"/>
                </a:cubicBezTo>
                <a:lnTo>
                  <a:pt x="16" y="34"/>
                </a:lnTo>
                <a:close/>
                <a:moveTo>
                  <a:pt x="27" y="34"/>
                </a:moveTo>
                <a:lnTo>
                  <a:pt x="43" y="50"/>
                </a:lnTo>
                <a:lnTo>
                  <a:pt x="62" y="50"/>
                </a:lnTo>
                <a:lnTo>
                  <a:pt x="46" y="34"/>
                </a:lnTo>
                <a:lnTo>
                  <a:pt x="27" y="34"/>
                </a:lnTo>
                <a:close/>
                <a:moveTo>
                  <a:pt x="185" y="84"/>
                </a:moveTo>
                <a:lnTo>
                  <a:pt x="200" y="142"/>
                </a:lnTo>
                <a:lnTo>
                  <a:pt x="206" y="142"/>
                </a:lnTo>
                <a:lnTo>
                  <a:pt x="206" y="142"/>
                </a:lnTo>
                <a:cubicBezTo>
                  <a:pt x="211" y="142"/>
                  <a:pt x="216" y="147"/>
                  <a:pt x="216" y="152"/>
                </a:cubicBezTo>
                <a:lnTo>
                  <a:pt x="216" y="204"/>
                </a:lnTo>
                <a:lnTo>
                  <a:pt x="216" y="204"/>
                </a:lnTo>
                <a:cubicBezTo>
                  <a:pt x="216" y="209"/>
                  <a:pt x="211" y="214"/>
                  <a:pt x="206" y="214"/>
                </a:cubicBezTo>
                <a:lnTo>
                  <a:pt x="115" y="214"/>
                </a:lnTo>
                <a:lnTo>
                  <a:pt x="115" y="214"/>
                </a:lnTo>
                <a:cubicBezTo>
                  <a:pt x="109" y="214"/>
                  <a:pt x="105" y="209"/>
                  <a:pt x="105" y="204"/>
                </a:cubicBezTo>
                <a:lnTo>
                  <a:pt x="105" y="152"/>
                </a:lnTo>
                <a:lnTo>
                  <a:pt x="105" y="152"/>
                </a:lnTo>
                <a:cubicBezTo>
                  <a:pt x="105" y="147"/>
                  <a:pt x="109" y="142"/>
                  <a:pt x="115" y="142"/>
                </a:cubicBezTo>
                <a:lnTo>
                  <a:pt x="144" y="142"/>
                </a:lnTo>
                <a:lnTo>
                  <a:pt x="140" y="125"/>
                </a:lnTo>
                <a:lnTo>
                  <a:pt x="125" y="119"/>
                </a:lnTo>
                <a:lnTo>
                  <a:pt x="125" y="119"/>
                </a:lnTo>
                <a:cubicBezTo>
                  <a:pt x="123" y="118"/>
                  <a:pt x="125" y="115"/>
                  <a:pt x="127" y="115"/>
                </a:cubicBezTo>
                <a:lnTo>
                  <a:pt x="128" y="116"/>
                </a:lnTo>
                <a:lnTo>
                  <a:pt x="134" y="103"/>
                </a:lnTo>
                <a:lnTo>
                  <a:pt x="129" y="84"/>
                </a:lnTo>
                <a:lnTo>
                  <a:pt x="123" y="84"/>
                </a:lnTo>
                <a:lnTo>
                  <a:pt x="75" y="68"/>
                </a:lnTo>
                <a:lnTo>
                  <a:pt x="75" y="50"/>
                </a:lnTo>
                <a:lnTo>
                  <a:pt x="73" y="50"/>
                </a:lnTo>
                <a:lnTo>
                  <a:pt x="57" y="34"/>
                </a:lnTo>
                <a:lnTo>
                  <a:pt x="75" y="34"/>
                </a:lnTo>
                <a:lnTo>
                  <a:pt x="75" y="16"/>
                </a:lnTo>
                <a:lnTo>
                  <a:pt x="123" y="0"/>
                </a:lnTo>
                <a:lnTo>
                  <a:pt x="203" y="0"/>
                </a:lnTo>
                <a:lnTo>
                  <a:pt x="203" y="0"/>
                </a:lnTo>
                <a:cubicBezTo>
                  <a:pt x="210" y="0"/>
                  <a:pt x="216" y="5"/>
                  <a:pt x="216" y="12"/>
                </a:cubicBezTo>
                <a:lnTo>
                  <a:pt x="216" y="72"/>
                </a:lnTo>
                <a:lnTo>
                  <a:pt x="216" y="72"/>
                </a:lnTo>
                <a:cubicBezTo>
                  <a:pt x="216" y="79"/>
                  <a:pt x="210" y="84"/>
                  <a:pt x="203" y="84"/>
                </a:cubicBezTo>
                <a:lnTo>
                  <a:pt x="185" y="84"/>
                </a:lnTo>
                <a:close/>
                <a:moveTo>
                  <a:pt x="203" y="8"/>
                </a:moveTo>
                <a:lnTo>
                  <a:pt x="128" y="8"/>
                </a:lnTo>
                <a:lnTo>
                  <a:pt x="128" y="76"/>
                </a:lnTo>
                <a:lnTo>
                  <a:pt x="203" y="76"/>
                </a:lnTo>
                <a:lnTo>
                  <a:pt x="203" y="76"/>
                </a:lnTo>
                <a:cubicBezTo>
                  <a:pt x="206" y="76"/>
                  <a:pt x="207" y="74"/>
                  <a:pt x="207" y="72"/>
                </a:cubicBezTo>
                <a:lnTo>
                  <a:pt x="207" y="12"/>
                </a:lnTo>
                <a:lnTo>
                  <a:pt x="207" y="12"/>
                </a:lnTo>
                <a:cubicBezTo>
                  <a:pt x="207" y="10"/>
                  <a:pt x="206" y="8"/>
                  <a:pt x="203" y="8"/>
                </a:cubicBezTo>
                <a:close/>
                <a:moveTo>
                  <a:pt x="83" y="62"/>
                </a:moveTo>
                <a:lnTo>
                  <a:pt x="119" y="74"/>
                </a:lnTo>
                <a:lnTo>
                  <a:pt x="119" y="10"/>
                </a:lnTo>
                <a:lnTo>
                  <a:pt x="83" y="22"/>
                </a:lnTo>
                <a:lnTo>
                  <a:pt x="83" y="62"/>
                </a:lnTo>
                <a:close/>
                <a:moveTo>
                  <a:pt x="207" y="176"/>
                </a:moveTo>
                <a:lnTo>
                  <a:pt x="168" y="176"/>
                </a:lnTo>
                <a:lnTo>
                  <a:pt x="168" y="166"/>
                </a:lnTo>
                <a:lnTo>
                  <a:pt x="158" y="166"/>
                </a:lnTo>
                <a:lnTo>
                  <a:pt x="158" y="176"/>
                </a:lnTo>
                <a:lnTo>
                  <a:pt x="113" y="176"/>
                </a:lnTo>
                <a:lnTo>
                  <a:pt x="113" y="204"/>
                </a:lnTo>
                <a:lnTo>
                  <a:pt x="113" y="204"/>
                </a:lnTo>
                <a:cubicBezTo>
                  <a:pt x="113" y="205"/>
                  <a:pt x="114" y="205"/>
                  <a:pt x="115" y="205"/>
                </a:cubicBezTo>
                <a:lnTo>
                  <a:pt x="206" y="205"/>
                </a:lnTo>
                <a:lnTo>
                  <a:pt x="206" y="205"/>
                </a:lnTo>
                <a:cubicBezTo>
                  <a:pt x="207" y="205"/>
                  <a:pt x="207" y="205"/>
                  <a:pt x="207" y="204"/>
                </a:cubicBezTo>
                <a:lnTo>
                  <a:pt x="207" y="176"/>
                </a:lnTo>
                <a:close/>
                <a:moveTo>
                  <a:pt x="202" y="150"/>
                </a:moveTo>
                <a:lnTo>
                  <a:pt x="115" y="150"/>
                </a:lnTo>
                <a:lnTo>
                  <a:pt x="115" y="150"/>
                </a:lnTo>
                <a:cubicBezTo>
                  <a:pt x="114" y="150"/>
                  <a:pt x="113" y="151"/>
                  <a:pt x="113" y="152"/>
                </a:cubicBezTo>
                <a:lnTo>
                  <a:pt x="113" y="168"/>
                </a:lnTo>
                <a:lnTo>
                  <a:pt x="150" y="168"/>
                </a:lnTo>
                <a:lnTo>
                  <a:pt x="150" y="166"/>
                </a:lnTo>
                <a:lnTo>
                  <a:pt x="150" y="166"/>
                </a:lnTo>
                <a:cubicBezTo>
                  <a:pt x="150" y="161"/>
                  <a:pt x="154" y="158"/>
                  <a:pt x="158" y="158"/>
                </a:cubicBezTo>
                <a:lnTo>
                  <a:pt x="168" y="158"/>
                </a:lnTo>
                <a:lnTo>
                  <a:pt x="168" y="158"/>
                </a:lnTo>
                <a:cubicBezTo>
                  <a:pt x="173" y="158"/>
                  <a:pt x="176" y="161"/>
                  <a:pt x="176" y="166"/>
                </a:cubicBezTo>
                <a:lnTo>
                  <a:pt x="176" y="168"/>
                </a:lnTo>
                <a:lnTo>
                  <a:pt x="207" y="168"/>
                </a:lnTo>
                <a:lnTo>
                  <a:pt x="207" y="152"/>
                </a:lnTo>
                <a:lnTo>
                  <a:pt x="207" y="152"/>
                </a:lnTo>
                <a:cubicBezTo>
                  <a:pt x="207" y="151"/>
                  <a:pt x="207" y="150"/>
                  <a:pt x="206" y="150"/>
                </a:cubicBezTo>
                <a:lnTo>
                  <a:pt x="202" y="150"/>
                </a:lnTo>
                <a:close/>
                <a:moveTo>
                  <a:pt x="176" y="84"/>
                </a:moveTo>
                <a:lnTo>
                  <a:pt x="138" y="84"/>
                </a:lnTo>
                <a:lnTo>
                  <a:pt x="153" y="142"/>
                </a:lnTo>
                <a:lnTo>
                  <a:pt x="191" y="142"/>
                </a:lnTo>
                <a:lnTo>
                  <a:pt x="176" y="84"/>
                </a:lnTo>
                <a:close/>
                <a:moveTo>
                  <a:pt x="144" y="32"/>
                </a:moveTo>
                <a:lnTo>
                  <a:pt x="193" y="32"/>
                </a:lnTo>
                <a:lnTo>
                  <a:pt x="193" y="32"/>
                </a:lnTo>
                <a:cubicBezTo>
                  <a:pt x="198" y="32"/>
                  <a:pt x="198" y="24"/>
                  <a:pt x="193" y="24"/>
                </a:cubicBezTo>
                <a:lnTo>
                  <a:pt x="144" y="24"/>
                </a:lnTo>
                <a:lnTo>
                  <a:pt x="144" y="24"/>
                </a:lnTo>
                <a:cubicBezTo>
                  <a:pt x="139" y="24"/>
                  <a:pt x="139" y="32"/>
                  <a:pt x="144" y="32"/>
                </a:cubicBezTo>
                <a:close/>
                <a:moveTo>
                  <a:pt x="144" y="46"/>
                </a:moveTo>
                <a:lnTo>
                  <a:pt x="193" y="46"/>
                </a:lnTo>
                <a:lnTo>
                  <a:pt x="193" y="46"/>
                </a:lnTo>
                <a:cubicBezTo>
                  <a:pt x="198" y="46"/>
                  <a:pt x="198" y="38"/>
                  <a:pt x="193" y="38"/>
                </a:cubicBezTo>
                <a:lnTo>
                  <a:pt x="144" y="38"/>
                </a:lnTo>
                <a:lnTo>
                  <a:pt x="144" y="38"/>
                </a:lnTo>
                <a:cubicBezTo>
                  <a:pt x="139" y="38"/>
                  <a:pt x="139" y="46"/>
                  <a:pt x="144" y="46"/>
                </a:cubicBezTo>
                <a:close/>
                <a:moveTo>
                  <a:pt x="193" y="52"/>
                </a:moveTo>
                <a:lnTo>
                  <a:pt x="144" y="52"/>
                </a:lnTo>
                <a:lnTo>
                  <a:pt x="144" y="52"/>
                </a:lnTo>
                <a:cubicBezTo>
                  <a:pt x="139" y="52"/>
                  <a:pt x="139" y="60"/>
                  <a:pt x="144" y="60"/>
                </a:cubicBezTo>
                <a:lnTo>
                  <a:pt x="193" y="60"/>
                </a:lnTo>
                <a:lnTo>
                  <a:pt x="193" y="60"/>
                </a:lnTo>
                <a:cubicBezTo>
                  <a:pt x="198" y="60"/>
                  <a:pt x="198" y="52"/>
                  <a:pt x="193" y="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04661" y="1915515"/>
            <a:ext cx="236894" cy="198991"/>
          </a:xfrm>
          <a:custGeom>
            <a:avLst/>
            <a:gdLst>
              <a:gd name="T0" fmla="*/ 208 w 219"/>
              <a:gd name="T1" fmla="*/ 15 h 186"/>
              <a:gd name="T2" fmla="*/ 180 w 219"/>
              <a:gd name="T3" fmla="*/ 8 h 186"/>
              <a:gd name="T4" fmla="*/ 22 w 219"/>
              <a:gd name="T5" fmla="*/ 0 h 186"/>
              <a:gd name="T6" fmla="*/ 0 w 219"/>
              <a:gd name="T7" fmla="*/ 22 h 186"/>
              <a:gd name="T8" fmla="*/ 0 w 219"/>
              <a:gd name="T9" fmla="*/ 163 h 186"/>
              <a:gd name="T10" fmla="*/ 163 w 219"/>
              <a:gd name="T11" fmla="*/ 185 h 186"/>
              <a:gd name="T12" fmla="*/ 185 w 219"/>
              <a:gd name="T13" fmla="*/ 163 h 186"/>
              <a:gd name="T14" fmla="*/ 208 w 219"/>
              <a:gd name="T15" fmla="*/ 53 h 186"/>
              <a:gd name="T16" fmla="*/ 208 w 219"/>
              <a:gd name="T17" fmla="*/ 15 h 186"/>
              <a:gd name="T18" fmla="*/ 176 w 219"/>
              <a:gd name="T19" fmla="*/ 163 h 186"/>
              <a:gd name="T20" fmla="*/ 163 w 219"/>
              <a:gd name="T21" fmla="*/ 176 h 186"/>
              <a:gd name="T22" fmla="*/ 22 w 219"/>
              <a:gd name="T23" fmla="*/ 176 h 186"/>
              <a:gd name="T24" fmla="*/ 8 w 219"/>
              <a:gd name="T25" fmla="*/ 22 h 186"/>
              <a:gd name="T26" fmla="*/ 22 w 219"/>
              <a:gd name="T27" fmla="*/ 8 h 186"/>
              <a:gd name="T28" fmla="*/ 163 w 219"/>
              <a:gd name="T29" fmla="*/ 8 h 186"/>
              <a:gd name="T30" fmla="*/ 172 w 219"/>
              <a:gd name="T31" fmla="*/ 12 h 186"/>
              <a:gd name="T32" fmla="*/ 172 w 219"/>
              <a:gd name="T33" fmla="*/ 12 h 186"/>
              <a:gd name="T34" fmla="*/ 107 w 219"/>
              <a:gd name="T35" fmla="*/ 77 h 186"/>
              <a:gd name="T36" fmla="*/ 79 w 219"/>
              <a:gd name="T37" fmla="*/ 50 h 186"/>
              <a:gd name="T38" fmla="*/ 66 w 219"/>
              <a:gd name="T39" fmla="*/ 42 h 186"/>
              <a:gd name="T40" fmla="*/ 65 w 219"/>
              <a:gd name="T41" fmla="*/ 42 h 186"/>
              <a:gd name="T42" fmla="*/ 60 w 219"/>
              <a:gd name="T43" fmla="*/ 42 h 186"/>
              <a:gd name="T44" fmla="*/ 60 w 219"/>
              <a:gd name="T45" fmla="*/ 42 h 186"/>
              <a:gd name="T46" fmla="*/ 56 w 219"/>
              <a:gd name="T47" fmla="*/ 42 h 186"/>
              <a:gd name="T48" fmla="*/ 41 w 219"/>
              <a:gd name="T49" fmla="*/ 50 h 186"/>
              <a:gd name="T50" fmla="*/ 41 w 219"/>
              <a:gd name="T51" fmla="*/ 50 h 186"/>
              <a:gd name="T52" fmla="*/ 33 w 219"/>
              <a:gd name="T53" fmla="*/ 66 h 186"/>
              <a:gd name="T54" fmla="*/ 33 w 219"/>
              <a:gd name="T55" fmla="*/ 69 h 186"/>
              <a:gd name="T56" fmla="*/ 34 w 219"/>
              <a:gd name="T57" fmla="*/ 74 h 186"/>
              <a:gd name="T58" fmla="*/ 89 w 219"/>
              <a:gd name="T59" fmla="*/ 135 h 186"/>
              <a:gd name="T60" fmla="*/ 89 w 219"/>
              <a:gd name="T61" fmla="*/ 135 h 186"/>
              <a:gd name="T62" fmla="*/ 107 w 219"/>
              <a:gd name="T63" fmla="*/ 142 h 186"/>
              <a:gd name="T64" fmla="*/ 110 w 219"/>
              <a:gd name="T65" fmla="*/ 142 h 186"/>
              <a:gd name="T66" fmla="*/ 126 w 219"/>
              <a:gd name="T67" fmla="*/ 135 h 186"/>
              <a:gd name="T68" fmla="*/ 176 w 219"/>
              <a:gd name="T69" fmla="*/ 84 h 186"/>
              <a:gd name="T70" fmla="*/ 185 w 219"/>
              <a:gd name="T71" fmla="*/ 64 h 186"/>
              <a:gd name="T72" fmla="*/ 120 w 219"/>
              <a:gd name="T73" fmla="*/ 128 h 186"/>
              <a:gd name="T74" fmla="*/ 94 w 219"/>
              <a:gd name="T75" fmla="*/ 129 h 186"/>
              <a:gd name="T76" fmla="*/ 47 w 219"/>
              <a:gd name="T77" fmla="*/ 82 h 186"/>
              <a:gd name="T78" fmla="*/ 107 w 219"/>
              <a:gd name="T79" fmla="*/ 89 h 186"/>
              <a:gd name="T80" fmla="*/ 175 w 219"/>
              <a:gd name="T81" fmla="*/ 21 h 186"/>
              <a:gd name="T82" fmla="*/ 178 w 219"/>
              <a:gd name="T83" fmla="*/ 19 h 186"/>
              <a:gd name="T84" fmla="*/ 179 w 219"/>
              <a:gd name="T85" fmla="*/ 18 h 186"/>
              <a:gd name="T86" fmla="*/ 180 w 219"/>
              <a:gd name="T87" fmla="*/ 17 h 186"/>
              <a:gd name="T88" fmla="*/ 184 w 219"/>
              <a:gd name="T89" fmla="*/ 16 h 186"/>
              <a:gd name="T90" fmla="*/ 202 w 219"/>
              <a:gd name="T91" fmla="*/ 47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19" h="186">
                <a:moveTo>
                  <a:pt x="208" y="15"/>
                </a:moveTo>
                <a:lnTo>
                  <a:pt x="208" y="15"/>
                </a:lnTo>
                <a:cubicBezTo>
                  <a:pt x="200" y="7"/>
                  <a:pt x="189" y="5"/>
                  <a:pt x="180" y="8"/>
                </a:cubicBezTo>
                <a:lnTo>
                  <a:pt x="180" y="8"/>
                </a:lnTo>
                <a:cubicBezTo>
                  <a:pt x="176" y="3"/>
                  <a:pt x="169" y="0"/>
                  <a:pt x="163" y="0"/>
                </a:cubicBezTo>
                <a:lnTo>
                  <a:pt x="22" y="0"/>
                </a:lnTo>
                <a:lnTo>
                  <a:pt x="22" y="0"/>
                </a:lnTo>
                <a:cubicBezTo>
                  <a:pt x="10" y="0"/>
                  <a:pt x="0" y="10"/>
                  <a:pt x="0" y="22"/>
                </a:cubicBezTo>
                <a:lnTo>
                  <a:pt x="0" y="163"/>
                </a:lnTo>
                <a:lnTo>
                  <a:pt x="0" y="163"/>
                </a:lnTo>
                <a:cubicBezTo>
                  <a:pt x="0" y="175"/>
                  <a:pt x="10" y="185"/>
                  <a:pt x="22" y="185"/>
                </a:cubicBezTo>
                <a:lnTo>
                  <a:pt x="163" y="185"/>
                </a:lnTo>
                <a:lnTo>
                  <a:pt x="163" y="185"/>
                </a:lnTo>
                <a:cubicBezTo>
                  <a:pt x="175" y="185"/>
                  <a:pt x="185" y="175"/>
                  <a:pt x="185" y="163"/>
                </a:cubicBezTo>
                <a:lnTo>
                  <a:pt x="185" y="76"/>
                </a:lnTo>
                <a:lnTo>
                  <a:pt x="208" y="53"/>
                </a:lnTo>
                <a:lnTo>
                  <a:pt x="208" y="53"/>
                </a:lnTo>
                <a:cubicBezTo>
                  <a:pt x="218" y="42"/>
                  <a:pt x="218" y="25"/>
                  <a:pt x="208" y="15"/>
                </a:cubicBezTo>
                <a:close/>
                <a:moveTo>
                  <a:pt x="176" y="84"/>
                </a:moveTo>
                <a:lnTo>
                  <a:pt x="176" y="163"/>
                </a:lnTo>
                <a:lnTo>
                  <a:pt x="176" y="163"/>
                </a:lnTo>
                <a:cubicBezTo>
                  <a:pt x="176" y="170"/>
                  <a:pt x="170" y="176"/>
                  <a:pt x="163" y="176"/>
                </a:cubicBezTo>
                <a:lnTo>
                  <a:pt x="22" y="176"/>
                </a:lnTo>
                <a:lnTo>
                  <a:pt x="22" y="176"/>
                </a:lnTo>
                <a:cubicBezTo>
                  <a:pt x="14" y="176"/>
                  <a:pt x="8" y="170"/>
                  <a:pt x="8" y="163"/>
                </a:cubicBezTo>
                <a:lnTo>
                  <a:pt x="8" y="22"/>
                </a:lnTo>
                <a:lnTo>
                  <a:pt x="8" y="22"/>
                </a:lnTo>
                <a:cubicBezTo>
                  <a:pt x="8" y="14"/>
                  <a:pt x="14" y="8"/>
                  <a:pt x="22" y="8"/>
                </a:cubicBezTo>
                <a:lnTo>
                  <a:pt x="163" y="8"/>
                </a:lnTo>
                <a:lnTo>
                  <a:pt x="163" y="8"/>
                </a:lnTo>
                <a:cubicBezTo>
                  <a:pt x="166" y="8"/>
                  <a:pt x="170" y="10"/>
                  <a:pt x="172" y="12"/>
                </a:cubicBezTo>
                <a:lnTo>
                  <a:pt x="172" y="12"/>
                </a:lnTo>
                <a:lnTo>
                  <a:pt x="172" y="12"/>
                </a:lnTo>
                <a:lnTo>
                  <a:pt x="172" y="12"/>
                </a:lnTo>
                <a:cubicBezTo>
                  <a:pt x="171" y="13"/>
                  <a:pt x="170" y="14"/>
                  <a:pt x="169" y="15"/>
                </a:cubicBezTo>
                <a:lnTo>
                  <a:pt x="107" y="77"/>
                </a:lnTo>
                <a:lnTo>
                  <a:pt x="79" y="50"/>
                </a:lnTo>
                <a:lnTo>
                  <a:pt x="79" y="50"/>
                </a:lnTo>
                <a:cubicBezTo>
                  <a:pt x="75" y="46"/>
                  <a:pt x="71" y="43"/>
                  <a:pt x="66" y="42"/>
                </a:cubicBezTo>
                <a:lnTo>
                  <a:pt x="66" y="42"/>
                </a:lnTo>
                <a:lnTo>
                  <a:pt x="66" y="42"/>
                </a:lnTo>
                <a:cubicBezTo>
                  <a:pt x="65" y="42"/>
                  <a:pt x="65" y="42"/>
                  <a:pt x="65" y="42"/>
                </a:cubicBezTo>
                <a:lnTo>
                  <a:pt x="65" y="42"/>
                </a:lnTo>
                <a:cubicBezTo>
                  <a:pt x="63" y="42"/>
                  <a:pt x="62" y="42"/>
                  <a:pt x="60" y="42"/>
                </a:cubicBezTo>
                <a:lnTo>
                  <a:pt x="60" y="42"/>
                </a:lnTo>
                <a:lnTo>
                  <a:pt x="60" y="42"/>
                </a:lnTo>
                <a:cubicBezTo>
                  <a:pt x="59" y="42"/>
                  <a:pt x="57" y="42"/>
                  <a:pt x="56" y="42"/>
                </a:cubicBezTo>
                <a:lnTo>
                  <a:pt x="56" y="42"/>
                </a:lnTo>
                <a:cubicBezTo>
                  <a:pt x="50" y="43"/>
                  <a:pt x="45" y="46"/>
                  <a:pt x="41" y="50"/>
                </a:cubicBezTo>
                <a:lnTo>
                  <a:pt x="41" y="50"/>
                </a:lnTo>
                <a:lnTo>
                  <a:pt x="41" y="50"/>
                </a:lnTo>
                <a:lnTo>
                  <a:pt x="41" y="50"/>
                </a:lnTo>
                <a:cubicBezTo>
                  <a:pt x="37" y="54"/>
                  <a:pt x="34" y="60"/>
                  <a:pt x="33" y="66"/>
                </a:cubicBezTo>
                <a:lnTo>
                  <a:pt x="33" y="66"/>
                </a:lnTo>
                <a:cubicBezTo>
                  <a:pt x="33" y="67"/>
                  <a:pt x="33" y="68"/>
                  <a:pt x="33" y="69"/>
                </a:cubicBezTo>
                <a:lnTo>
                  <a:pt x="33" y="69"/>
                </a:lnTo>
                <a:cubicBezTo>
                  <a:pt x="33" y="70"/>
                  <a:pt x="33" y="72"/>
                  <a:pt x="34" y="74"/>
                </a:cubicBezTo>
                <a:lnTo>
                  <a:pt x="34" y="74"/>
                </a:lnTo>
                <a:cubicBezTo>
                  <a:pt x="35" y="79"/>
                  <a:pt x="37" y="84"/>
                  <a:pt x="41" y="88"/>
                </a:cubicBezTo>
                <a:lnTo>
                  <a:pt x="89" y="135"/>
                </a:lnTo>
                <a:lnTo>
                  <a:pt x="89" y="135"/>
                </a:lnTo>
                <a:lnTo>
                  <a:pt x="89" y="135"/>
                </a:lnTo>
                <a:lnTo>
                  <a:pt x="89" y="135"/>
                </a:lnTo>
                <a:cubicBezTo>
                  <a:pt x="94" y="140"/>
                  <a:pt x="100" y="142"/>
                  <a:pt x="107" y="142"/>
                </a:cubicBezTo>
                <a:lnTo>
                  <a:pt x="107" y="142"/>
                </a:lnTo>
                <a:cubicBezTo>
                  <a:pt x="108" y="142"/>
                  <a:pt x="109" y="142"/>
                  <a:pt x="110" y="142"/>
                </a:cubicBezTo>
                <a:lnTo>
                  <a:pt x="110" y="142"/>
                </a:lnTo>
                <a:cubicBezTo>
                  <a:pt x="116" y="142"/>
                  <a:pt x="122" y="139"/>
                  <a:pt x="126" y="135"/>
                </a:cubicBezTo>
                <a:lnTo>
                  <a:pt x="126" y="134"/>
                </a:lnTo>
                <a:lnTo>
                  <a:pt x="176" y="84"/>
                </a:lnTo>
                <a:close/>
                <a:moveTo>
                  <a:pt x="202" y="47"/>
                </a:moveTo>
                <a:lnTo>
                  <a:pt x="185" y="64"/>
                </a:lnTo>
                <a:lnTo>
                  <a:pt x="185" y="64"/>
                </a:lnTo>
                <a:lnTo>
                  <a:pt x="120" y="128"/>
                </a:lnTo>
                <a:lnTo>
                  <a:pt x="120" y="128"/>
                </a:lnTo>
                <a:cubicBezTo>
                  <a:pt x="113" y="136"/>
                  <a:pt x="102" y="136"/>
                  <a:pt x="94" y="129"/>
                </a:cubicBezTo>
                <a:lnTo>
                  <a:pt x="47" y="82"/>
                </a:lnTo>
                <a:lnTo>
                  <a:pt x="47" y="82"/>
                </a:lnTo>
                <a:cubicBezTo>
                  <a:pt x="29" y="64"/>
                  <a:pt x="56" y="38"/>
                  <a:pt x="74" y="55"/>
                </a:cubicBezTo>
                <a:lnTo>
                  <a:pt x="107" y="89"/>
                </a:lnTo>
                <a:lnTo>
                  <a:pt x="175" y="21"/>
                </a:lnTo>
                <a:lnTo>
                  <a:pt x="175" y="21"/>
                </a:lnTo>
                <a:cubicBezTo>
                  <a:pt x="176" y="20"/>
                  <a:pt x="177" y="19"/>
                  <a:pt x="178" y="19"/>
                </a:cubicBezTo>
                <a:lnTo>
                  <a:pt x="178" y="19"/>
                </a:lnTo>
                <a:cubicBezTo>
                  <a:pt x="178" y="18"/>
                  <a:pt x="179" y="18"/>
                  <a:pt x="179" y="18"/>
                </a:cubicBezTo>
                <a:lnTo>
                  <a:pt x="179" y="18"/>
                </a:lnTo>
                <a:lnTo>
                  <a:pt x="180" y="17"/>
                </a:lnTo>
                <a:lnTo>
                  <a:pt x="180" y="17"/>
                </a:lnTo>
                <a:cubicBezTo>
                  <a:pt x="181" y="17"/>
                  <a:pt x="182" y="16"/>
                  <a:pt x="184" y="16"/>
                </a:cubicBezTo>
                <a:lnTo>
                  <a:pt x="184" y="16"/>
                </a:lnTo>
                <a:lnTo>
                  <a:pt x="184" y="16"/>
                </a:lnTo>
                <a:cubicBezTo>
                  <a:pt x="202" y="11"/>
                  <a:pt x="215" y="33"/>
                  <a:pt x="202" y="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9924" y="1441726"/>
            <a:ext cx="241631" cy="222680"/>
          </a:xfrm>
          <a:custGeom>
            <a:avLst/>
            <a:gdLst>
              <a:gd name="T0" fmla="*/ 31 w 223"/>
              <a:gd name="T1" fmla="*/ 149 h 208"/>
              <a:gd name="T2" fmla="*/ 19 w 223"/>
              <a:gd name="T3" fmla="*/ 169 h 208"/>
              <a:gd name="T4" fmla="*/ 37 w 223"/>
              <a:gd name="T5" fmla="*/ 193 h 208"/>
              <a:gd name="T6" fmla="*/ 63 w 223"/>
              <a:gd name="T7" fmla="*/ 181 h 208"/>
              <a:gd name="T8" fmla="*/ 56 w 223"/>
              <a:gd name="T9" fmla="*/ 138 h 208"/>
              <a:gd name="T10" fmla="*/ 37 w 223"/>
              <a:gd name="T11" fmla="*/ 184 h 208"/>
              <a:gd name="T12" fmla="*/ 30 w 223"/>
              <a:gd name="T13" fmla="*/ 182 h 208"/>
              <a:gd name="T14" fmla="*/ 36 w 223"/>
              <a:gd name="T15" fmla="*/ 155 h 208"/>
              <a:gd name="T16" fmla="*/ 56 w 223"/>
              <a:gd name="T17" fmla="*/ 146 h 208"/>
              <a:gd name="T18" fmla="*/ 57 w 223"/>
              <a:gd name="T19" fmla="*/ 175 h 208"/>
              <a:gd name="T20" fmla="*/ 165 w 223"/>
              <a:gd name="T21" fmla="*/ 124 h 208"/>
              <a:gd name="T22" fmla="*/ 138 w 223"/>
              <a:gd name="T23" fmla="*/ 126 h 208"/>
              <a:gd name="T24" fmla="*/ 151 w 223"/>
              <a:gd name="T25" fmla="*/ 112 h 208"/>
              <a:gd name="T26" fmla="*/ 185 w 223"/>
              <a:gd name="T27" fmla="*/ 3 h 208"/>
              <a:gd name="T28" fmla="*/ 39 w 223"/>
              <a:gd name="T29" fmla="*/ 0 h 208"/>
              <a:gd name="T30" fmla="*/ 37 w 223"/>
              <a:gd name="T31" fmla="*/ 79 h 208"/>
              <a:gd name="T32" fmla="*/ 84 w 223"/>
              <a:gd name="T33" fmla="*/ 126 h 208"/>
              <a:gd name="T34" fmla="*/ 56 w 223"/>
              <a:gd name="T35" fmla="*/ 124 h 208"/>
              <a:gd name="T36" fmla="*/ 21 w 223"/>
              <a:gd name="T37" fmla="*/ 139 h 208"/>
              <a:gd name="T38" fmla="*/ 37 w 223"/>
              <a:gd name="T39" fmla="*/ 207 h 208"/>
              <a:gd name="T40" fmla="*/ 72 w 223"/>
              <a:gd name="T41" fmla="*/ 191 h 208"/>
              <a:gd name="T42" fmla="*/ 78 w 223"/>
              <a:gd name="T43" fmla="*/ 186 h 208"/>
              <a:gd name="T44" fmla="*/ 111 w 223"/>
              <a:gd name="T45" fmla="*/ 153 h 208"/>
              <a:gd name="T46" fmla="*/ 147 w 223"/>
              <a:gd name="T47" fmla="*/ 189 h 208"/>
              <a:gd name="T48" fmla="*/ 149 w 223"/>
              <a:gd name="T49" fmla="*/ 191 h 208"/>
              <a:gd name="T50" fmla="*/ 184 w 223"/>
              <a:gd name="T51" fmla="*/ 207 h 208"/>
              <a:gd name="T52" fmla="*/ 201 w 223"/>
              <a:gd name="T53" fmla="*/ 140 h 208"/>
              <a:gd name="T54" fmla="*/ 42 w 223"/>
              <a:gd name="T55" fmla="*/ 73 h 208"/>
              <a:gd name="T56" fmla="*/ 82 w 223"/>
              <a:gd name="T57" fmla="*/ 100 h 208"/>
              <a:gd name="T58" fmla="*/ 72 w 223"/>
              <a:gd name="T59" fmla="*/ 180 h 208"/>
              <a:gd name="T60" fmla="*/ 69 w 223"/>
              <a:gd name="T61" fmla="*/ 183 h 208"/>
              <a:gd name="T62" fmla="*/ 37 w 223"/>
              <a:gd name="T63" fmla="*/ 199 h 208"/>
              <a:gd name="T64" fmla="*/ 20 w 223"/>
              <a:gd name="T65" fmla="*/ 192 h 208"/>
              <a:gd name="T66" fmla="*/ 56 w 223"/>
              <a:gd name="T67" fmla="*/ 132 h 208"/>
              <a:gd name="T68" fmla="*/ 73 w 223"/>
              <a:gd name="T69" fmla="*/ 139 h 208"/>
              <a:gd name="T70" fmla="*/ 95 w 223"/>
              <a:gd name="T71" fmla="*/ 126 h 208"/>
              <a:gd name="T72" fmla="*/ 117 w 223"/>
              <a:gd name="T73" fmla="*/ 77 h 208"/>
              <a:gd name="T74" fmla="*/ 179 w 223"/>
              <a:gd name="T75" fmla="*/ 73 h 208"/>
              <a:gd name="T76" fmla="*/ 72 w 223"/>
              <a:gd name="T77" fmla="*/ 180 h 208"/>
              <a:gd name="T78" fmla="*/ 184 w 223"/>
              <a:gd name="T79" fmla="*/ 199 h 208"/>
              <a:gd name="T80" fmla="*/ 155 w 223"/>
              <a:gd name="T81" fmla="*/ 186 h 208"/>
              <a:gd name="T82" fmla="*/ 153 w 223"/>
              <a:gd name="T83" fmla="*/ 183 h 208"/>
              <a:gd name="T84" fmla="*/ 118 w 223"/>
              <a:gd name="T85" fmla="*/ 145 h 208"/>
              <a:gd name="T86" fmla="*/ 144 w 223"/>
              <a:gd name="T87" fmla="*/ 144 h 208"/>
              <a:gd name="T88" fmla="*/ 148 w 223"/>
              <a:gd name="T89" fmla="*/ 139 h 208"/>
              <a:gd name="T90" fmla="*/ 165 w 223"/>
              <a:gd name="T91" fmla="*/ 132 h 208"/>
              <a:gd name="T92" fmla="*/ 202 w 223"/>
              <a:gd name="T93" fmla="*/ 192 h 208"/>
              <a:gd name="T94" fmla="*/ 191 w 223"/>
              <a:gd name="T95" fmla="*/ 150 h 208"/>
              <a:gd name="T96" fmla="*/ 165 w 223"/>
              <a:gd name="T97" fmla="*/ 138 h 208"/>
              <a:gd name="T98" fmla="*/ 159 w 223"/>
              <a:gd name="T99" fmla="*/ 181 h 208"/>
              <a:gd name="T100" fmla="*/ 184 w 223"/>
              <a:gd name="T101" fmla="*/ 193 h 208"/>
              <a:gd name="T102" fmla="*/ 202 w 223"/>
              <a:gd name="T103" fmla="*/ 169 h 208"/>
              <a:gd name="T104" fmla="*/ 184 w 223"/>
              <a:gd name="T105" fmla="*/ 185 h 208"/>
              <a:gd name="T106" fmla="*/ 165 w 223"/>
              <a:gd name="T107" fmla="*/ 175 h 208"/>
              <a:gd name="T108" fmla="*/ 165 w 223"/>
              <a:gd name="T109" fmla="*/ 146 h 208"/>
              <a:gd name="T110" fmla="*/ 185 w 223"/>
              <a:gd name="T111" fmla="*/ 155 h 208"/>
              <a:gd name="T112" fmla="*/ 192 w 223"/>
              <a:gd name="T113" fmla="*/ 182 h 208"/>
              <a:gd name="T114" fmla="*/ 106 w 223"/>
              <a:gd name="T115" fmla="*/ 101 h 208"/>
              <a:gd name="T116" fmla="*/ 114 w 223"/>
              <a:gd name="T117" fmla="*/ 121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23" h="208">
                <a:moveTo>
                  <a:pt x="56" y="138"/>
                </a:moveTo>
                <a:lnTo>
                  <a:pt x="56" y="138"/>
                </a:lnTo>
                <a:cubicBezTo>
                  <a:pt x="46" y="138"/>
                  <a:pt x="37" y="142"/>
                  <a:pt x="31" y="149"/>
                </a:cubicBezTo>
                <a:lnTo>
                  <a:pt x="31" y="149"/>
                </a:lnTo>
                <a:cubicBezTo>
                  <a:pt x="25" y="155"/>
                  <a:pt x="21" y="161"/>
                  <a:pt x="19" y="169"/>
                </a:cubicBezTo>
                <a:lnTo>
                  <a:pt x="19" y="169"/>
                </a:lnTo>
                <a:cubicBezTo>
                  <a:pt x="18" y="176"/>
                  <a:pt x="19" y="183"/>
                  <a:pt x="24" y="188"/>
                </a:cubicBezTo>
                <a:lnTo>
                  <a:pt x="24" y="188"/>
                </a:lnTo>
                <a:cubicBezTo>
                  <a:pt x="27" y="191"/>
                  <a:pt x="32" y="193"/>
                  <a:pt x="37" y="193"/>
                </a:cubicBezTo>
                <a:lnTo>
                  <a:pt x="37" y="193"/>
                </a:lnTo>
                <a:cubicBezTo>
                  <a:pt x="47" y="192"/>
                  <a:pt x="56" y="188"/>
                  <a:pt x="63" y="181"/>
                </a:cubicBezTo>
                <a:lnTo>
                  <a:pt x="63" y="181"/>
                </a:lnTo>
                <a:cubicBezTo>
                  <a:pt x="75" y="169"/>
                  <a:pt x="78" y="151"/>
                  <a:pt x="69" y="142"/>
                </a:cubicBezTo>
                <a:lnTo>
                  <a:pt x="69" y="142"/>
                </a:lnTo>
                <a:cubicBezTo>
                  <a:pt x="66" y="139"/>
                  <a:pt x="61" y="137"/>
                  <a:pt x="56" y="138"/>
                </a:cubicBezTo>
                <a:close/>
                <a:moveTo>
                  <a:pt x="57" y="175"/>
                </a:moveTo>
                <a:lnTo>
                  <a:pt x="57" y="175"/>
                </a:lnTo>
                <a:cubicBezTo>
                  <a:pt x="51" y="181"/>
                  <a:pt x="45" y="184"/>
                  <a:pt x="37" y="184"/>
                </a:cubicBezTo>
                <a:lnTo>
                  <a:pt x="37" y="184"/>
                </a:lnTo>
                <a:cubicBezTo>
                  <a:pt x="34" y="184"/>
                  <a:pt x="32" y="184"/>
                  <a:pt x="30" y="182"/>
                </a:cubicBezTo>
                <a:lnTo>
                  <a:pt x="30" y="182"/>
                </a:lnTo>
                <a:cubicBezTo>
                  <a:pt x="27" y="179"/>
                  <a:pt x="26" y="175"/>
                  <a:pt x="28" y="171"/>
                </a:cubicBezTo>
                <a:lnTo>
                  <a:pt x="28" y="171"/>
                </a:lnTo>
                <a:cubicBezTo>
                  <a:pt x="29" y="165"/>
                  <a:pt x="32" y="160"/>
                  <a:pt x="36" y="155"/>
                </a:cubicBezTo>
                <a:lnTo>
                  <a:pt x="36" y="155"/>
                </a:lnTo>
                <a:cubicBezTo>
                  <a:pt x="42" y="150"/>
                  <a:pt x="48" y="146"/>
                  <a:pt x="56" y="146"/>
                </a:cubicBezTo>
                <a:lnTo>
                  <a:pt x="56" y="146"/>
                </a:lnTo>
                <a:cubicBezTo>
                  <a:pt x="59" y="146"/>
                  <a:pt x="61" y="147"/>
                  <a:pt x="63" y="148"/>
                </a:cubicBezTo>
                <a:lnTo>
                  <a:pt x="63" y="148"/>
                </a:lnTo>
                <a:cubicBezTo>
                  <a:pt x="69" y="154"/>
                  <a:pt x="66" y="166"/>
                  <a:pt x="57" y="175"/>
                </a:cubicBezTo>
                <a:close/>
                <a:moveTo>
                  <a:pt x="201" y="140"/>
                </a:moveTo>
                <a:lnTo>
                  <a:pt x="201" y="140"/>
                </a:lnTo>
                <a:cubicBezTo>
                  <a:pt x="191" y="130"/>
                  <a:pt x="179" y="124"/>
                  <a:pt x="165" y="124"/>
                </a:cubicBezTo>
                <a:lnTo>
                  <a:pt x="165" y="124"/>
                </a:lnTo>
                <a:cubicBezTo>
                  <a:pt x="158" y="124"/>
                  <a:pt x="150" y="127"/>
                  <a:pt x="144" y="132"/>
                </a:cubicBezTo>
                <a:lnTo>
                  <a:pt x="138" y="126"/>
                </a:lnTo>
                <a:lnTo>
                  <a:pt x="149" y="115"/>
                </a:lnTo>
                <a:lnTo>
                  <a:pt x="151" y="112"/>
                </a:lnTo>
                <a:lnTo>
                  <a:pt x="151" y="112"/>
                </a:lnTo>
                <a:lnTo>
                  <a:pt x="185" y="79"/>
                </a:lnTo>
                <a:lnTo>
                  <a:pt x="185" y="79"/>
                </a:lnTo>
                <a:cubicBezTo>
                  <a:pt x="206" y="58"/>
                  <a:pt x="206" y="24"/>
                  <a:pt x="185" y="3"/>
                </a:cubicBezTo>
                <a:lnTo>
                  <a:pt x="182" y="0"/>
                </a:lnTo>
                <a:lnTo>
                  <a:pt x="111" y="71"/>
                </a:lnTo>
                <a:lnTo>
                  <a:pt x="39" y="0"/>
                </a:lnTo>
                <a:lnTo>
                  <a:pt x="36" y="3"/>
                </a:lnTo>
                <a:lnTo>
                  <a:pt x="36" y="3"/>
                </a:lnTo>
                <a:cubicBezTo>
                  <a:pt x="16" y="24"/>
                  <a:pt x="16" y="58"/>
                  <a:pt x="37" y="79"/>
                </a:cubicBezTo>
                <a:lnTo>
                  <a:pt x="70" y="112"/>
                </a:lnTo>
                <a:lnTo>
                  <a:pt x="70" y="112"/>
                </a:lnTo>
                <a:lnTo>
                  <a:pt x="84" y="126"/>
                </a:lnTo>
                <a:lnTo>
                  <a:pt x="78" y="131"/>
                </a:lnTo>
                <a:lnTo>
                  <a:pt x="78" y="131"/>
                </a:lnTo>
                <a:cubicBezTo>
                  <a:pt x="72" y="126"/>
                  <a:pt x="64" y="123"/>
                  <a:pt x="56" y="124"/>
                </a:cubicBezTo>
                <a:lnTo>
                  <a:pt x="56" y="124"/>
                </a:lnTo>
                <a:cubicBezTo>
                  <a:pt x="43" y="124"/>
                  <a:pt x="30" y="130"/>
                  <a:pt x="21" y="139"/>
                </a:cubicBezTo>
                <a:lnTo>
                  <a:pt x="21" y="139"/>
                </a:lnTo>
                <a:cubicBezTo>
                  <a:pt x="3" y="157"/>
                  <a:pt x="0" y="184"/>
                  <a:pt x="14" y="198"/>
                </a:cubicBezTo>
                <a:lnTo>
                  <a:pt x="14" y="198"/>
                </a:lnTo>
                <a:cubicBezTo>
                  <a:pt x="20" y="204"/>
                  <a:pt x="28" y="207"/>
                  <a:pt x="37" y="207"/>
                </a:cubicBezTo>
                <a:lnTo>
                  <a:pt x="37" y="207"/>
                </a:lnTo>
                <a:cubicBezTo>
                  <a:pt x="51" y="206"/>
                  <a:pt x="63" y="201"/>
                  <a:pt x="72" y="191"/>
                </a:cubicBezTo>
                <a:lnTo>
                  <a:pt x="72" y="191"/>
                </a:lnTo>
                <a:cubicBezTo>
                  <a:pt x="73" y="190"/>
                  <a:pt x="74" y="190"/>
                  <a:pt x="75" y="189"/>
                </a:cubicBezTo>
                <a:lnTo>
                  <a:pt x="75" y="189"/>
                </a:lnTo>
                <a:cubicBezTo>
                  <a:pt x="75" y="188"/>
                  <a:pt x="77" y="187"/>
                  <a:pt x="78" y="186"/>
                </a:cubicBezTo>
                <a:lnTo>
                  <a:pt x="111" y="153"/>
                </a:lnTo>
                <a:lnTo>
                  <a:pt x="111" y="153"/>
                </a:lnTo>
                <a:lnTo>
                  <a:pt x="111" y="153"/>
                </a:lnTo>
                <a:lnTo>
                  <a:pt x="144" y="186"/>
                </a:lnTo>
                <a:lnTo>
                  <a:pt x="144" y="186"/>
                </a:lnTo>
                <a:cubicBezTo>
                  <a:pt x="145" y="187"/>
                  <a:pt x="146" y="188"/>
                  <a:pt x="147" y="189"/>
                </a:cubicBezTo>
                <a:lnTo>
                  <a:pt x="147" y="189"/>
                </a:lnTo>
                <a:cubicBezTo>
                  <a:pt x="148" y="190"/>
                  <a:pt x="148" y="190"/>
                  <a:pt x="149" y="191"/>
                </a:cubicBezTo>
                <a:lnTo>
                  <a:pt x="149" y="191"/>
                </a:lnTo>
                <a:cubicBezTo>
                  <a:pt x="158" y="201"/>
                  <a:pt x="171" y="207"/>
                  <a:pt x="184" y="207"/>
                </a:cubicBezTo>
                <a:lnTo>
                  <a:pt x="184" y="207"/>
                </a:lnTo>
                <a:lnTo>
                  <a:pt x="184" y="207"/>
                </a:lnTo>
                <a:cubicBezTo>
                  <a:pt x="193" y="207"/>
                  <a:pt x="201" y="204"/>
                  <a:pt x="207" y="198"/>
                </a:cubicBezTo>
                <a:lnTo>
                  <a:pt x="207" y="198"/>
                </a:lnTo>
                <a:cubicBezTo>
                  <a:pt x="222" y="184"/>
                  <a:pt x="219" y="158"/>
                  <a:pt x="201" y="140"/>
                </a:cubicBezTo>
                <a:close/>
                <a:moveTo>
                  <a:pt x="76" y="106"/>
                </a:moveTo>
                <a:lnTo>
                  <a:pt x="42" y="73"/>
                </a:lnTo>
                <a:lnTo>
                  <a:pt x="42" y="73"/>
                </a:lnTo>
                <a:cubicBezTo>
                  <a:pt x="26" y="56"/>
                  <a:pt x="25" y="30"/>
                  <a:pt x="39" y="12"/>
                </a:cubicBezTo>
                <a:lnTo>
                  <a:pt x="105" y="77"/>
                </a:lnTo>
                <a:lnTo>
                  <a:pt x="82" y="100"/>
                </a:lnTo>
                <a:lnTo>
                  <a:pt x="76" y="106"/>
                </a:lnTo>
                <a:close/>
                <a:moveTo>
                  <a:pt x="72" y="180"/>
                </a:moveTo>
                <a:lnTo>
                  <a:pt x="72" y="180"/>
                </a:lnTo>
                <a:cubicBezTo>
                  <a:pt x="71" y="181"/>
                  <a:pt x="70" y="182"/>
                  <a:pt x="69" y="183"/>
                </a:cubicBezTo>
                <a:lnTo>
                  <a:pt x="69" y="183"/>
                </a:lnTo>
                <a:lnTo>
                  <a:pt x="69" y="183"/>
                </a:lnTo>
                <a:cubicBezTo>
                  <a:pt x="68" y="184"/>
                  <a:pt x="67" y="184"/>
                  <a:pt x="66" y="185"/>
                </a:cubicBezTo>
                <a:lnTo>
                  <a:pt x="66" y="185"/>
                </a:lnTo>
                <a:cubicBezTo>
                  <a:pt x="59" y="193"/>
                  <a:pt x="48" y="198"/>
                  <a:pt x="37" y="199"/>
                </a:cubicBezTo>
                <a:lnTo>
                  <a:pt x="37" y="199"/>
                </a:lnTo>
                <a:cubicBezTo>
                  <a:pt x="31" y="199"/>
                  <a:pt x="24" y="196"/>
                  <a:pt x="20" y="192"/>
                </a:cubicBezTo>
                <a:lnTo>
                  <a:pt x="20" y="192"/>
                </a:lnTo>
                <a:cubicBezTo>
                  <a:pt x="9" y="181"/>
                  <a:pt x="12" y="160"/>
                  <a:pt x="27" y="145"/>
                </a:cubicBezTo>
                <a:lnTo>
                  <a:pt x="27" y="145"/>
                </a:lnTo>
                <a:cubicBezTo>
                  <a:pt x="34" y="137"/>
                  <a:pt x="45" y="132"/>
                  <a:pt x="56" y="132"/>
                </a:cubicBezTo>
                <a:lnTo>
                  <a:pt x="56" y="132"/>
                </a:lnTo>
                <a:cubicBezTo>
                  <a:pt x="63" y="132"/>
                  <a:pt x="69" y="134"/>
                  <a:pt x="73" y="139"/>
                </a:cubicBezTo>
                <a:lnTo>
                  <a:pt x="73" y="139"/>
                </a:lnTo>
                <a:cubicBezTo>
                  <a:pt x="74" y="139"/>
                  <a:pt x="74" y="139"/>
                  <a:pt x="75" y="140"/>
                </a:cubicBezTo>
                <a:lnTo>
                  <a:pt x="78" y="144"/>
                </a:lnTo>
                <a:lnTo>
                  <a:pt x="95" y="126"/>
                </a:lnTo>
                <a:lnTo>
                  <a:pt x="81" y="112"/>
                </a:lnTo>
                <a:lnTo>
                  <a:pt x="117" y="77"/>
                </a:lnTo>
                <a:lnTo>
                  <a:pt x="117" y="77"/>
                </a:lnTo>
                <a:lnTo>
                  <a:pt x="182" y="12"/>
                </a:lnTo>
                <a:lnTo>
                  <a:pt x="182" y="12"/>
                </a:lnTo>
                <a:cubicBezTo>
                  <a:pt x="197" y="30"/>
                  <a:pt x="195" y="56"/>
                  <a:pt x="179" y="73"/>
                </a:cubicBezTo>
                <a:lnTo>
                  <a:pt x="111" y="141"/>
                </a:lnTo>
                <a:lnTo>
                  <a:pt x="111" y="141"/>
                </a:lnTo>
                <a:lnTo>
                  <a:pt x="72" y="180"/>
                </a:lnTo>
                <a:close/>
                <a:moveTo>
                  <a:pt x="202" y="192"/>
                </a:moveTo>
                <a:lnTo>
                  <a:pt x="202" y="192"/>
                </a:lnTo>
                <a:cubicBezTo>
                  <a:pt x="197" y="197"/>
                  <a:pt x="191" y="199"/>
                  <a:pt x="184" y="199"/>
                </a:cubicBezTo>
                <a:lnTo>
                  <a:pt x="184" y="199"/>
                </a:lnTo>
                <a:cubicBezTo>
                  <a:pt x="173" y="198"/>
                  <a:pt x="163" y="194"/>
                  <a:pt x="155" y="186"/>
                </a:cubicBezTo>
                <a:lnTo>
                  <a:pt x="155" y="186"/>
                </a:lnTo>
                <a:cubicBezTo>
                  <a:pt x="154" y="185"/>
                  <a:pt x="154" y="184"/>
                  <a:pt x="153" y="183"/>
                </a:cubicBezTo>
                <a:lnTo>
                  <a:pt x="153" y="183"/>
                </a:lnTo>
                <a:lnTo>
                  <a:pt x="153" y="183"/>
                </a:lnTo>
                <a:cubicBezTo>
                  <a:pt x="152" y="182"/>
                  <a:pt x="151" y="181"/>
                  <a:pt x="150" y="181"/>
                </a:cubicBezTo>
                <a:lnTo>
                  <a:pt x="117" y="147"/>
                </a:lnTo>
                <a:lnTo>
                  <a:pt x="118" y="145"/>
                </a:lnTo>
                <a:lnTo>
                  <a:pt x="132" y="132"/>
                </a:lnTo>
                <a:lnTo>
                  <a:pt x="141" y="141"/>
                </a:lnTo>
                <a:lnTo>
                  <a:pt x="144" y="144"/>
                </a:lnTo>
                <a:lnTo>
                  <a:pt x="147" y="140"/>
                </a:lnTo>
                <a:lnTo>
                  <a:pt x="147" y="140"/>
                </a:lnTo>
                <a:cubicBezTo>
                  <a:pt x="148" y="140"/>
                  <a:pt x="148" y="139"/>
                  <a:pt x="148" y="139"/>
                </a:cubicBezTo>
                <a:lnTo>
                  <a:pt x="148" y="139"/>
                </a:lnTo>
                <a:cubicBezTo>
                  <a:pt x="153" y="134"/>
                  <a:pt x="159" y="132"/>
                  <a:pt x="165" y="132"/>
                </a:cubicBezTo>
                <a:lnTo>
                  <a:pt x="165" y="132"/>
                </a:lnTo>
                <a:cubicBezTo>
                  <a:pt x="177" y="133"/>
                  <a:pt x="187" y="137"/>
                  <a:pt x="195" y="146"/>
                </a:cubicBezTo>
                <a:lnTo>
                  <a:pt x="195" y="146"/>
                </a:lnTo>
                <a:cubicBezTo>
                  <a:pt x="209" y="160"/>
                  <a:pt x="212" y="181"/>
                  <a:pt x="202" y="192"/>
                </a:cubicBezTo>
                <a:close/>
                <a:moveTo>
                  <a:pt x="202" y="169"/>
                </a:moveTo>
                <a:lnTo>
                  <a:pt x="202" y="169"/>
                </a:lnTo>
                <a:cubicBezTo>
                  <a:pt x="200" y="162"/>
                  <a:pt x="197" y="155"/>
                  <a:pt x="191" y="150"/>
                </a:cubicBezTo>
                <a:lnTo>
                  <a:pt x="191" y="150"/>
                </a:lnTo>
                <a:cubicBezTo>
                  <a:pt x="184" y="143"/>
                  <a:pt x="175" y="138"/>
                  <a:pt x="165" y="138"/>
                </a:cubicBezTo>
                <a:lnTo>
                  <a:pt x="165" y="138"/>
                </a:lnTo>
                <a:cubicBezTo>
                  <a:pt x="161" y="138"/>
                  <a:pt x="156" y="139"/>
                  <a:pt x="152" y="143"/>
                </a:cubicBezTo>
                <a:lnTo>
                  <a:pt x="152" y="143"/>
                </a:lnTo>
                <a:cubicBezTo>
                  <a:pt x="144" y="152"/>
                  <a:pt x="147" y="169"/>
                  <a:pt x="159" y="181"/>
                </a:cubicBezTo>
                <a:lnTo>
                  <a:pt x="159" y="181"/>
                </a:lnTo>
                <a:cubicBezTo>
                  <a:pt x="166" y="189"/>
                  <a:pt x="175" y="193"/>
                  <a:pt x="184" y="193"/>
                </a:cubicBezTo>
                <a:lnTo>
                  <a:pt x="184" y="193"/>
                </a:lnTo>
                <a:cubicBezTo>
                  <a:pt x="189" y="193"/>
                  <a:pt x="194" y="192"/>
                  <a:pt x="198" y="188"/>
                </a:cubicBezTo>
                <a:lnTo>
                  <a:pt x="198" y="188"/>
                </a:lnTo>
                <a:cubicBezTo>
                  <a:pt x="202" y="183"/>
                  <a:pt x="204" y="176"/>
                  <a:pt x="202" y="169"/>
                </a:cubicBezTo>
                <a:close/>
                <a:moveTo>
                  <a:pt x="192" y="182"/>
                </a:moveTo>
                <a:lnTo>
                  <a:pt x="192" y="182"/>
                </a:lnTo>
                <a:cubicBezTo>
                  <a:pt x="190" y="184"/>
                  <a:pt x="187" y="185"/>
                  <a:pt x="184" y="185"/>
                </a:cubicBezTo>
                <a:lnTo>
                  <a:pt x="184" y="185"/>
                </a:lnTo>
                <a:cubicBezTo>
                  <a:pt x="177" y="184"/>
                  <a:pt x="170" y="181"/>
                  <a:pt x="165" y="175"/>
                </a:cubicBezTo>
                <a:lnTo>
                  <a:pt x="165" y="175"/>
                </a:lnTo>
                <a:cubicBezTo>
                  <a:pt x="156" y="166"/>
                  <a:pt x="153" y="154"/>
                  <a:pt x="158" y="149"/>
                </a:cubicBezTo>
                <a:lnTo>
                  <a:pt x="158" y="149"/>
                </a:lnTo>
                <a:cubicBezTo>
                  <a:pt x="160" y="147"/>
                  <a:pt x="163" y="146"/>
                  <a:pt x="165" y="146"/>
                </a:cubicBezTo>
                <a:lnTo>
                  <a:pt x="165" y="146"/>
                </a:lnTo>
                <a:cubicBezTo>
                  <a:pt x="173" y="147"/>
                  <a:pt x="180" y="150"/>
                  <a:pt x="185" y="155"/>
                </a:cubicBezTo>
                <a:lnTo>
                  <a:pt x="185" y="155"/>
                </a:lnTo>
                <a:cubicBezTo>
                  <a:pt x="189" y="160"/>
                  <a:pt x="192" y="165"/>
                  <a:pt x="194" y="171"/>
                </a:cubicBezTo>
                <a:lnTo>
                  <a:pt x="194" y="171"/>
                </a:lnTo>
                <a:cubicBezTo>
                  <a:pt x="195" y="175"/>
                  <a:pt x="194" y="179"/>
                  <a:pt x="192" y="182"/>
                </a:cubicBezTo>
                <a:close/>
                <a:moveTo>
                  <a:pt x="120" y="115"/>
                </a:moveTo>
                <a:lnTo>
                  <a:pt x="106" y="101"/>
                </a:lnTo>
                <a:lnTo>
                  <a:pt x="106" y="101"/>
                </a:lnTo>
                <a:cubicBezTo>
                  <a:pt x="115" y="98"/>
                  <a:pt x="123" y="106"/>
                  <a:pt x="120" y="115"/>
                </a:cubicBezTo>
                <a:close/>
                <a:moveTo>
                  <a:pt x="114" y="121"/>
                </a:moveTo>
                <a:lnTo>
                  <a:pt x="114" y="121"/>
                </a:lnTo>
                <a:cubicBezTo>
                  <a:pt x="105" y="124"/>
                  <a:pt x="97" y="116"/>
                  <a:pt x="100" y="107"/>
                </a:cubicBezTo>
                <a:lnTo>
                  <a:pt x="114" y="1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09398" y="1024792"/>
            <a:ext cx="222680" cy="118445"/>
          </a:xfrm>
          <a:custGeom>
            <a:avLst/>
            <a:gdLst>
              <a:gd name="T0" fmla="*/ 8 w 209"/>
              <a:gd name="T1" fmla="*/ 108 h 112"/>
              <a:gd name="T2" fmla="*/ 1 w 209"/>
              <a:gd name="T3" fmla="*/ 85 h 112"/>
              <a:gd name="T4" fmla="*/ 44 w 209"/>
              <a:gd name="T5" fmla="*/ 24 h 112"/>
              <a:gd name="T6" fmla="*/ 41 w 209"/>
              <a:gd name="T7" fmla="*/ 6 h 112"/>
              <a:gd name="T8" fmla="*/ 63 w 209"/>
              <a:gd name="T9" fmla="*/ 1 h 112"/>
              <a:gd name="T10" fmla="*/ 75 w 209"/>
              <a:gd name="T11" fmla="*/ 15 h 112"/>
              <a:gd name="T12" fmla="*/ 106 w 209"/>
              <a:gd name="T13" fmla="*/ 13 h 112"/>
              <a:gd name="T14" fmla="*/ 205 w 209"/>
              <a:gd name="T15" fmla="*/ 51 h 112"/>
              <a:gd name="T16" fmla="*/ 107 w 209"/>
              <a:gd name="T17" fmla="*/ 84 h 112"/>
              <a:gd name="T18" fmla="*/ 9 w 209"/>
              <a:gd name="T19" fmla="*/ 111 h 112"/>
              <a:gd name="T20" fmla="*/ 55 w 209"/>
              <a:gd name="T21" fmla="*/ 28 h 112"/>
              <a:gd name="T22" fmla="*/ 51 w 209"/>
              <a:gd name="T23" fmla="*/ 30 h 112"/>
              <a:gd name="T24" fmla="*/ 10 w 209"/>
              <a:gd name="T25" fmla="*/ 85 h 112"/>
              <a:gd name="T26" fmla="*/ 98 w 209"/>
              <a:gd name="T27" fmla="*/ 78 h 112"/>
              <a:gd name="T28" fmla="*/ 79 w 209"/>
              <a:gd name="T29" fmla="*/ 29 h 112"/>
              <a:gd name="T30" fmla="*/ 106 w 209"/>
              <a:gd name="T31" fmla="*/ 27 h 112"/>
              <a:gd name="T32" fmla="*/ 160 w 209"/>
              <a:gd name="T33" fmla="*/ 46 h 112"/>
              <a:gd name="T34" fmla="*/ 124 w 209"/>
              <a:gd name="T35" fmla="*/ 61 h 112"/>
              <a:gd name="T36" fmla="*/ 111 w 209"/>
              <a:gd name="T37" fmla="*/ 40 h 112"/>
              <a:gd name="T38" fmla="*/ 101 w 209"/>
              <a:gd name="T39" fmla="*/ 40 h 112"/>
              <a:gd name="T40" fmla="*/ 112 w 209"/>
              <a:gd name="T41" fmla="*/ 74 h 112"/>
              <a:gd name="T42" fmla="*/ 194 w 209"/>
              <a:gd name="T43" fmla="*/ 51 h 112"/>
              <a:gd name="T44" fmla="*/ 106 w 209"/>
              <a:gd name="T45" fmla="*/ 21 h 112"/>
              <a:gd name="T46" fmla="*/ 70 w 209"/>
              <a:gd name="T47" fmla="*/ 25 h 112"/>
              <a:gd name="T48" fmla="*/ 62 w 209"/>
              <a:gd name="T49" fmla="*/ 10 h 112"/>
              <a:gd name="T50" fmla="*/ 118 w 209"/>
              <a:gd name="T51" fmla="*/ 36 h 112"/>
              <a:gd name="T52" fmla="*/ 148 w 209"/>
              <a:gd name="T53" fmla="*/ 46 h 112"/>
              <a:gd name="T54" fmla="*/ 118 w 209"/>
              <a:gd name="T55" fmla="*/ 36 h 112"/>
              <a:gd name="T56" fmla="*/ 35 w 209"/>
              <a:gd name="T57" fmla="*/ 78 h 112"/>
              <a:gd name="T58" fmla="*/ 54 w 209"/>
              <a:gd name="T59" fmla="*/ 37 h 112"/>
              <a:gd name="T60" fmla="*/ 76 w 209"/>
              <a:gd name="T61" fmla="*/ 73 h 112"/>
              <a:gd name="T62" fmla="*/ 54 w 209"/>
              <a:gd name="T63" fmla="*/ 46 h 112"/>
              <a:gd name="T64" fmla="*/ 43 w 209"/>
              <a:gd name="T65" fmla="*/ 72 h 112"/>
              <a:gd name="T66" fmla="*/ 54 w 209"/>
              <a:gd name="T67" fmla="*/ 4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09" h="112">
                <a:moveTo>
                  <a:pt x="9" y="111"/>
                </a:moveTo>
                <a:lnTo>
                  <a:pt x="8" y="108"/>
                </a:lnTo>
                <a:lnTo>
                  <a:pt x="8" y="108"/>
                </a:lnTo>
                <a:cubicBezTo>
                  <a:pt x="4" y="101"/>
                  <a:pt x="2" y="93"/>
                  <a:pt x="1" y="85"/>
                </a:cubicBezTo>
                <a:lnTo>
                  <a:pt x="1" y="85"/>
                </a:lnTo>
                <a:cubicBezTo>
                  <a:pt x="0" y="60"/>
                  <a:pt x="15" y="37"/>
                  <a:pt x="44" y="24"/>
                </a:cubicBezTo>
                <a:lnTo>
                  <a:pt x="36" y="8"/>
                </a:lnTo>
                <a:lnTo>
                  <a:pt x="41" y="6"/>
                </a:lnTo>
                <a:lnTo>
                  <a:pt x="41" y="6"/>
                </a:lnTo>
                <a:cubicBezTo>
                  <a:pt x="48" y="4"/>
                  <a:pt x="56" y="2"/>
                  <a:pt x="63" y="1"/>
                </a:cubicBezTo>
                <a:lnTo>
                  <a:pt x="66" y="0"/>
                </a:lnTo>
                <a:lnTo>
                  <a:pt x="75" y="15"/>
                </a:lnTo>
                <a:lnTo>
                  <a:pt x="75" y="15"/>
                </a:lnTo>
                <a:cubicBezTo>
                  <a:pt x="85" y="14"/>
                  <a:pt x="95" y="13"/>
                  <a:pt x="106" y="13"/>
                </a:cubicBezTo>
                <a:lnTo>
                  <a:pt x="106" y="13"/>
                </a:lnTo>
                <a:cubicBezTo>
                  <a:pt x="141" y="13"/>
                  <a:pt x="187" y="23"/>
                  <a:pt x="205" y="51"/>
                </a:cubicBezTo>
                <a:lnTo>
                  <a:pt x="208" y="56"/>
                </a:lnTo>
                <a:lnTo>
                  <a:pt x="107" y="84"/>
                </a:lnTo>
                <a:lnTo>
                  <a:pt x="107" y="84"/>
                </a:lnTo>
                <a:lnTo>
                  <a:pt x="9" y="111"/>
                </a:lnTo>
                <a:close/>
                <a:moveTo>
                  <a:pt x="48" y="13"/>
                </a:moveTo>
                <a:lnTo>
                  <a:pt x="55" y="28"/>
                </a:lnTo>
                <a:lnTo>
                  <a:pt x="51" y="30"/>
                </a:lnTo>
                <a:lnTo>
                  <a:pt x="51" y="30"/>
                </a:lnTo>
                <a:cubicBezTo>
                  <a:pt x="24" y="41"/>
                  <a:pt x="8" y="61"/>
                  <a:pt x="10" y="85"/>
                </a:cubicBezTo>
                <a:lnTo>
                  <a:pt x="10" y="85"/>
                </a:lnTo>
                <a:cubicBezTo>
                  <a:pt x="10" y="90"/>
                  <a:pt x="11" y="96"/>
                  <a:pt x="14" y="101"/>
                </a:cubicBezTo>
                <a:lnTo>
                  <a:pt x="98" y="78"/>
                </a:lnTo>
                <a:lnTo>
                  <a:pt x="73" y="30"/>
                </a:lnTo>
                <a:lnTo>
                  <a:pt x="79" y="29"/>
                </a:lnTo>
                <a:lnTo>
                  <a:pt x="79" y="29"/>
                </a:lnTo>
                <a:cubicBezTo>
                  <a:pt x="88" y="28"/>
                  <a:pt x="97" y="27"/>
                  <a:pt x="106" y="27"/>
                </a:cubicBezTo>
                <a:lnTo>
                  <a:pt x="106" y="27"/>
                </a:lnTo>
                <a:cubicBezTo>
                  <a:pt x="129" y="27"/>
                  <a:pt x="147" y="33"/>
                  <a:pt x="160" y="46"/>
                </a:cubicBezTo>
                <a:lnTo>
                  <a:pt x="165" y="51"/>
                </a:lnTo>
                <a:lnTo>
                  <a:pt x="124" y="61"/>
                </a:lnTo>
                <a:lnTo>
                  <a:pt x="111" y="40"/>
                </a:lnTo>
                <a:lnTo>
                  <a:pt x="111" y="40"/>
                </a:lnTo>
                <a:cubicBezTo>
                  <a:pt x="108" y="40"/>
                  <a:pt x="104" y="40"/>
                  <a:pt x="101" y="40"/>
                </a:cubicBezTo>
                <a:lnTo>
                  <a:pt x="101" y="40"/>
                </a:lnTo>
                <a:cubicBezTo>
                  <a:pt x="99" y="40"/>
                  <a:pt x="96" y="40"/>
                  <a:pt x="93" y="40"/>
                </a:cubicBezTo>
                <a:lnTo>
                  <a:pt x="112" y="74"/>
                </a:lnTo>
                <a:lnTo>
                  <a:pt x="194" y="51"/>
                </a:lnTo>
                <a:lnTo>
                  <a:pt x="194" y="51"/>
                </a:lnTo>
                <a:cubicBezTo>
                  <a:pt x="176" y="29"/>
                  <a:pt x="136" y="21"/>
                  <a:pt x="106" y="21"/>
                </a:cubicBezTo>
                <a:lnTo>
                  <a:pt x="106" y="21"/>
                </a:lnTo>
                <a:cubicBezTo>
                  <a:pt x="95" y="21"/>
                  <a:pt x="84" y="22"/>
                  <a:pt x="73" y="24"/>
                </a:cubicBezTo>
                <a:lnTo>
                  <a:pt x="70" y="25"/>
                </a:lnTo>
                <a:lnTo>
                  <a:pt x="62" y="10"/>
                </a:lnTo>
                <a:lnTo>
                  <a:pt x="62" y="10"/>
                </a:lnTo>
                <a:cubicBezTo>
                  <a:pt x="57" y="11"/>
                  <a:pt x="52" y="12"/>
                  <a:pt x="48" y="13"/>
                </a:cubicBezTo>
                <a:close/>
                <a:moveTo>
                  <a:pt x="118" y="36"/>
                </a:moveTo>
                <a:lnTo>
                  <a:pt x="128" y="52"/>
                </a:lnTo>
                <a:lnTo>
                  <a:pt x="148" y="46"/>
                </a:lnTo>
                <a:lnTo>
                  <a:pt x="148" y="46"/>
                </a:lnTo>
                <a:cubicBezTo>
                  <a:pt x="139" y="40"/>
                  <a:pt x="129" y="37"/>
                  <a:pt x="118" y="36"/>
                </a:cubicBezTo>
                <a:close/>
                <a:moveTo>
                  <a:pt x="36" y="83"/>
                </a:moveTo>
                <a:lnTo>
                  <a:pt x="35" y="78"/>
                </a:lnTo>
                <a:lnTo>
                  <a:pt x="35" y="78"/>
                </a:lnTo>
                <a:cubicBezTo>
                  <a:pt x="32" y="60"/>
                  <a:pt x="39" y="46"/>
                  <a:pt x="54" y="37"/>
                </a:cubicBezTo>
                <a:lnTo>
                  <a:pt x="58" y="35"/>
                </a:lnTo>
                <a:lnTo>
                  <a:pt x="76" y="73"/>
                </a:lnTo>
                <a:lnTo>
                  <a:pt x="36" y="83"/>
                </a:lnTo>
                <a:close/>
                <a:moveTo>
                  <a:pt x="54" y="46"/>
                </a:moveTo>
                <a:lnTo>
                  <a:pt x="54" y="46"/>
                </a:lnTo>
                <a:cubicBezTo>
                  <a:pt x="46" y="52"/>
                  <a:pt x="42" y="62"/>
                  <a:pt x="43" y="72"/>
                </a:cubicBezTo>
                <a:lnTo>
                  <a:pt x="64" y="67"/>
                </a:lnTo>
                <a:lnTo>
                  <a:pt x="54" y="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66149" y="1432250"/>
            <a:ext cx="208467" cy="227419"/>
          </a:xfrm>
          <a:custGeom>
            <a:avLst/>
            <a:gdLst>
              <a:gd name="T0" fmla="*/ 191 w 192"/>
              <a:gd name="T1" fmla="*/ 162 h 213"/>
              <a:gd name="T2" fmla="*/ 188 w 192"/>
              <a:gd name="T3" fmla="*/ 161 h 213"/>
              <a:gd name="T4" fmla="*/ 188 w 192"/>
              <a:gd name="T5" fmla="*/ 161 h 213"/>
              <a:gd name="T6" fmla="*/ 163 w 192"/>
              <a:gd name="T7" fmla="*/ 129 h 213"/>
              <a:gd name="T8" fmla="*/ 163 w 192"/>
              <a:gd name="T9" fmla="*/ 81 h 213"/>
              <a:gd name="T10" fmla="*/ 163 w 192"/>
              <a:gd name="T11" fmla="*/ 81 h 213"/>
              <a:gd name="T12" fmla="*/ 109 w 192"/>
              <a:gd name="T13" fmla="*/ 20 h 213"/>
              <a:gd name="T14" fmla="*/ 109 w 192"/>
              <a:gd name="T15" fmla="*/ 19 h 213"/>
              <a:gd name="T16" fmla="*/ 109 w 192"/>
              <a:gd name="T17" fmla="*/ 19 h 213"/>
              <a:gd name="T18" fmla="*/ 82 w 192"/>
              <a:gd name="T19" fmla="*/ 19 h 213"/>
              <a:gd name="T20" fmla="*/ 82 w 192"/>
              <a:gd name="T21" fmla="*/ 20 h 213"/>
              <a:gd name="T22" fmla="*/ 82 w 192"/>
              <a:gd name="T23" fmla="*/ 20 h 213"/>
              <a:gd name="T24" fmla="*/ 27 w 192"/>
              <a:gd name="T25" fmla="*/ 87 h 213"/>
              <a:gd name="T26" fmla="*/ 27 w 192"/>
              <a:gd name="T27" fmla="*/ 87 h 213"/>
              <a:gd name="T28" fmla="*/ 27 w 192"/>
              <a:gd name="T29" fmla="*/ 129 h 213"/>
              <a:gd name="T30" fmla="*/ 27 w 192"/>
              <a:gd name="T31" fmla="*/ 129 h 213"/>
              <a:gd name="T32" fmla="*/ 3 w 192"/>
              <a:gd name="T33" fmla="*/ 161 h 213"/>
              <a:gd name="T34" fmla="*/ 0 w 192"/>
              <a:gd name="T35" fmla="*/ 162 h 213"/>
              <a:gd name="T36" fmla="*/ 0 w 192"/>
              <a:gd name="T37" fmla="*/ 195 h 213"/>
              <a:gd name="T38" fmla="*/ 67 w 192"/>
              <a:gd name="T39" fmla="*/ 195 h 213"/>
              <a:gd name="T40" fmla="*/ 67 w 192"/>
              <a:gd name="T41" fmla="*/ 195 h 213"/>
              <a:gd name="T42" fmla="*/ 96 w 192"/>
              <a:gd name="T43" fmla="*/ 212 h 213"/>
              <a:gd name="T44" fmla="*/ 96 w 192"/>
              <a:gd name="T45" fmla="*/ 212 h 213"/>
              <a:gd name="T46" fmla="*/ 124 w 192"/>
              <a:gd name="T47" fmla="*/ 195 h 213"/>
              <a:gd name="T48" fmla="*/ 191 w 192"/>
              <a:gd name="T49" fmla="*/ 195 h 213"/>
              <a:gd name="T50" fmla="*/ 191 w 192"/>
              <a:gd name="T51" fmla="*/ 162 h 213"/>
              <a:gd name="T52" fmla="*/ 182 w 192"/>
              <a:gd name="T53" fmla="*/ 186 h 213"/>
              <a:gd name="T54" fmla="*/ 9 w 192"/>
              <a:gd name="T55" fmla="*/ 186 h 213"/>
              <a:gd name="T56" fmla="*/ 9 w 192"/>
              <a:gd name="T57" fmla="*/ 167 h 213"/>
              <a:gd name="T58" fmla="*/ 9 w 192"/>
              <a:gd name="T59" fmla="*/ 167 h 213"/>
              <a:gd name="T60" fmla="*/ 35 w 192"/>
              <a:gd name="T61" fmla="*/ 130 h 213"/>
              <a:gd name="T62" fmla="*/ 35 w 192"/>
              <a:gd name="T63" fmla="*/ 129 h 213"/>
              <a:gd name="T64" fmla="*/ 35 w 192"/>
              <a:gd name="T65" fmla="*/ 129 h 213"/>
              <a:gd name="T66" fmla="*/ 35 w 192"/>
              <a:gd name="T67" fmla="*/ 87 h 213"/>
              <a:gd name="T68" fmla="*/ 35 w 192"/>
              <a:gd name="T69" fmla="*/ 87 h 213"/>
              <a:gd name="T70" fmla="*/ 92 w 192"/>
              <a:gd name="T71" fmla="*/ 27 h 213"/>
              <a:gd name="T72" fmla="*/ 92 w 192"/>
              <a:gd name="T73" fmla="*/ 27 h 213"/>
              <a:gd name="T74" fmla="*/ 155 w 192"/>
              <a:gd name="T75" fmla="*/ 81 h 213"/>
              <a:gd name="T76" fmla="*/ 155 w 192"/>
              <a:gd name="T77" fmla="*/ 130 h 213"/>
              <a:gd name="T78" fmla="*/ 155 w 192"/>
              <a:gd name="T79" fmla="*/ 130 h 213"/>
              <a:gd name="T80" fmla="*/ 182 w 192"/>
              <a:gd name="T81" fmla="*/ 167 h 213"/>
              <a:gd name="T82" fmla="*/ 182 w 192"/>
              <a:gd name="T83" fmla="*/ 186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92" h="213">
                <a:moveTo>
                  <a:pt x="191" y="162"/>
                </a:moveTo>
                <a:lnTo>
                  <a:pt x="188" y="161"/>
                </a:lnTo>
                <a:lnTo>
                  <a:pt x="188" y="161"/>
                </a:lnTo>
                <a:cubicBezTo>
                  <a:pt x="167" y="150"/>
                  <a:pt x="164" y="135"/>
                  <a:pt x="163" y="129"/>
                </a:cubicBezTo>
                <a:lnTo>
                  <a:pt x="163" y="81"/>
                </a:lnTo>
                <a:lnTo>
                  <a:pt x="163" y="81"/>
                </a:lnTo>
                <a:cubicBezTo>
                  <a:pt x="161" y="51"/>
                  <a:pt x="139" y="26"/>
                  <a:pt x="109" y="20"/>
                </a:cubicBezTo>
                <a:lnTo>
                  <a:pt x="109" y="19"/>
                </a:lnTo>
                <a:lnTo>
                  <a:pt x="109" y="19"/>
                </a:lnTo>
                <a:cubicBezTo>
                  <a:pt x="109" y="0"/>
                  <a:pt x="82" y="0"/>
                  <a:pt x="82" y="19"/>
                </a:cubicBezTo>
                <a:lnTo>
                  <a:pt x="82" y="20"/>
                </a:lnTo>
                <a:lnTo>
                  <a:pt x="82" y="20"/>
                </a:lnTo>
                <a:cubicBezTo>
                  <a:pt x="50" y="26"/>
                  <a:pt x="27" y="54"/>
                  <a:pt x="27" y="87"/>
                </a:cubicBezTo>
                <a:lnTo>
                  <a:pt x="27" y="87"/>
                </a:lnTo>
                <a:cubicBezTo>
                  <a:pt x="27" y="89"/>
                  <a:pt x="27" y="126"/>
                  <a:pt x="27" y="129"/>
                </a:cubicBezTo>
                <a:lnTo>
                  <a:pt x="27" y="129"/>
                </a:lnTo>
                <a:cubicBezTo>
                  <a:pt x="26" y="137"/>
                  <a:pt x="22" y="150"/>
                  <a:pt x="3" y="161"/>
                </a:cubicBezTo>
                <a:lnTo>
                  <a:pt x="0" y="162"/>
                </a:lnTo>
                <a:lnTo>
                  <a:pt x="0" y="195"/>
                </a:lnTo>
                <a:lnTo>
                  <a:pt x="67" y="195"/>
                </a:lnTo>
                <a:lnTo>
                  <a:pt x="67" y="195"/>
                </a:lnTo>
                <a:cubicBezTo>
                  <a:pt x="71" y="205"/>
                  <a:pt x="82" y="212"/>
                  <a:pt x="96" y="212"/>
                </a:cubicBezTo>
                <a:lnTo>
                  <a:pt x="96" y="212"/>
                </a:lnTo>
                <a:cubicBezTo>
                  <a:pt x="109" y="212"/>
                  <a:pt x="120" y="205"/>
                  <a:pt x="124" y="195"/>
                </a:cubicBezTo>
                <a:lnTo>
                  <a:pt x="191" y="195"/>
                </a:lnTo>
                <a:lnTo>
                  <a:pt x="191" y="162"/>
                </a:lnTo>
                <a:close/>
                <a:moveTo>
                  <a:pt x="182" y="186"/>
                </a:moveTo>
                <a:lnTo>
                  <a:pt x="9" y="186"/>
                </a:lnTo>
                <a:lnTo>
                  <a:pt x="9" y="167"/>
                </a:lnTo>
                <a:lnTo>
                  <a:pt x="9" y="167"/>
                </a:lnTo>
                <a:cubicBezTo>
                  <a:pt x="30" y="155"/>
                  <a:pt x="34" y="138"/>
                  <a:pt x="35" y="130"/>
                </a:cubicBezTo>
                <a:lnTo>
                  <a:pt x="35" y="129"/>
                </a:lnTo>
                <a:lnTo>
                  <a:pt x="35" y="129"/>
                </a:lnTo>
                <a:cubicBezTo>
                  <a:pt x="35" y="129"/>
                  <a:pt x="35" y="89"/>
                  <a:pt x="35" y="87"/>
                </a:cubicBezTo>
                <a:lnTo>
                  <a:pt x="35" y="87"/>
                </a:lnTo>
                <a:cubicBezTo>
                  <a:pt x="35" y="55"/>
                  <a:pt x="60" y="29"/>
                  <a:pt x="92" y="27"/>
                </a:cubicBezTo>
                <a:lnTo>
                  <a:pt x="92" y="27"/>
                </a:lnTo>
                <a:cubicBezTo>
                  <a:pt x="124" y="25"/>
                  <a:pt x="152" y="49"/>
                  <a:pt x="155" y="81"/>
                </a:cubicBezTo>
                <a:lnTo>
                  <a:pt x="155" y="130"/>
                </a:lnTo>
                <a:lnTo>
                  <a:pt x="155" y="130"/>
                </a:lnTo>
                <a:cubicBezTo>
                  <a:pt x="155" y="137"/>
                  <a:pt x="159" y="154"/>
                  <a:pt x="182" y="167"/>
                </a:cubicBezTo>
                <a:lnTo>
                  <a:pt x="182" y="1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51936" y="967936"/>
            <a:ext cx="232156" cy="232156"/>
          </a:xfrm>
          <a:custGeom>
            <a:avLst/>
            <a:gdLst>
              <a:gd name="T0" fmla="*/ 202 w 215"/>
              <a:gd name="T1" fmla="*/ 12 h 215"/>
              <a:gd name="T2" fmla="*/ 202 w 215"/>
              <a:gd name="T3" fmla="*/ 12 h 215"/>
              <a:gd name="T4" fmla="*/ 158 w 215"/>
              <a:gd name="T5" fmla="*/ 12 h 215"/>
              <a:gd name="T6" fmla="*/ 104 w 215"/>
              <a:gd name="T7" fmla="*/ 66 h 215"/>
              <a:gd name="T8" fmla="*/ 106 w 215"/>
              <a:gd name="T9" fmla="*/ 69 h 215"/>
              <a:gd name="T10" fmla="*/ 106 w 215"/>
              <a:gd name="T11" fmla="*/ 69 h 215"/>
              <a:gd name="T12" fmla="*/ 106 w 215"/>
              <a:gd name="T13" fmla="*/ 74 h 215"/>
              <a:gd name="T14" fmla="*/ 106 w 215"/>
              <a:gd name="T15" fmla="*/ 74 h 215"/>
              <a:gd name="T16" fmla="*/ 106 w 215"/>
              <a:gd name="T17" fmla="*/ 74 h 215"/>
              <a:gd name="T18" fmla="*/ 87 w 215"/>
              <a:gd name="T19" fmla="*/ 74 h 215"/>
              <a:gd name="T20" fmla="*/ 87 w 215"/>
              <a:gd name="T21" fmla="*/ 74 h 215"/>
              <a:gd name="T22" fmla="*/ 87 w 215"/>
              <a:gd name="T23" fmla="*/ 92 h 215"/>
              <a:gd name="T24" fmla="*/ 99 w 215"/>
              <a:gd name="T25" fmla="*/ 103 h 215"/>
              <a:gd name="T26" fmla="*/ 23 w 215"/>
              <a:gd name="T27" fmla="*/ 179 h 215"/>
              <a:gd name="T28" fmla="*/ 10 w 215"/>
              <a:gd name="T29" fmla="*/ 182 h 215"/>
              <a:gd name="T30" fmla="*/ 0 w 215"/>
              <a:gd name="T31" fmla="*/ 202 h 215"/>
              <a:gd name="T32" fmla="*/ 12 w 215"/>
              <a:gd name="T33" fmla="*/ 214 h 215"/>
              <a:gd name="T34" fmla="*/ 32 w 215"/>
              <a:gd name="T35" fmla="*/ 204 h 215"/>
              <a:gd name="T36" fmla="*/ 36 w 215"/>
              <a:gd name="T37" fmla="*/ 191 h 215"/>
              <a:gd name="T38" fmla="*/ 35 w 215"/>
              <a:gd name="T39" fmla="*/ 191 h 215"/>
              <a:gd name="T40" fmla="*/ 111 w 215"/>
              <a:gd name="T41" fmla="*/ 115 h 215"/>
              <a:gd name="T42" fmla="*/ 122 w 215"/>
              <a:gd name="T43" fmla="*/ 127 h 215"/>
              <a:gd name="T44" fmla="*/ 122 w 215"/>
              <a:gd name="T45" fmla="*/ 127 h 215"/>
              <a:gd name="T46" fmla="*/ 140 w 215"/>
              <a:gd name="T47" fmla="*/ 108 h 215"/>
              <a:gd name="T48" fmla="*/ 139 w 215"/>
              <a:gd name="T49" fmla="*/ 108 h 215"/>
              <a:gd name="T50" fmla="*/ 139 w 215"/>
              <a:gd name="T51" fmla="*/ 108 h 215"/>
              <a:gd name="T52" fmla="*/ 145 w 215"/>
              <a:gd name="T53" fmla="*/ 108 h 215"/>
              <a:gd name="T54" fmla="*/ 148 w 215"/>
              <a:gd name="T55" fmla="*/ 110 h 215"/>
              <a:gd name="T56" fmla="*/ 202 w 215"/>
              <a:gd name="T57" fmla="*/ 56 h 215"/>
              <a:gd name="T58" fmla="*/ 202 w 215"/>
              <a:gd name="T59" fmla="*/ 56 h 215"/>
              <a:gd name="T60" fmla="*/ 202 w 215"/>
              <a:gd name="T61" fmla="*/ 12 h 215"/>
              <a:gd name="T62" fmla="*/ 196 w 215"/>
              <a:gd name="T63" fmla="*/ 50 h 215"/>
              <a:gd name="T64" fmla="*/ 146 w 215"/>
              <a:gd name="T65" fmla="*/ 99 h 215"/>
              <a:gd name="T66" fmla="*/ 146 w 215"/>
              <a:gd name="T67" fmla="*/ 99 h 215"/>
              <a:gd name="T68" fmla="*/ 133 w 215"/>
              <a:gd name="T69" fmla="*/ 102 h 215"/>
              <a:gd name="T70" fmla="*/ 133 w 215"/>
              <a:gd name="T71" fmla="*/ 102 h 215"/>
              <a:gd name="T72" fmla="*/ 130 w 215"/>
              <a:gd name="T73" fmla="*/ 107 h 215"/>
              <a:gd name="T74" fmla="*/ 129 w 215"/>
              <a:gd name="T75" fmla="*/ 110 h 215"/>
              <a:gd name="T76" fmla="*/ 134 w 215"/>
              <a:gd name="T77" fmla="*/ 114 h 215"/>
              <a:gd name="T78" fmla="*/ 134 w 215"/>
              <a:gd name="T79" fmla="*/ 114 h 215"/>
              <a:gd name="T80" fmla="*/ 134 w 215"/>
              <a:gd name="T81" fmla="*/ 120 h 215"/>
              <a:gd name="T82" fmla="*/ 134 w 215"/>
              <a:gd name="T83" fmla="*/ 120 h 215"/>
              <a:gd name="T84" fmla="*/ 128 w 215"/>
              <a:gd name="T85" fmla="*/ 120 h 215"/>
              <a:gd name="T86" fmla="*/ 93 w 215"/>
              <a:gd name="T87" fmla="*/ 86 h 215"/>
              <a:gd name="T88" fmla="*/ 93 w 215"/>
              <a:gd name="T89" fmla="*/ 86 h 215"/>
              <a:gd name="T90" fmla="*/ 97 w 215"/>
              <a:gd name="T91" fmla="*/ 79 h 215"/>
              <a:gd name="T92" fmla="*/ 97 w 215"/>
              <a:gd name="T93" fmla="*/ 79 h 215"/>
              <a:gd name="T94" fmla="*/ 100 w 215"/>
              <a:gd name="T95" fmla="*/ 80 h 215"/>
              <a:gd name="T96" fmla="*/ 105 w 215"/>
              <a:gd name="T97" fmla="*/ 85 h 215"/>
              <a:gd name="T98" fmla="*/ 107 w 215"/>
              <a:gd name="T99" fmla="*/ 84 h 215"/>
              <a:gd name="T100" fmla="*/ 107 w 215"/>
              <a:gd name="T101" fmla="*/ 84 h 215"/>
              <a:gd name="T102" fmla="*/ 115 w 215"/>
              <a:gd name="T103" fmla="*/ 68 h 215"/>
              <a:gd name="T104" fmla="*/ 164 w 215"/>
              <a:gd name="T105" fmla="*/ 18 h 215"/>
              <a:gd name="T106" fmla="*/ 164 w 215"/>
              <a:gd name="T107" fmla="*/ 18 h 215"/>
              <a:gd name="T108" fmla="*/ 190 w 215"/>
              <a:gd name="T109" fmla="*/ 14 h 215"/>
              <a:gd name="T110" fmla="*/ 130 w 215"/>
              <a:gd name="T111" fmla="*/ 73 h 215"/>
              <a:gd name="T112" fmla="*/ 130 w 215"/>
              <a:gd name="T113" fmla="*/ 73 h 215"/>
              <a:gd name="T114" fmla="*/ 139 w 215"/>
              <a:gd name="T115" fmla="*/ 82 h 215"/>
              <a:gd name="T116" fmla="*/ 199 w 215"/>
              <a:gd name="T117" fmla="*/ 23 h 215"/>
              <a:gd name="T118" fmla="*/ 199 w 215"/>
              <a:gd name="T119" fmla="*/ 23 h 215"/>
              <a:gd name="T120" fmla="*/ 196 w 215"/>
              <a:gd name="T121" fmla="*/ 50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15" h="215">
                <a:moveTo>
                  <a:pt x="202" y="12"/>
                </a:moveTo>
                <a:lnTo>
                  <a:pt x="202" y="12"/>
                </a:lnTo>
                <a:cubicBezTo>
                  <a:pt x="190" y="0"/>
                  <a:pt x="170" y="0"/>
                  <a:pt x="158" y="12"/>
                </a:cubicBezTo>
                <a:lnTo>
                  <a:pt x="104" y="66"/>
                </a:lnTo>
                <a:lnTo>
                  <a:pt x="106" y="69"/>
                </a:lnTo>
                <a:lnTo>
                  <a:pt x="106" y="69"/>
                </a:lnTo>
                <a:cubicBezTo>
                  <a:pt x="108" y="71"/>
                  <a:pt x="108" y="73"/>
                  <a:pt x="106" y="74"/>
                </a:cubicBezTo>
                <a:lnTo>
                  <a:pt x="106" y="74"/>
                </a:lnTo>
                <a:lnTo>
                  <a:pt x="106" y="74"/>
                </a:lnTo>
                <a:cubicBezTo>
                  <a:pt x="101" y="69"/>
                  <a:pt x="93" y="69"/>
                  <a:pt x="87" y="74"/>
                </a:cubicBezTo>
                <a:lnTo>
                  <a:pt x="87" y="74"/>
                </a:lnTo>
                <a:cubicBezTo>
                  <a:pt x="83" y="79"/>
                  <a:pt x="83" y="87"/>
                  <a:pt x="87" y="92"/>
                </a:cubicBezTo>
                <a:lnTo>
                  <a:pt x="99" y="103"/>
                </a:lnTo>
                <a:lnTo>
                  <a:pt x="23" y="179"/>
                </a:lnTo>
                <a:lnTo>
                  <a:pt x="10" y="182"/>
                </a:lnTo>
                <a:lnTo>
                  <a:pt x="0" y="202"/>
                </a:lnTo>
                <a:lnTo>
                  <a:pt x="12" y="214"/>
                </a:lnTo>
                <a:lnTo>
                  <a:pt x="32" y="204"/>
                </a:lnTo>
                <a:lnTo>
                  <a:pt x="36" y="191"/>
                </a:lnTo>
                <a:lnTo>
                  <a:pt x="35" y="191"/>
                </a:lnTo>
                <a:lnTo>
                  <a:pt x="111" y="115"/>
                </a:lnTo>
                <a:lnTo>
                  <a:pt x="122" y="127"/>
                </a:lnTo>
                <a:lnTo>
                  <a:pt x="122" y="127"/>
                </a:lnTo>
                <a:cubicBezTo>
                  <a:pt x="134" y="139"/>
                  <a:pt x="152" y="120"/>
                  <a:pt x="140" y="108"/>
                </a:cubicBezTo>
                <a:lnTo>
                  <a:pt x="139" y="108"/>
                </a:lnTo>
                <a:lnTo>
                  <a:pt x="139" y="108"/>
                </a:lnTo>
                <a:cubicBezTo>
                  <a:pt x="141" y="107"/>
                  <a:pt x="143" y="107"/>
                  <a:pt x="145" y="108"/>
                </a:cubicBezTo>
                <a:lnTo>
                  <a:pt x="148" y="110"/>
                </a:lnTo>
                <a:lnTo>
                  <a:pt x="202" y="56"/>
                </a:lnTo>
                <a:lnTo>
                  <a:pt x="202" y="56"/>
                </a:lnTo>
                <a:cubicBezTo>
                  <a:pt x="214" y="44"/>
                  <a:pt x="214" y="24"/>
                  <a:pt x="202" y="12"/>
                </a:cubicBezTo>
                <a:close/>
                <a:moveTo>
                  <a:pt x="196" y="50"/>
                </a:moveTo>
                <a:lnTo>
                  <a:pt x="146" y="99"/>
                </a:lnTo>
                <a:lnTo>
                  <a:pt x="146" y="99"/>
                </a:lnTo>
                <a:cubicBezTo>
                  <a:pt x="142" y="97"/>
                  <a:pt x="137" y="99"/>
                  <a:pt x="133" y="102"/>
                </a:cubicBezTo>
                <a:lnTo>
                  <a:pt x="133" y="102"/>
                </a:lnTo>
                <a:cubicBezTo>
                  <a:pt x="132" y="103"/>
                  <a:pt x="131" y="105"/>
                  <a:pt x="130" y="107"/>
                </a:cubicBezTo>
                <a:lnTo>
                  <a:pt x="129" y="110"/>
                </a:lnTo>
                <a:lnTo>
                  <a:pt x="134" y="114"/>
                </a:lnTo>
                <a:lnTo>
                  <a:pt x="134" y="114"/>
                </a:lnTo>
                <a:cubicBezTo>
                  <a:pt x="136" y="116"/>
                  <a:pt x="136" y="119"/>
                  <a:pt x="134" y="120"/>
                </a:cubicBezTo>
                <a:lnTo>
                  <a:pt x="134" y="120"/>
                </a:lnTo>
                <a:cubicBezTo>
                  <a:pt x="132" y="122"/>
                  <a:pt x="130" y="122"/>
                  <a:pt x="128" y="120"/>
                </a:cubicBezTo>
                <a:lnTo>
                  <a:pt x="93" y="86"/>
                </a:lnTo>
                <a:lnTo>
                  <a:pt x="93" y="86"/>
                </a:lnTo>
                <a:cubicBezTo>
                  <a:pt x="91" y="83"/>
                  <a:pt x="93" y="79"/>
                  <a:pt x="97" y="79"/>
                </a:cubicBezTo>
                <a:lnTo>
                  <a:pt x="97" y="79"/>
                </a:lnTo>
                <a:cubicBezTo>
                  <a:pt x="98" y="79"/>
                  <a:pt x="99" y="79"/>
                  <a:pt x="100" y="80"/>
                </a:cubicBezTo>
                <a:lnTo>
                  <a:pt x="105" y="85"/>
                </a:lnTo>
                <a:lnTo>
                  <a:pt x="107" y="84"/>
                </a:lnTo>
                <a:lnTo>
                  <a:pt x="107" y="84"/>
                </a:lnTo>
                <a:cubicBezTo>
                  <a:pt x="114" y="81"/>
                  <a:pt x="117" y="74"/>
                  <a:pt x="115" y="68"/>
                </a:cubicBezTo>
                <a:lnTo>
                  <a:pt x="164" y="18"/>
                </a:lnTo>
                <a:lnTo>
                  <a:pt x="164" y="18"/>
                </a:lnTo>
                <a:cubicBezTo>
                  <a:pt x="171" y="11"/>
                  <a:pt x="181" y="10"/>
                  <a:pt x="190" y="14"/>
                </a:cubicBezTo>
                <a:lnTo>
                  <a:pt x="130" y="73"/>
                </a:lnTo>
                <a:lnTo>
                  <a:pt x="130" y="73"/>
                </a:lnTo>
                <a:cubicBezTo>
                  <a:pt x="124" y="79"/>
                  <a:pt x="133" y="89"/>
                  <a:pt x="139" y="82"/>
                </a:cubicBezTo>
                <a:lnTo>
                  <a:pt x="199" y="23"/>
                </a:lnTo>
                <a:lnTo>
                  <a:pt x="199" y="23"/>
                </a:lnTo>
                <a:cubicBezTo>
                  <a:pt x="204" y="31"/>
                  <a:pt x="203" y="42"/>
                  <a:pt x="196" y="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63931" y="1432250"/>
            <a:ext cx="236894" cy="236894"/>
          </a:xfrm>
          <a:custGeom>
            <a:avLst/>
            <a:gdLst>
              <a:gd name="T0" fmla="*/ 196 w 221"/>
              <a:gd name="T1" fmla="*/ 175 h 219"/>
              <a:gd name="T2" fmla="*/ 185 w 221"/>
              <a:gd name="T3" fmla="*/ 172 h 219"/>
              <a:gd name="T4" fmla="*/ 182 w 221"/>
              <a:gd name="T5" fmla="*/ 169 h 219"/>
              <a:gd name="T6" fmla="*/ 117 w 221"/>
              <a:gd name="T7" fmla="*/ 97 h 219"/>
              <a:gd name="T8" fmla="*/ 110 w 221"/>
              <a:gd name="T9" fmla="*/ 103 h 219"/>
              <a:gd name="T10" fmla="*/ 107 w 221"/>
              <a:gd name="T11" fmla="*/ 121 h 219"/>
              <a:gd name="T12" fmla="*/ 46 w 221"/>
              <a:gd name="T13" fmla="*/ 80 h 219"/>
              <a:gd name="T14" fmla="*/ 46 w 221"/>
              <a:gd name="T15" fmla="*/ 59 h 219"/>
              <a:gd name="T16" fmla="*/ 64 w 221"/>
              <a:gd name="T17" fmla="*/ 57 h 219"/>
              <a:gd name="T18" fmla="*/ 76 w 221"/>
              <a:gd name="T19" fmla="*/ 43 h 219"/>
              <a:gd name="T20" fmla="*/ 99 w 221"/>
              <a:gd name="T21" fmla="*/ 24 h 219"/>
              <a:gd name="T22" fmla="*/ 101 w 221"/>
              <a:gd name="T23" fmla="*/ 5 h 219"/>
              <a:gd name="T24" fmla="*/ 121 w 221"/>
              <a:gd name="T25" fmla="*/ 5 h 219"/>
              <a:gd name="T26" fmla="*/ 161 w 221"/>
              <a:gd name="T27" fmla="*/ 46 h 219"/>
              <a:gd name="T28" fmla="*/ 161 w 221"/>
              <a:gd name="T29" fmla="*/ 67 h 219"/>
              <a:gd name="T30" fmla="*/ 142 w 221"/>
              <a:gd name="T31" fmla="*/ 68 h 219"/>
              <a:gd name="T32" fmla="*/ 212 w 221"/>
              <a:gd name="T33" fmla="*/ 145 h 219"/>
              <a:gd name="T34" fmla="*/ 212 w 221"/>
              <a:gd name="T35" fmla="*/ 145 h 219"/>
              <a:gd name="T36" fmla="*/ 186 w 221"/>
              <a:gd name="T37" fmla="*/ 160 h 219"/>
              <a:gd name="T38" fmla="*/ 189 w 221"/>
              <a:gd name="T39" fmla="*/ 164 h 219"/>
              <a:gd name="T40" fmla="*/ 204 w 221"/>
              <a:gd name="T41" fmla="*/ 163 h 219"/>
              <a:gd name="T42" fmla="*/ 203 w 221"/>
              <a:gd name="T43" fmla="*/ 148 h 219"/>
              <a:gd name="T44" fmla="*/ 200 w 221"/>
              <a:gd name="T45" fmla="*/ 145 h 219"/>
              <a:gd name="T46" fmla="*/ 128 w 221"/>
              <a:gd name="T47" fmla="*/ 74 h 219"/>
              <a:gd name="T48" fmla="*/ 137 w 221"/>
              <a:gd name="T49" fmla="*/ 59 h 219"/>
              <a:gd name="T50" fmla="*/ 146 w 221"/>
              <a:gd name="T51" fmla="*/ 61 h 219"/>
              <a:gd name="T52" fmla="*/ 155 w 221"/>
              <a:gd name="T53" fmla="*/ 61 h 219"/>
              <a:gd name="T54" fmla="*/ 155 w 221"/>
              <a:gd name="T55" fmla="*/ 52 h 219"/>
              <a:gd name="T56" fmla="*/ 115 w 221"/>
              <a:gd name="T57" fmla="*/ 11 h 219"/>
              <a:gd name="T58" fmla="*/ 107 w 221"/>
              <a:gd name="T59" fmla="*/ 11 h 219"/>
              <a:gd name="T60" fmla="*/ 112 w 221"/>
              <a:gd name="T61" fmla="*/ 26 h 219"/>
              <a:gd name="T62" fmla="*/ 107 w 221"/>
              <a:gd name="T63" fmla="*/ 29 h 219"/>
              <a:gd name="T64" fmla="*/ 82 w 221"/>
              <a:gd name="T65" fmla="*/ 49 h 219"/>
              <a:gd name="T66" fmla="*/ 65 w 221"/>
              <a:gd name="T67" fmla="*/ 69 h 219"/>
              <a:gd name="T68" fmla="*/ 61 w 221"/>
              <a:gd name="T69" fmla="*/ 65 h 219"/>
              <a:gd name="T70" fmla="*/ 52 w 221"/>
              <a:gd name="T71" fmla="*/ 65 h 219"/>
              <a:gd name="T72" fmla="*/ 92 w 221"/>
              <a:gd name="T73" fmla="*/ 115 h 219"/>
              <a:gd name="T74" fmla="*/ 102 w 221"/>
              <a:gd name="T75" fmla="*/ 115 h 219"/>
              <a:gd name="T76" fmla="*/ 102 w 221"/>
              <a:gd name="T77" fmla="*/ 106 h 219"/>
              <a:gd name="T78" fmla="*/ 102 w 221"/>
              <a:gd name="T79" fmla="*/ 99 h 219"/>
              <a:gd name="T80" fmla="*/ 114 w 221"/>
              <a:gd name="T81" fmla="*/ 88 h 219"/>
              <a:gd name="T82" fmla="*/ 186 w 221"/>
              <a:gd name="T83" fmla="*/ 160 h 219"/>
              <a:gd name="T84" fmla="*/ 0 w 221"/>
              <a:gd name="T85" fmla="*/ 218 h 219"/>
              <a:gd name="T86" fmla="*/ 0 w 221"/>
              <a:gd name="T87" fmla="*/ 214 h 219"/>
              <a:gd name="T88" fmla="*/ 21 w 221"/>
              <a:gd name="T89" fmla="*/ 192 h 219"/>
              <a:gd name="T90" fmla="*/ 87 w 221"/>
              <a:gd name="T91" fmla="*/ 182 h 219"/>
              <a:gd name="T92" fmla="*/ 101 w 221"/>
              <a:gd name="T93" fmla="*/ 192 h 219"/>
              <a:gd name="T94" fmla="*/ 121 w 221"/>
              <a:gd name="T95" fmla="*/ 214 h 219"/>
              <a:gd name="T96" fmla="*/ 9 w 221"/>
              <a:gd name="T97" fmla="*/ 210 h 219"/>
              <a:gd name="T98" fmla="*/ 113 w 221"/>
              <a:gd name="T99" fmla="*/ 210 h 219"/>
              <a:gd name="T100" fmla="*/ 95 w 221"/>
              <a:gd name="T101" fmla="*/ 200 h 219"/>
              <a:gd name="T102" fmla="*/ 94 w 221"/>
              <a:gd name="T103" fmla="*/ 196 h 219"/>
              <a:gd name="T104" fmla="*/ 36 w 221"/>
              <a:gd name="T105" fmla="*/ 190 h 219"/>
              <a:gd name="T106" fmla="*/ 28 w 221"/>
              <a:gd name="T107" fmla="*/ 196 h 219"/>
              <a:gd name="T108" fmla="*/ 22 w 221"/>
              <a:gd name="T109" fmla="*/ 200 h 219"/>
              <a:gd name="T110" fmla="*/ 9 w 221"/>
              <a:gd name="T111" fmla="*/ 21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21" h="219">
                <a:moveTo>
                  <a:pt x="196" y="175"/>
                </a:moveTo>
                <a:lnTo>
                  <a:pt x="196" y="175"/>
                </a:lnTo>
                <a:lnTo>
                  <a:pt x="196" y="175"/>
                </a:lnTo>
                <a:cubicBezTo>
                  <a:pt x="192" y="175"/>
                  <a:pt x="189" y="174"/>
                  <a:pt x="185" y="172"/>
                </a:cubicBezTo>
                <a:lnTo>
                  <a:pt x="185" y="172"/>
                </a:lnTo>
                <a:lnTo>
                  <a:pt x="182" y="169"/>
                </a:lnTo>
                <a:lnTo>
                  <a:pt x="117" y="97"/>
                </a:lnTo>
                <a:lnTo>
                  <a:pt x="117" y="97"/>
                </a:lnTo>
                <a:cubicBezTo>
                  <a:pt x="114" y="99"/>
                  <a:pt x="113" y="101"/>
                  <a:pt x="110" y="103"/>
                </a:cubicBezTo>
                <a:lnTo>
                  <a:pt x="110" y="103"/>
                </a:lnTo>
                <a:cubicBezTo>
                  <a:pt x="113" y="109"/>
                  <a:pt x="112" y="116"/>
                  <a:pt x="107" y="121"/>
                </a:cubicBezTo>
                <a:lnTo>
                  <a:pt x="107" y="121"/>
                </a:lnTo>
                <a:cubicBezTo>
                  <a:pt x="102" y="126"/>
                  <a:pt x="92" y="126"/>
                  <a:pt x="87" y="121"/>
                </a:cubicBezTo>
                <a:lnTo>
                  <a:pt x="46" y="80"/>
                </a:lnTo>
                <a:lnTo>
                  <a:pt x="46" y="80"/>
                </a:lnTo>
                <a:cubicBezTo>
                  <a:pt x="41" y="75"/>
                  <a:pt x="41" y="65"/>
                  <a:pt x="46" y="59"/>
                </a:cubicBezTo>
                <a:lnTo>
                  <a:pt x="46" y="59"/>
                </a:lnTo>
                <a:cubicBezTo>
                  <a:pt x="51" y="55"/>
                  <a:pt x="58" y="54"/>
                  <a:pt x="64" y="57"/>
                </a:cubicBezTo>
                <a:lnTo>
                  <a:pt x="64" y="57"/>
                </a:lnTo>
                <a:cubicBezTo>
                  <a:pt x="68" y="52"/>
                  <a:pt x="72" y="47"/>
                  <a:pt x="76" y="43"/>
                </a:cubicBezTo>
                <a:lnTo>
                  <a:pt x="76" y="43"/>
                </a:lnTo>
                <a:cubicBezTo>
                  <a:pt x="83" y="36"/>
                  <a:pt x="91" y="30"/>
                  <a:pt x="99" y="24"/>
                </a:cubicBezTo>
                <a:lnTo>
                  <a:pt x="99" y="24"/>
                </a:lnTo>
                <a:cubicBezTo>
                  <a:pt x="95" y="18"/>
                  <a:pt x="95" y="10"/>
                  <a:pt x="101" y="5"/>
                </a:cubicBezTo>
                <a:lnTo>
                  <a:pt x="101" y="5"/>
                </a:lnTo>
                <a:cubicBezTo>
                  <a:pt x="107" y="0"/>
                  <a:pt x="115" y="0"/>
                  <a:pt x="121" y="5"/>
                </a:cubicBezTo>
                <a:lnTo>
                  <a:pt x="161" y="46"/>
                </a:lnTo>
                <a:lnTo>
                  <a:pt x="161" y="46"/>
                </a:lnTo>
                <a:cubicBezTo>
                  <a:pt x="167" y="51"/>
                  <a:pt x="167" y="61"/>
                  <a:pt x="161" y="67"/>
                </a:cubicBezTo>
                <a:lnTo>
                  <a:pt x="161" y="67"/>
                </a:lnTo>
                <a:cubicBezTo>
                  <a:pt x="156" y="72"/>
                  <a:pt x="148" y="72"/>
                  <a:pt x="142" y="68"/>
                </a:cubicBezTo>
                <a:lnTo>
                  <a:pt x="142" y="68"/>
                </a:lnTo>
                <a:cubicBezTo>
                  <a:pt x="140" y="70"/>
                  <a:pt x="138" y="73"/>
                  <a:pt x="136" y="76"/>
                </a:cubicBezTo>
                <a:lnTo>
                  <a:pt x="212" y="145"/>
                </a:lnTo>
                <a:lnTo>
                  <a:pt x="212" y="145"/>
                </a:lnTo>
                <a:lnTo>
                  <a:pt x="212" y="145"/>
                </a:lnTo>
                <a:cubicBezTo>
                  <a:pt x="220" y="158"/>
                  <a:pt x="211" y="175"/>
                  <a:pt x="196" y="175"/>
                </a:cubicBezTo>
                <a:close/>
                <a:moveTo>
                  <a:pt x="186" y="160"/>
                </a:moveTo>
                <a:lnTo>
                  <a:pt x="189" y="164"/>
                </a:lnTo>
                <a:lnTo>
                  <a:pt x="189" y="164"/>
                </a:lnTo>
                <a:cubicBezTo>
                  <a:pt x="193" y="167"/>
                  <a:pt x="200" y="167"/>
                  <a:pt x="204" y="163"/>
                </a:cubicBezTo>
                <a:lnTo>
                  <a:pt x="204" y="163"/>
                </a:lnTo>
                <a:cubicBezTo>
                  <a:pt x="208" y="160"/>
                  <a:pt x="208" y="153"/>
                  <a:pt x="204" y="149"/>
                </a:cubicBezTo>
                <a:lnTo>
                  <a:pt x="203" y="148"/>
                </a:lnTo>
                <a:lnTo>
                  <a:pt x="200" y="145"/>
                </a:lnTo>
                <a:lnTo>
                  <a:pt x="200" y="145"/>
                </a:lnTo>
                <a:lnTo>
                  <a:pt x="125" y="77"/>
                </a:lnTo>
                <a:lnTo>
                  <a:pt x="128" y="74"/>
                </a:lnTo>
                <a:lnTo>
                  <a:pt x="128" y="74"/>
                </a:lnTo>
                <a:cubicBezTo>
                  <a:pt x="131" y="69"/>
                  <a:pt x="134" y="64"/>
                  <a:pt x="137" y="59"/>
                </a:cubicBezTo>
                <a:lnTo>
                  <a:pt x="140" y="55"/>
                </a:lnTo>
                <a:lnTo>
                  <a:pt x="146" y="61"/>
                </a:lnTo>
                <a:lnTo>
                  <a:pt x="146" y="61"/>
                </a:lnTo>
                <a:cubicBezTo>
                  <a:pt x="148" y="63"/>
                  <a:pt x="152" y="63"/>
                  <a:pt x="155" y="61"/>
                </a:cubicBezTo>
                <a:lnTo>
                  <a:pt x="155" y="61"/>
                </a:lnTo>
                <a:cubicBezTo>
                  <a:pt x="157" y="58"/>
                  <a:pt x="157" y="54"/>
                  <a:pt x="155" y="52"/>
                </a:cubicBezTo>
                <a:lnTo>
                  <a:pt x="115" y="11"/>
                </a:lnTo>
                <a:lnTo>
                  <a:pt x="115" y="11"/>
                </a:lnTo>
                <a:cubicBezTo>
                  <a:pt x="113" y="9"/>
                  <a:pt x="109" y="9"/>
                  <a:pt x="107" y="11"/>
                </a:cubicBezTo>
                <a:lnTo>
                  <a:pt x="107" y="11"/>
                </a:lnTo>
                <a:cubicBezTo>
                  <a:pt x="104" y="13"/>
                  <a:pt x="104" y="18"/>
                  <a:pt x="107" y="20"/>
                </a:cubicBezTo>
                <a:lnTo>
                  <a:pt x="112" y="26"/>
                </a:lnTo>
                <a:lnTo>
                  <a:pt x="107" y="29"/>
                </a:lnTo>
                <a:lnTo>
                  <a:pt x="107" y="29"/>
                </a:lnTo>
                <a:cubicBezTo>
                  <a:pt x="98" y="34"/>
                  <a:pt x="89" y="41"/>
                  <a:pt x="82" y="49"/>
                </a:cubicBezTo>
                <a:lnTo>
                  <a:pt x="82" y="49"/>
                </a:lnTo>
                <a:cubicBezTo>
                  <a:pt x="77" y="54"/>
                  <a:pt x="72" y="59"/>
                  <a:pt x="68" y="65"/>
                </a:cubicBezTo>
                <a:lnTo>
                  <a:pt x="65" y="69"/>
                </a:lnTo>
                <a:lnTo>
                  <a:pt x="61" y="65"/>
                </a:lnTo>
                <a:lnTo>
                  <a:pt x="61" y="65"/>
                </a:lnTo>
                <a:cubicBezTo>
                  <a:pt x="59" y="63"/>
                  <a:pt x="55" y="63"/>
                  <a:pt x="52" y="65"/>
                </a:cubicBezTo>
                <a:lnTo>
                  <a:pt x="52" y="65"/>
                </a:lnTo>
                <a:cubicBezTo>
                  <a:pt x="50" y="68"/>
                  <a:pt x="50" y="72"/>
                  <a:pt x="52" y="74"/>
                </a:cubicBezTo>
                <a:lnTo>
                  <a:pt x="92" y="115"/>
                </a:lnTo>
                <a:lnTo>
                  <a:pt x="92" y="115"/>
                </a:lnTo>
                <a:cubicBezTo>
                  <a:pt x="95" y="117"/>
                  <a:pt x="99" y="117"/>
                  <a:pt x="102" y="115"/>
                </a:cubicBezTo>
                <a:lnTo>
                  <a:pt x="102" y="115"/>
                </a:lnTo>
                <a:cubicBezTo>
                  <a:pt x="104" y="112"/>
                  <a:pt x="104" y="108"/>
                  <a:pt x="102" y="106"/>
                </a:cubicBezTo>
                <a:lnTo>
                  <a:pt x="98" y="102"/>
                </a:lnTo>
                <a:lnTo>
                  <a:pt x="102" y="99"/>
                </a:lnTo>
                <a:lnTo>
                  <a:pt x="102" y="99"/>
                </a:lnTo>
                <a:cubicBezTo>
                  <a:pt x="107" y="96"/>
                  <a:pt x="111" y="92"/>
                  <a:pt x="114" y="88"/>
                </a:cubicBezTo>
                <a:lnTo>
                  <a:pt x="117" y="85"/>
                </a:lnTo>
                <a:lnTo>
                  <a:pt x="186" y="160"/>
                </a:lnTo>
                <a:close/>
                <a:moveTo>
                  <a:pt x="121" y="218"/>
                </a:moveTo>
                <a:lnTo>
                  <a:pt x="0" y="218"/>
                </a:lnTo>
                <a:lnTo>
                  <a:pt x="0" y="214"/>
                </a:lnTo>
                <a:lnTo>
                  <a:pt x="0" y="214"/>
                </a:lnTo>
                <a:cubicBezTo>
                  <a:pt x="0" y="202"/>
                  <a:pt x="9" y="193"/>
                  <a:pt x="21" y="192"/>
                </a:cubicBezTo>
                <a:lnTo>
                  <a:pt x="21" y="192"/>
                </a:lnTo>
                <a:cubicBezTo>
                  <a:pt x="23" y="186"/>
                  <a:pt x="29" y="182"/>
                  <a:pt x="36" y="182"/>
                </a:cubicBezTo>
                <a:lnTo>
                  <a:pt x="87" y="182"/>
                </a:lnTo>
                <a:lnTo>
                  <a:pt x="87" y="182"/>
                </a:lnTo>
                <a:cubicBezTo>
                  <a:pt x="93" y="182"/>
                  <a:pt x="99" y="186"/>
                  <a:pt x="101" y="192"/>
                </a:cubicBezTo>
                <a:lnTo>
                  <a:pt x="101" y="192"/>
                </a:lnTo>
                <a:cubicBezTo>
                  <a:pt x="112" y="193"/>
                  <a:pt x="121" y="202"/>
                  <a:pt x="121" y="214"/>
                </a:cubicBezTo>
                <a:lnTo>
                  <a:pt x="121" y="218"/>
                </a:lnTo>
                <a:close/>
                <a:moveTo>
                  <a:pt x="9" y="210"/>
                </a:moveTo>
                <a:lnTo>
                  <a:pt x="113" y="210"/>
                </a:lnTo>
                <a:lnTo>
                  <a:pt x="113" y="210"/>
                </a:lnTo>
                <a:cubicBezTo>
                  <a:pt x="112" y="204"/>
                  <a:pt x="106" y="200"/>
                  <a:pt x="100" y="200"/>
                </a:cubicBezTo>
                <a:lnTo>
                  <a:pt x="95" y="200"/>
                </a:lnTo>
                <a:lnTo>
                  <a:pt x="94" y="196"/>
                </a:lnTo>
                <a:lnTo>
                  <a:pt x="94" y="196"/>
                </a:lnTo>
                <a:cubicBezTo>
                  <a:pt x="93" y="193"/>
                  <a:pt x="90" y="190"/>
                  <a:pt x="87" y="190"/>
                </a:cubicBezTo>
                <a:lnTo>
                  <a:pt x="36" y="190"/>
                </a:lnTo>
                <a:lnTo>
                  <a:pt x="36" y="190"/>
                </a:lnTo>
                <a:cubicBezTo>
                  <a:pt x="32" y="190"/>
                  <a:pt x="29" y="193"/>
                  <a:pt x="28" y="196"/>
                </a:cubicBezTo>
                <a:lnTo>
                  <a:pt x="27" y="200"/>
                </a:lnTo>
                <a:lnTo>
                  <a:pt x="22" y="200"/>
                </a:lnTo>
                <a:lnTo>
                  <a:pt x="22" y="200"/>
                </a:lnTo>
                <a:cubicBezTo>
                  <a:pt x="16" y="200"/>
                  <a:pt x="11" y="204"/>
                  <a:pt x="9" y="2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54456" y="958461"/>
            <a:ext cx="255846" cy="241631"/>
          </a:xfrm>
          <a:custGeom>
            <a:avLst/>
            <a:gdLst>
              <a:gd name="T0" fmla="*/ 63 w 240"/>
              <a:gd name="T1" fmla="*/ 225 h 226"/>
              <a:gd name="T2" fmla="*/ 63 w 240"/>
              <a:gd name="T3" fmla="*/ 225 h 226"/>
              <a:gd name="T4" fmla="*/ 45 w 240"/>
              <a:gd name="T5" fmla="*/ 221 h 226"/>
              <a:gd name="T6" fmla="*/ 39 w 240"/>
              <a:gd name="T7" fmla="*/ 219 h 226"/>
              <a:gd name="T8" fmla="*/ 66 w 240"/>
              <a:gd name="T9" fmla="*/ 191 h 226"/>
              <a:gd name="T10" fmla="*/ 66 w 240"/>
              <a:gd name="T11" fmla="*/ 191 h 226"/>
              <a:gd name="T12" fmla="*/ 66 w 240"/>
              <a:gd name="T13" fmla="*/ 172 h 226"/>
              <a:gd name="T14" fmla="*/ 66 w 240"/>
              <a:gd name="T15" fmla="*/ 172 h 226"/>
              <a:gd name="T16" fmla="*/ 47 w 240"/>
              <a:gd name="T17" fmla="*/ 172 h 226"/>
              <a:gd name="T18" fmla="*/ 19 w 240"/>
              <a:gd name="T19" fmla="*/ 200 h 226"/>
              <a:gd name="T20" fmla="*/ 17 w 240"/>
              <a:gd name="T21" fmla="*/ 194 h 226"/>
              <a:gd name="T22" fmla="*/ 17 w 240"/>
              <a:gd name="T23" fmla="*/ 194 h 226"/>
              <a:gd name="T24" fmla="*/ 81 w 240"/>
              <a:gd name="T25" fmla="*/ 127 h 226"/>
              <a:gd name="T26" fmla="*/ 128 w 240"/>
              <a:gd name="T27" fmla="*/ 79 h 226"/>
              <a:gd name="T28" fmla="*/ 128 w 240"/>
              <a:gd name="T29" fmla="*/ 79 h 226"/>
              <a:gd name="T30" fmla="*/ 195 w 240"/>
              <a:gd name="T31" fmla="*/ 17 h 226"/>
              <a:gd name="T32" fmla="*/ 201 w 240"/>
              <a:gd name="T33" fmla="*/ 19 h 226"/>
              <a:gd name="T34" fmla="*/ 173 w 240"/>
              <a:gd name="T35" fmla="*/ 47 h 226"/>
              <a:gd name="T36" fmla="*/ 173 w 240"/>
              <a:gd name="T37" fmla="*/ 47 h 226"/>
              <a:gd name="T38" fmla="*/ 173 w 240"/>
              <a:gd name="T39" fmla="*/ 66 h 226"/>
              <a:gd name="T40" fmla="*/ 173 w 240"/>
              <a:gd name="T41" fmla="*/ 66 h 226"/>
              <a:gd name="T42" fmla="*/ 192 w 240"/>
              <a:gd name="T43" fmla="*/ 66 h 226"/>
              <a:gd name="T44" fmla="*/ 220 w 240"/>
              <a:gd name="T45" fmla="*/ 38 h 226"/>
              <a:gd name="T46" fmla="*/ 222 w 240"/>
              <a:gd name="T47" fmla="*/ 44 h 226"/>
              <a:gd name="T48" fmla="*/ 222 w 240"/>
              <a:gd name="T49" fmla="*/ 44 h 226"/>
              <a:gd name="T50" fmla="*/ 158 w 240"/>
              <a:gd name="T51" fmla="*/ 110 h 226"/>
              <a:gd name="T52" fmla="*/ 111 w 240"/>
              <a:gd name="T53" fmla="*/ 159 h 226"/>
              <a:gd name="T54" fmla="*/ 111 w 240"/>
              <a:gd name="T55" fmla="*/ 159 h 226"/>
              <a:gd name="T56" fmla="*/ 114 w 240"/>
              <a:gd name="T57" fmla="*/ 175 h 226"/>
              <a:gd name="T58" fmla="*/ 114 w 240"/>
              <a:gd name="T59" fmla="*/ 175 h 226"/>
              <a:gd name="T60" fmla="*/ 63 w 240"/>
              <a:gd name="T61" fmla="*/ 225 h 226"/>
              <a:gd name="T62" fmla="*/ 54 w 240"/>
              <a:gd name="T63" fmla="*/ 215 h 226"/>
              <a:gd name="T64" fmla="*/ 54 w 240"/>
              <a:gd name="T65" fmla="*/ 215 h 226"/>
              <a:gd name="T66" fmla="*/ 63 w 240"/>
              <a:gd name="T67" fmla="*/ 217 h 226"/>
              <a:gd name="T68" fmla="*/ 63 w 240"/>
              <a:gd name="T69" fmla="*/ 217 h 226"/>
              <a:gd name="T70" fmla="*/ 102 w 240"/>
              <a:gd name="T71" fmla="*/ 159 h 226"/>
              <a:gd name="T72" fmla="*/ 101 w 240"/>
              <a:gd name="T73" fmla="*/ 156 h 226"/>
              <a:gd name="T74" fmla="*/ 156 w 240"/>
              <a:gd name="T75" fmla="*/ 101 h 226"/>
              <a:gd name="T76" fmla="*/ 159 w 240"/>
              <a:gd name="T77" fmla="*/ 102 h 226"/>
              <a:gd name="T78" fmla="*/ 159 w 240"/>
              <a:gd name="T79" fmla="*/ 102 h 226"/>
              <a:gd name="T80" fmla="*/ 176 w 240"/>
              <a:gd name="T81" fmla="*/ 105 h 226"/>
              <a:gd name="T82" fmla="*/ 176 w 240"/>
              <a:gd name="T83" fmla="*/ 105 h 226"/>
              <a:gd name="T84" fmla="*/ 216 w 240"/>
              <a:gd name="T85" fmla="*/ 53 h 226"/>
              <a:gd name="T86" fmla="*/ 198 w 240"/>
              <a:gd name="T87" fmla="*/ 72 h 226"/>
              <a:gd name="T88" fmla="*/ 198 w 240"/>
              <a:gd name="T89" fmla="*/ 72 h 226"/>
              <a:gd name="T90" fmla="*/ 167 w 240"/>
              <a:gd name="T91" fmla="*/ 41 h 226"/>
              <a:gd name="T92" fmla="*/ 186 w 240"/>
              <a:gd name="T93" fmla="*/ 22 h 226"/>
              <a:gd name="T94" fmla="*/ 186 w 240"/>
              <a:gd name="T95" fmla="*/ 22 h 226"/>
              <a:gd name="T96" fmla="*/ 136 w 240"/>
              <a:gd name="T97" fmla="*/ 79 h 226"/>
              <a:gd name="T98" fmla="*/ 138 w 240"/>
              <a:gd name="T99" fmla="*/ 81 h 226"/>
              <a:gd name="T100" fmla="*/ 83 w 240"/>
              <a:gd name="T101" fmla="*/ 137 h 226"/>
              <a:gd name="T102" fmla="*/ 80 w 240"/>
              <a:gd name="T103" fmla="*/ 136 h 226"/>
              <a:gd name="T104" fmla="*/ 80 w 240"/>
              <a:gd name="T105" fmla="*/ 136 h 226"/>
              <a:gd name="T106" fmla="*/ 63 w 240"/>
              <a:gd name="T107" fmla="*/ 132 h 226"/>
              <a:gd name="T108" fmla="*/ 63 w 240"/>
              <a:gd name="T109" fmla="*/ 132 h 226"/>
              <a:gd name="T110" fmla="*/ 23 w 240"/>
              <a:gd name="T111" fmla="*/ 185 h 226"/>
              <a:gd name="T112" fmla="*/ 41 w 240"/>
              <a:gd name="T113" fmla="*/ 166 h 226"/>
              <a:gd name="T114" fmla="*/ 41 w 240"/>
              <a:gd name="T115" fmla="*/ 166 h 226"/>
              <a:gd name="T116" fmla="*/ 72 w 240"/>
              <a:gd name="T117" fmla="*/ 197 h 226"/>
              <a:gd name="T118" fmla="*/ 54 w 240"/>
              <a:gd name="T119" fmla="*/ 215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40" h="226">
                <a:moveTo>
                  <a:pt x="63" y="225"/>
                </a:moveTo>
                <a:lnTo>
                  <a:pt x="63" y="225"/>
                </a:lnTo>
                <a:cubicBezTo>
                  <a:pt x="57" y="225"/>
                  <a:pt x="51" y="224"/>
                  <a:pt x="45" y="221"/>
                </a:cubicBezTo>
                <a:lnTo>
                  <a:pt x="39" y="219"/>
                </a:lnTo>
                <a:lnTo>
                  <a:pt x="66" y="191"/>
                </a:lnTo>
                <a:lnTo>
                  <a:pt x="66" y="191"/>
                </a:lnTo>
                <a:cubicBezTo>
                  <a:pt x="71" y="186"/>
                  <a:pt x="71" y="178"/>
                  <a:pt x="66" y="172"/>
                </a:cubicBezTo>
                <a:lnTo>
                  <a:pt x="66" y="172"/>
                </a:lnTo>
                <a:cubicBezTo>
                  <a:pt x="61" y="167"/>
                  <a:pt x="52" y="167"/>
                  <a:pt x="47" y="172"/>
                </a:cubicBezTo>
                <a:lnTo>
                  <a:pt x="19" y="200"/>
                </a:lnTo>
                <a:lnTo>
                  <a:pt x="17" y="194"/>
                </a:lnTo>
                <a:lnTo>
                  <a:pt x="17" y="194"/>
                </a:lnTo>
                <a:cubicBezTo>
                  <a:pt x="0" y="154"/>
                  <a:pt x="39" y="112"/>
                  <a:pt x="81" y="127"/>
                </a:cubicBezTo>
                <a:lnTo>
                  <a:pt x="128" y="79"/>
                </a:lnTo>
                <a:lnTo>
                  <a:pt x="128" y="79"/>
                </a:lnTo>
                <a:cubicBezTo>
                  <a:pt x="115" y="38"/>
                  <a:pt x="155" y="0"/>
                  <a:pt x="195" y="17"/>
                </a:cubicBezTo>
                <a:lnTo>
                  <a:pt x="201" y="19"/>
                </a:lnTo>
                <a:lnTo>
                  <a:pt x="173" y="47"/>
                </a:lnTo>
                <a:lnTo>
                  <a:pt x="173" y="47"/>
                </a:lnTo>
                <a:cubicBezTo>
                  <a:pt x="168" y="52"/>
                  <a:pt x="168" y="61"/>
                  <a:pt x="173" y="66"/>
                </a:cubicBezTo>
                <a:lnTo>
                  <a:pt x="173" y="66"/>
                </a:lnTo>
                <a:cubicBezTo>
                  <a:pt x="178" y="71"/>
                  <a:pt x="187" y="71"/>
                  <a:pt x="192" y="66"/>
                </a:cubicBezTo>
                <a:lnTo>
                  <a:pt x="220" y="38"/>
                </a:lnTo>
                <a:lnTo>
                  <a:pt x="222" y="44"/>
                </a:lnTo>
                <a:lnTo>
                  <a:pt x="222" y="44"/>
                </a:lnTo>
                <a:cubicBezTo>
                  <a:pt x="239" y="84"/>
                  <a:pt x="200" y="126"/>
                  <a:pt x="158" y="110"/>
                </a:cubicBezTo>
                <a:lnTo>
                  <a:pt x="111" y="159"/>
                </a:lnTo>
                <a:lnTo>
                  <a:pt x="111" y="159"/>
                </a:lnTo>
                <a:cubicBezTo>
                  <a:pt x="113" y="164"/>
                  <a:pt x="114" y="169"/>
                  <a:pt x="114" y="175"/>
                </a:cubicBezTo>
                <a:lnTo>
                  <a:pt x="114" y="175"/>
                </a:lnTo>
                <a:cubicBezTo>
                  <a:pt x="114" y="202"/>
                  <a:pt x="91" y="225"/>
                  <a:pt x="63" y="225"/>
                </a:cubicBezTo>
                <a:close/>
                <a:moveTo>
                  <a:pt x="54" y="215"/>
                </a:moveTo>
                <a:lnTo>
                  <a:pt x="54" y="215"/>
                </a:lnTo>
                <a:cubicBezTo>
                  <a:pt x="57" y="216"/>
                  <a:pt x="60" y="217"/>
                  <a:pt x="63" y="217"/>
                </a:cubicBezTo>
                <a:lnTo>
                  <a:pt x="63" y="217"/>
                </a:lnTo>
                <a:cubicBezTo>
                  <a:pt x="93" y="217"/>
                  <a:pt x="113" y="187"/>
                  <a:pt x="102" y="159"/>
                </a:cubicBezTo>
                <a:lnTo>
                  <a:pt x="101" y="156"/>
                </a:lnTo>
                <a:lnTo>
                  <a:pt x="156" y="101"/>
                </a:lnTo>
                <a:lnTo>
                  <a:pt x="159" y="102"/>
                </a:lnTo>
                <a:lnTo>
                  <a:pt x="159" y="102"/>
                </a:lnTo>
                <a:cubicBezTo>
                  <a:pt x="164" y="104"/>
                  <a:pt x="170" y="105"/>
                  <a:pt x="176" y="105"/>
                </a:cubicBezTo>
                <a:lnTo>
                  <a:pt x="176" y="105"/>
                </a:lnTo>
                <a:cubicBezTo>
                  <a:pt x="203" y="105"/>
                  <a:pt x="223" y="80"/>
                  <a:pt x="216" y="53"/>
                </a:cubicBezTo>
                <a:lnTo>
                  <a:pt x="198" y="72"/>
                </a:lnTo>
                <a:lnTo>
                  <a:pt x="198" y="72"/>
                </a:lnTo>
                <a:cubicBezTo>
                  <a:pt x="177" y="92"/>
                  <a:pt x="146" y="61"/>
                  <a:pt x="167" y="41"/>
                </a:cubicBezTo>
                <a:lnTo>
                  <a:pt x="186" y="22"/>
                </a:lnTo>
                <a:lnTo>
                  <a:pt x="186" y="22"/>
                </a:lnTo>
                <a:cubicBezTo>
                  <a:pt x="152" y="14"/>
                  <a:pt x="125" y="47"/>
                  <a:pt x="136" y="79"/>
                </a:cubicBezTo>
                <a:lnTo>
                  <a:pt x="138" y="81"/>
                </a:lnTo>
                <a:lnTo>
                  <a:pt x="83" y="137"/>
                </a:lnTo>
                <a:lnTo>
                  <a:pt x="80" y="136"/>
                </a:lnTo>
                <a:lnTo>
                  <a:pt x="80" y="136"/>
                </a:lnTo>
                <a:cubicBezTo>
                  <a:pt x="75" y="133"/>
                  <a:pt x="69" y="132"/>
                  <a:pt x="63" y="132"/>
                </a:cubicBezTo>
                <a:lnTo>
                  <a:pt x="63" y="132"/>
                </a:lnTo>
                <a:cubicBezTo>
                  <a:pt x="36" y="132"/>
                  <a:pt x="16" y="158"/>
                  <a:pt x="23" y="185"/>
                </a:cubicBezTo>
                <a:lnTo>
                  <a:pt x="41" y="166"/>
                </a:lnTo>
                <a:lnTo>
                  <a:pt x="41" y="166"/>
                </a:lnTo>
                <a:cubicBezTo>
                  <a:pt x="62" y="146"/>
                  <a:pt x="93" y="177"/>
                  <a:pt x="72" y="197"/>
                </a:cubicBezTo>
                <a:lnTo>
                  <a:pt x="54" y="21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90141" y="1446461"/>
            <a:ext cx="208467" cy="208467"/>
          </a:xfrm>
          <a:custGeom>
            <a:avLst/>
            <a:gdLst>
              <a:gd name="T0" fmla="*/ 59 w 195"/>
              <a:gd name="T1" fmla="*/ 194 h 195"/>
              <a:gd name="T2" fmla="*/ 1 w 195"/>
              <a:gd name="T3" fmla="*/ 134 h 195"/>
              <a:gd name="T4" fmla="*/ 1 w 195"/>
              <a:gd name="T5" fmla="*/ 64 h 195"/>
              <a:gd name="T6" fmla="*/ 103 w 195"/>
              <a:gd name="T7" fmla="*/ 1 h 195"/>
              <a:gd name="T8" fmla="*/ 161 w 195"/>
              <a:gd name="T9" fmla="*/ 59 h 195"/>
              <a:gd name="T10" fmla="*/ 161 w 195"/>
              <a:gd name="T11" fmla="*/ 64 h 195"/>
              <a:gd name="T12" fmla="*/ 178 w 195"/>
              <a:gd name="T13" fmla="*/ 71 h 195"/>
              <a:gd name="T14" fmla="*/ 194 w 195"/>
              <a:gd name="T15" fmla="*/ 89 h 195"/>
              <a:gd name="T16" fmla="*/ 194 w 195"/>
              <a:gd name="T17" fmla="*/ 133 h 195"/>
              <a:gd name="T18" fmla="*/ 64 w 195"/>
              <a:gd name="T19" fmla="*/ 9 h 195"/>
              <a:gd name="T20" fmla="*/ 9 w 195"/>
              <a:gd name="T21" fmla="*/ 64 h 195"/>
              <a:gd name="T22" fmla="*/ 9 w 195"/>
              <a:gd name="T23" fmla="*/ 134 h 195"/>
              <a:gd name="T24" fmla="*/ 134 w 195"/>
              <a:gd name="T25" fmla="*/ 186 h 195"/>
              <a:gd name="T26" fmla="*/ 186 w 195"/>
              <a:gd name="T27" fmla="*/ 133 h 195"/>
              <a:gd name="T28" fmla="*/ 186 w 195"/>
              <a:gd name="T29" fmla="*/ 89 h 195"/>
              <a:gd name="T30" fmla="*/ 170 w 195"/>
              <a:gd name="T31" fmla="*/ 79 h 195"/>
              <a:gd name="T32" fmla="*/ 153 w 195"/>
              <a:gd name="T33" fmla="*/ 64 h 195"/>
              <a:gd name="T34" fmla="*/ 153 w 195"/>
              <a:gd name="T35" fmla="*/ 59 h 195"/>
              <a:gd name="T36" fmla="*/ 64 w 195"/>
              <a:gd name="T37" fmla="*/ 9 h 195"/>
              <a:gd name="T38" fmla="*/ 64 w 195"/>
              <a:gd name="T39" fmla="*/ 146 h 195"/>
              <a:gd name="T40" fmla="*/ 64 w 195"/>
              <a:gd name="T41" fmla="*/ 116 h 195"/>
              <a:gd name="T42" fmla="*/ 131 w 195"/>
              <a:gd name="T43" fmla="*/ 116 h 195"/>
              <a:gd name="T44" fmla="*/ 64 w 195"/>
              <a:gd name="T45" fmla="*/ 125 h 195"/>
              <a:gd name="T46" fmla="*/ 57 w 195"/>
              <a:gd name="T47" fmla="*/ 131 h 195"/>
              <a:gd name="T48" fmla="*/ 64 w 195"/>
              <a:gd name="T49" fmla="*/ 138 h 195"/>
              <a:gd name="T50" fmla="*/ 131 w 195"/>
              <a:gd name="T51" fmla="*/ 138 h 195"/>
              <a:gd name="T52" fmla="*/ 137 w 195"/>
              <a:gd name="T53" fmla="*/ 131 h 195"/>
              <a:gd name="T54" fmla="*/ 64 w 195"/>
              <a:gd name="T55" fmla="*/ 125 h 195"/>
              <a:gd name="T56" fmla="*/ 64 w 195"/>
              <a:gd name="T57" fmla="*/ 79 h 195"/>
              <a:gd name="T58" fmla="*/ 64 w 195"/>
              <a:gd name="T59" fmla="*/ 49 h 195"/>
              <a:gd name="T60" fmla="*/ 97 w 195"/>
              <a:gd name="T61" fmla="*/ 49 h 195"/>
              <a:gd name="T62" fmla="*/ 64 w 195"/>
              <a:gd name="T63" fmla="*/ 58 h 195"/>
              <a:gd name="T64" fmla="*/ 57 w 195"/>
              <a:gd name="T65" fmla="*/ 64 h 195"/>
              <a:gd name="T66" fmla="*/ 64 w 195"/>
              <a:gd name="T67" fmla="*/ 71 h 195"/>
              <a:gd name="T68" fmla="*/ 97 w 195"/>
              <a:gd name="T69" fmla="*/ 71 h 195"/>
              <a:gd name="T70" fmla="*/ 104 w 195"/>
              <a:gd name="T71" fmla="*/ 64 h 195"/>
              <a:gd name="T72" fmla="*/ 64 w 195"/>
              <a:gd name="T73" fmla="*/ 58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5" h="195">
                <a:moveTo>
                  <a:pt x="134" y="194"/>
                </a:moveTo>
                <a:lnTo>
                  <a:pt x="59" y="194"/>
                </a:lnTo>
                <a:lnTo>
                  <a:pt x="59" y="194"/>
                </a:lnTo>
                <a:cubicBezTo>
                  <a:pt x="28" y="194"/>
                  <a:pt x="1" y="166"/>
                  <a:pt x="1" y="134"/>
                </a:cubicBezTo>
                <a:lnTo>
                  <a:pt x="1" y="64"/>
                </a:lnTo>
                <a:lnTo>
                  <a:pt x="1" y="64"/>
                </a:lnTo>
                <a:cubicBezTo>
                  <a:pt x="0" y="29"/>
                  <a:pt x="29" y="0"/>
                  <a:pt x="64" y="1"/>
                </a:cubicBezTo>
                <a:lnTo>
                  <a:pt x="103" y="1"/>
                </a:lnTo>
                <a:lnTo>
                  <a:pt x="103" y="1"/>
                </a:lnTo>
                <a:cubicBezTo>
                  <a:pt x="131" y="1"/>
                  <a:pt x="161" y="31"/>
                  <a:pt x="161" y="59"/>
                </a:cubicBezTo>
                <a:lnTo>
                  <a:pt x="161" y="64"/>
                </a:lnTo>
                <a:lnTo>
                  <a:pt x="161" y="64"/>
                </a:lnTo>
                <a:cubicBezTo>
                  <a:pt x="161" y="68"/>
                  <a:pt x="164" y="71"/>
                  <a:pt x="170" y="71"/>
                </a:cubicBezTo>
                <a:lnTo>
                  <a:pt x="178" y="71"/>
                </a:lnTo>
                <a:lnTo>
                  <a:pt x="178" y="71"/>
                </a:lnTo>
                <a:cubicBezTo>
                  <a:pt x="194" y="71"/>
                  <a:pt x="194" y="85"/>
                  <a:pt x="194" y="89"/>
                </a:cubicBezTo>
                <a:lnTo>
                  <a:pt x="194" y="133"/>
                </a:lnTo>
                <a:lnTo>
                  <a:pt x="194" y="133"/>
                </a:lnTo>
                <a:cubicBezTo>
                  <a:pt x="194" y="167"/>
                  <a:pt x="167" y="194"/>
                  <a:pt x="134" y="194"/>
                </a:cubicBezTo>
                <a:close/>
                <a:moveTo>
                  <a:pt x="64" y="9"/>
                </a:moveTo>
                <a:lnTo>
                  <a:pt x="64" y="9"/>
                </a:lnTo>
                <a:cubicBezTo>
                  <a:pt x="34" y="9"/>
                  <a:pt x="9" y="34"/>
                  <a:pt x="9" y="64"/>
                </a:cubicBezTo>
                <a:lnTo>
                  <a:pt x="9" y="134"/>
                </a:lnTo>
                <a:lnTo>
                  <a:pt x="9" y="134"/>
                </a:lnTo>
                <a:cubicBezTo>
                  <a:pt x="9" y="161"/>
                  <a:pt x="33" y="186"/>
                  <a:pt x="59" y="186"/>
                </a:cubicBezTo>
                <a:lnTo>
                  <a:pt x="134" y="186"/>
                </a:lnTo>
                <a:lnTo>
                  <a:pt x="134" y="186"/>
                </a:lnTo>
                <a:cubicBezTo>
                  <a:pt x="162" y="186"/>
                  <a:pt x="186" y="162"/>
                  <a:pt x="186" y="133"/>
                </a:cubicBezTo>
                <a:lnTo>
                  <a:pt x="186" y="89"/>
                </a:lnTo>
                <a:lnTo>
                  <a:pt x="186" y="89"/>
                </a:lnTo>
                <a:cubicBezTo>
                  <a:pt x="186" y="82"/>
                  <a:pt x="184" y="79"/>
                  <a:pt x="178" y="79"/>
                </a:cubicBezTo>
                <a:lnTo>
                  <a:pt x="170" y="79"/>
                </a:lnTo>
                <a:lnTo>
                  <a:pt x="170" y="79"/>
                </a:lnTo>
                <a:cubicBezTo>
                  <a:pt x="161" y="80"/>
                  <a:pt x="153" y="73"/>
                  <a:pt x="153" y="64"/>
                </a:cubicBezTo>
                <a:lnTo>
                  <a:pt x="153" y="59"/>
                </a:lnTo>
                <a:lnTo>
                  <a:pt x="153" y="59"/>
                </a:lnTo>
                <a:cubicBezTo>
                  <a:pt x="153" y="36"/>
                  <a:pt x="126" y="9"/>
                  <a:pt x="103" y="9"/>
                </a:cubicBezTo>
                <a:lnTo>
                  <a:pt x="64" y="9"/>
                </a:lnTo>
                <a:close/>
                <a:moveTo>
                  <a:pt x="131" y="146"/>
                </a:moveTo>
                <a:lnTo>
                  <a:pt x="64" y="146"/>
                </a:lnTo>
                <a:lnTo>
                  <a:pt x="64" y="146"/>
                </a:lnTo>
                <a:cubicBezTo>
                  <a:pt x="44" y="146"/>
                  <a:pt x="44" y="116"/>
                  <a:pt x="64" y="116"/>
                </a:cubicBezTo>
                <a:lnTo>
                  <a:pt x="131" y="116"/>
                </a:lnTo>
                <a:lnTo>
                  <a:pt x="131" y="116"/>
                </a:lnTo>
                <a:cubicBezTo>
                  <a:pt x="151" y="116"/>
                  <a:pt x="151" y="146"/>
                  <a:pt x="131" y="146"/>
                </a:cubicBezTo>
                <a:close/>
                <a:moveTo>
                  <a:pt x="64" y="125"/>
                </a:moveTo>
                <a:lnTo>
                  <a:pt x="64" y="125"/>
                </a:lnTo>
                <a:cubicBezTo>
                  <a:pt x="60" y="125"/>
                  <a:pt x="57" y="128"/>
                  <a:pt x="57" y="131"/>
                </a:cubicBezTo>
                <a:lnTo>
                  <a:pt x="57" y="131"/>
                </a:lnTo>
                <a:cubicBezTo>
                  <a:pt x="57" y="135"/>
                  <a:pt x="60" y="138"/>
                  <a:pt x="64" y="138"/>
                </a:cubicBezTo>
                <a:lnTo>
                  <a:pt x="131" y="138"/>
                </a:lnTo>
                <a:lnTo>
                  <a:pt x="131" y="138"/>
                </a:lnTo>
                <a:cubicBezTo>
                  <a:pt x="134" y="138"/>
                  <a:pt x="137" y="135"/>
                  <a:pt x="137" y="131"/>
                </a:cubicBezTo>
                <a:lnTo>
                  <a:pt x="137" y="131"/>
                </a:lnTo>
                <a:cubicBezTo>
                  <a:pt x="137" y="128"/>
                  <a:pt x="135" y="125"/>
                  <a:pt x="131" y="125"/>
                </a:cubicBezTo>
                <a:lnTo>
                  <a:pt x="64" y="125"/>
                </a:lnTo>
                <a:close/>
                <a:moveTo>
                  <a:pt x="97" y="79"/>
                </a:moveTo>
                <a:lnTo>
                  <a:pt x="64" y="79"/>
                </a:lnTo>
                <a:lnTo>
                  <a:pt x="64" y="79"/>
                </a:lnTo>
                <a:cubicBezTo>
                  <a:pt x="44" y="79"/>
                  <a:pt x="44" y="49"/>
                  <a:pt x="64" y="49"/>
                </a:cubicBezTo>
                <a:lnTo>
                  <a:pt x="97" y="49"/>
                </a:lnTo>
                <a:lnTo>
                  <a:pt x="97" y="49"/>
                </a:lnTo>
                <a:cubicBezTo>
                  <a:pt x="117" y="49"/>
                  <a:pt x="117" y="79"/>
                  <a:pt x="97" y="79"/>
                </a:cubicBezTo>
                <a:close/>
                <a:moveTo>
                  <a:pt x="64" y="58"/>
                </a:moveTo>
                <a:lnTo>
                  <a:pt x="64" y="58"/>
                </a:lnTo>
                <a:cubicBezTo>
                  <a:pt x="60" y="58"/>
                  <a:pt x="57" y="61"/>
                  <a:pt x="57" y="64"/>
                </a:cubicBezTo>
                <a:lnTo>
                  <a:pt x="57" y="64"/>
                </a:lnTo>
                <a:cubicBezTo>
                  <a:pt x="57" y="68"/>
                  <a:pt x="60" y="71"/>
                  <a:pt x="64" y="71"/>
                </a:cubicBezTo>
                <a:lnTo>
                  <a:pt x="97" y="71"/>
                </a:lnTo>
                <a:lnTo>
                  <a:pt x="97" y="71"/>
                </a:lnTo>
                <a:cubicBezTo>
                  <a:pt x="101" y="71"/>
                  <a:pt x="104" y="68"/>
                  <a:pt x="104" y="64"/>
                </a:cubicBezTo>
                <a:lnTo>
                  <a:pt x="104" y="64"/>
                </a:lnTo>
                <a:cubicBezTo>
                  <a:pt x="104" y="61"/>
                  <a:pt x="101" y="58"/>
                  <a:pt x="97" y="58"/>
                </a:cubicBezTo>
                <a:lnTo>
                  <a:pt x="64" y="5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90141" y="977412"/>
            <a:ext cx="213207" cy="222680"/>
          </a:xfrm>
          <a:custGeom>
            <a:avLst/>
            <a:gdLst>
              <a:gd name="T0" fmla="*/ 196 w 197"/>
              <a:gd name="T1" fmla="*/ 69 h 207"/>
              <a:gd name="T2" fmla="*/ 131 w 197"/>
              <a:gd name="T3" fmla="*/ 4 h 207"/>
              <a:gd name="T4" fmla="*/ 131 w 197"/>
              <a:gd name="T5" fmla="*/ 4 h 207"/>
              <a:gd name="T6" fmla="*/ 115 w 197"/>
              <a:gd name="T7" fmla="*/ 4 h 207"/>
              <a:gd name="T8" fmla="*/ 87 w 197"/>
              <a:gd name="T9" fmla="*/ 33 h 207"/>
              <a:gd name="T10" fmla="*/ 87 w 197"/>
              <a:gd name="T11" fmla="*/ 33 h 207"/>
              <a:gd name="T12" fmla="*/ 87 w 197"/>
              <a:gd name="T13" fmla="*/ 48 h 207"/>
              <a:gd name="T14" fmla="*/ 115 w 197"/>
              <a:gd name="T15" fmla="*/ 77 h 207"/>
              <a:gd name="T16" fmla="*/ 71 w 197"/>
              <a:gd name="T17" fmla="*/ 122 h 207"/>
              <a:gd name="T18" fmla="*/ 68 w 197"/>
              <a:gd name="T19" fmla="*/ 119 h 207"/>
              <a:gd name="T20" fmla="*/ 68 w 197"/>
              <a:gd name="T21" fmla="*/ 119 h 207"/>
              <a:gd name="T22" fmla="*/ 50 w 197"/>
              <a:gd name="T23" fmla="*/ 119 h 207"/>
              <a:gd name="T24" fmla="*/ 5 w 197"/>
              <a:gd name="T25" fmla="*/ 164 h 207"/>
              <a:gd name="T26" fmla="*/ 5 w 197"/>
              <a:gd name="T27" fmla="*/ 164 h 207"/>
              <a:gd name="T28" fmla="*/ 5 w 197"/>
              <a:gd name="T29" fmla="*/ 182 h 207"/>
              <a:gd name="T30" fmla="*/ 24 w 197"/>
              <a:gd name="T31" fmla="*/ 201 h 207"/>
              <a:gd name="T32" fmla="*/ 24 w 197"/>
              <a:gd name="T33" fmla="*/ 201 h 207"/>
              <a:gd name="T34" fmla="*/ 42 w 197"/>
              <a:gd name="T35" fmla="*/ 201 h 207"/>
              <a:gd name="T36" fmla="*/ 87 w 197"/>
              <a:gd name="T37" fmla="*/ 156 h 207"/>
              <a:gd name="T38" fmla="*/ 87 w 197"/>
              <a:gd name="T39" fmla="*/ 156 h 207"/>
              <a:gd name="T40" fmla="*/ 87 w 197"/>
              <a:gd name="T41" fmla="*/ 138 h 207"/>
              <a:gd name="T42" fmla="*/ 84 w 197"/>
              <a:gd name="T43" fmla="*/ 135 h 207"/>
              <a:gd name="T44" fmla="*/ 129 w 197"/>
              <a:gd name="T45" fmla="*/ 90 h 207"/>
              <a:gd name="T46" fmla="*/ 149 w 197"/>
              <a:gd name="T47" fmla="*/ 110 h 207"/>
              <a:gd name="T48" fmla="*/ 152 w 197"/>
              <a:gd name="T49" fmla="*/ 113 h 207"/>
              <a:gd name="T50" fmla="*/ 153 w 197"/>
              <a:gd name="T51" fmla="*/ 112 h 207"/>
              <a:gd name="T52" fmla="*/ 153 w 197"/>
              <a:gd name="T53" fmla="*/ 112 h 207"/>
              <a:gd name="T54" fmla="*/ 154 w 197"/>
              <a:gd name="T55" fmla="*/ 112 h 207"/>
              <a:gd name="T56" fmla="*/ 188 w 197"/>
              <a:gd name="T57" fmla="*/ 112 h 207"/>
              <a:gd name="T58" fmla="*/ 188 w 197"/>
              <a:gd name="T59" fmla="*/ 112 h 207"/>
              <a:gd name="T60" fmla="*/ 195 w 197"/>
              <a:gd name="T61" fmla="*/ 105 h 207"/>
              <a:gd name="T62" fmla="*/ 195 w 197"/>
              <a:gd name="T63" fmla="*/ 71 h 207"/>
              <a:gd name="T64" fmla="*/ 195 w 197"/>
              <a:gd name="T65" fmla="*/ 71 h 207"/>
              <a:gd name="T66" fmla="*/ 195 w 197"/>
              <a:gd name="T67" fmla="*/ 70 h 207"/>
              <a:gd name="T68" fmla="*/ 196 w 197"/>
              <a:gd name="T69" fmla="*/ 69 h 207"/>
              <a:gd name="T70" fmla="*/ 81 w 197"/>
              <a:gd name="T71" fmla="*/ 150 h 207"/>
              <a:gd name="T72" fmla="*/ 36 w 197"/>
              <a:gd name="T73" fmla="*/ 195 h 207"/>
              <a:gd name="T74" fmla="*/ 36 w 197"/>
              <a:gd name="T75" fmla="*/ 195 h 207"/>
              <a:gd name="T76" fmla="*/ 30 w 197"/>
              <a:gd name="T77" fmla="*/ 195 h 207"/>
              <a:gd name="T78" fmla="*/ 11 w 197"/>
              <a:gd name="T79" fmla="*/ 176 h 207"/>
              <a:gd name="T80" fmla="*/ 11 w 197"/>
              <a:gd name="T81" fmla="*/ 176 h 207"/>
              <a:gd name="T82" fmla="*/ 11 w 197"/>
              <a:gd name="T83" fmla="*/ 170 h 207"/>
              <a:gd name="T84" fmla="*/ 56 w 197"/>
              <a:gd name="T85" fmla="*/ 125 h 207"/>
              <a:gd name="T86" fmla="*/ 56 w 197"/>
              <a:gd name="T87" fmla="*/ 125 h 207"/>
              <a:gd name="T88" fmla="*/ 62 w 197"/>
              <a:gd name="T89" fmla="*/ 125 h 207"/>
              <a:gd name="T90" fmla="*/ 81 w 197"/>
              <a:gd name="T91" fmla="*/ 144 h 207"/>
              <a:gd name="T92" fmla="*/ 81 w 197"/>
              <a:gd name="T93" fmla="*/ 144 h 207"/>
              <a:gd name="T94" fmla="*/ 81 w 197"/>
              <a:gd name="T95" fmla="*/ 150 h 207"/>
              <a:gd name="T96" fmla="*/ 187 w 197"/>
              <a:gd name="T97" fmla="*/ 104 h 207"/>
              <a:gd name="T98" fmla="*/ 155 w 197"/>
              <a:gd name="T99" fmla="*/ 104 h 207"/>
              <a:gd name="T100" fmla="*/ 152 w 197"/>
              <a:gd name="T101" fmla="*/ 101 h 207"/>
              <a:gd name="T102" fmla="*/ 152 w 197"/>
              <a:gd name="T103" fmla="*/ 101 h 207"/>
              <a:gd name="T104" fmla="*/ 93 w 197"/>
              <a:gd name="T105" fmla="*/ 42 h 207"/>
              <a:gd name="T106" fmla="*/ 93 w 197"/>
              <a:gd name="T107" fmla="*/ 42 h 207"/>
              <a:gd name="T108" fmla="*/ 93 w 197"/>
              <a:gd name="T109" fmla="*/ 39 h 207"/>
              <a:gd name="T110" fmla="*/ 121 w 197"/>
              <a:gd name="T111" fmla="*/ 10 h 207"/>
              <a:gd name="T112" fmla="*/ 121 w 197"/>
              <a:gd name="T113" fmla="*/ 10 h 207"/>
              <a:gd name="T114" fmla="*/ 125 w 197"/>
              <a:gd name="T115" fmla="*/ 10 h 207"/>
              <a:gd name="T116" fmla="*/ 184 w 197"/>
              <a:gd name="T117" fmla="*/ 69 h 207"/>
              <a:gd name="T118" fmla="*/ 184 w 197"/>
              <a:gd name="T119" fmla="*/ 69 h 207"/>
              <a:gd name="T120" fmla="*/ 187 w 197"/>
              <a:gd name="T121" fmla="*/ 72 h 207"/>
              <a:gd name="T122" fmla="*/ 187 w 197"/>
              <a:gd name="T123" fmla="*/ 104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97" h="207">
                <a:moveTo>
                  <a:pt x="196" y="69"/>
                </a:moveTo>
                <a:lnTo>
                  <a:pt x="131" y="4"/>
                </a:lnTo>
                <a:lnTo>
                  <a:pt x="131" y="4"/>
                </a:lnTo>
                <a:cubicBezTo>
                  <a:pt x="127" y="0"/>
                  <a:pt x="120" y="0"/>
                  <a:pt x="115" y="4"/>
                </a:cubicBezTo>
                <a:lnTo>
                  <a:pt x="87" y="33"/>
                </a:lnTo>
                <a:lnTo>
                  <a:pt x="87" y="33"/>
                </a:lnTo>
                <a:cubicBezTo>
                  <a:pt x="82" y="37"/>
                  <a:pt x="82" y="44"/>
                  <a:pt x="87" y="48"/>
                </a:cubicBezTo>
                <a:lnTo>
                  <a:pt x="115" y="77"/>
                </a:lnTo>
                <a:lnTo>
                  <a:pt x="71" y="122"/>
                </a:lnTo>
                <a:lnTo>
                  <a:pt x="68" y="119"/>
                </a:lnTo>
                <a:lnTo>
                  <a:pt x="68" y="119"/>
                </a:lnTo>
                <a:cubicBezTo>
                  <a:pt x="63" y="114"/>
                  <a:pt x="55" y="114"/>
                  <a:pt x="50" y="119"/>
                </a:cubicBezTo>
                <a:lnTo>
                  <a:pt x="5" y="164"/>
                </a:lnTo>
                <a:lnTo>
                  <a:pt x="5" y="164"/>
                </a:lnTo>
                <a:cubicBezTo>
                  <a:pt x="0" y="169"/>
                  <a:pt x="0" y="177"/>
                  <a:pt x="5" y="182"/>
                </a:cubicBezTo>
                <a:lnTo>
                  <a:pt x="24" y="201"/>
                </a:lnTo>
                <a:lnTo>
                  <a:pt x="24" y="201"/>
                </a:lnTo>
                <a:cubicBezTo>
                  <a:pt x="29" y="206"/>
                  <a:pt x="37" y="206"/>
                  <a:pt x="42" y="201"/>
                </a:cubicBezTo>
                <a:lnTo>
                  <a:pt x="87" y="156"/>
                </a:lnTo>
                <a:lnTo>
                  <a:pt x="87" y="156"/>
                </a:lnTo>
                <a:cubicBezTo>
                  <a:pt x="92" y="151"/>
                  <a:pt x="92" y="143"/>
                  <a:pt x="87" y="138"/>
                </a:cubicBezTo>
                <a:lnTo>
                  <a:pt x="84" y="135"/>
                </a:lnTo>
                <a:lnTo>
                  <a:pt x="129" y="90"/>
                </a:lnTo>
                <a:lnTo>
                  <a:pt x="149" y="110"/>
                </a:lnTo>
                <a:lnTo>
                  <a:pt x="152" y="113"/>
                </a:lnTo>
                <a:lnTo>
                  <a:pt x="153" y="112"/>
                </a:lnTo>
                <a:lnTo>
                  <a:pt x="153" y="112"/>
                </a:lnTo>
                <a:lnTo>
                  <a:pt x="154" y="112"/>
                </a:lnTo>
                <a:lnTo>
                  <a:pt x="188" y="112"/>
                </a:lnTo>
                <a:lnTo>
                  <a:pt x="188" y="112"/>
                </a:lnTo>
                <a:cubicBezTo>
                  <a:pt x="192" y="112"/>
                  <a:pt x="195" y="109"/>
                  <a:pt x="195" y="105"/>
                </a:cubicBezTo>
                <a:lnTo>
                  <a:pt x="195" y="71"/>
                </a:lnTo>
                <a:lnTo>
                  <a:pt x="195" y="71"/>
                </a:lnTo>
                <a:lnTo>
                  <a:pt x="195" y="70"/>
                </a:lnTo>
                <a:lnTo>
                  <a:pt x="196" y="69"/>
                </a:lnTo>
                <a:close/>
                <a:moveTo>
                  <a:pt x="81" y="150"/>
                </a:moveTo>
                <a:lnTo>
                  <a:pt x="36" y="195"/>
                </a:lnTo>
                <a:lnTo>
                  <a:pt x="36" y="195"/>
                </a:lnTo>
                <a:cubicBezTo>
                  <a:pt x="34" y="197"/>
                  <a:pt x="32" y="197"/>
                  <a:pt x="30" y="195"/>
                </a:cubicBezTo>
                <a:lnTo>
                  <a:pt x="11" y="176"/>
                </a:lnTo>
                <a:lnTo>
                  <a:pt x="11" y="176"/>
                </a:lnTo>
                <a:cubicBezTo>
                  <a:pt x="9" y="174"/>
                  <a:pt x="9" y="172"/>
                  <a:pt x="11" y="170"/>
                </a:cubicBezTo>
                <a:lnTo>
                  <a:pt x="56" y="125"/>
                </a:lnTo>
                <a:lnTo>
                  <a:pt x="56" y="125"/>
                </a:lnTo>
                <a:cubicBezTo>
                  <a:pt x="58" y="123"/>
                  <a:pt x="60" y="123"/>
                  <a:pt x="62" y="125"/>
                </a:cubicBezTo>
                <a:lnTo>
                  <a:pt x="81" y="144"/>
                </a:lnTo>
                <a:lnTo>
                  <a:pt x="81" y="144"/>
                </a:lnTo>
                <a:cubicBezTo>
                  <a:pt x="83" y="146"/>
                  <a:pt x="83" y="148"/>
                  <a:pt x="81" y="150"/>
                </a:cubicBezTo>
                <a:close/>
                <a:moveTo>
                  <a:pt x="187" y="104"/>
                </a:moveTo>
                <a:lnTo>
                  <a:pt x="155" y="104"/>
                </a:lnTo>
                <a:lnTo>
                  <a:pt x="152" y="101"/>
                </a:lnTo>
                <a:lnTo>
                  <a:pt x="152" y="101"/>
                </a:lnTo>
                <a:lnTo>
                  <a:pt x="93" y="42"/>
                </a:lnTo>
                <a:lnTo>
                  <a:pt x="93" y="42"/>
                </a:lnTo>
                <a:cubicBezTo>
                  <a:pt x="92" y="41"/>
                  <a:pt x="92" y="40"/>
                  <a:pt x="93" y="39"/>
                </a:cubicBezTo>
                <a:lnTo>
                  <a:pt x="121" y="10"/>
                </a:lnTo>
                <a:lnTo>
                  <a:pt x="121" y="10"/>
                </a:lnTo>
                <a:cubicBezTo>
                  <a:pt x="122" y="9"/>
                  <a:pt x="124" y="9"/>
                  <a:pt x="125" y="10"/>
                </a:cubicBezTo>
                <a:lnTo>
                  <a:pt x="184" y="69"/>
                </a:lnTo>
                <a:lnTo>
                  <a:pt x="184" y="69"/>
                </a:lnTo>
                <a:lnTo>
                  <a:pt x="187" y="72"/>
                </a:lnTo>
                <a:lnTo>
                  <a:pt x="187" y="1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64646" y="2840539"/>
            <a:ext cx="227419" cy="217943"/>
          </a:xfrm>
          <a:custGeom>
            <a:avLst/>
            <a:gdLst>
              <a:gd name="T0" fmla="*/ 184 w 210"/>
              <a:gd name="T1" fmla="*/ 12 h 202"/>
              <a:gd name="T2" fmla="*/ 192 w 210"/>
              <a:gd name="T3" fmla="*/ 0 h 202"/>
              <a:gd name="T4" fmla="*/ 17 w 210"/>
              <a:gd name="T5" fmla="*/ 12 h 202"/>
              <a:gd name="T6" fmla="*/ 23 w 210"/>
              <a:gd name="T7" fmla="*/ 192 h 202"/>
              <a:gd name="T8" fmla="*/ 0 w 210"/>
              <a:gd name="T9" fmla="*/ 201 h 202"/>
              <a:gd name="T10" fmla="*/ 209 w 210"/>
              <a:gd name="T11" fmla="*/ 192 h 202"/>
              <a:gd name="T12" fmla="*/ 103 w 210"/>
              <a:gd name="T13" fmla="*/ 152 h 202"/>
              <a:gd name="T14" fmla="*/ 92 w 210"/>
              <a:gd name="T15" fmla="*/ 164 h 202"/>
              <a:gd name="T16" fmla="*/ 92 w 210"/>
              <a:gd name="T17" fmla="*/ 192 h 202"/>
              <a:gd name="T18" fmla="*/ 32 w 210"/>
              <a:gd name="T19" fmla="*/ 16 h 202"/>
              <a:gd name="T20" fmla="*/ 175 w 210"/>
              <a:gd name="T21" fmla="*/ 192 h 202"/>
              <a:gd name="T22" fmla="*/ 115 w 210"/>
              <a:gd name="T23" fmla="*/ 164 h 202"/>
              <a:gd name="T24" fmla="*/ 103 w 210"/>
              <a:gd name="T25" fmla="*/ 152 h 202"/>
              <a:gd name="T26" fmla="*/ 72 w 210"/>
              <a:gd name="T27" fmla="*/ 37 h 202"/>
              <a:gd name="T28" fmla="*/ 53 w 210"/>
              <a:gd name="T29" fmla="*/ 56 h 202"/>
              <a:gd name="T30" fmla="*/ 94 w 210"/>
              <a:gd name="T31" fmla="*/ 37 h 202"/>
              <a:gd name="T32" fmla="*/ 113 w 210"/>
              <a:gd name="T33" fmla="*/ 56 h 202"/>
              <a:gd name="T34" fmla="*/ 94 w 210"/>
              <a:gd name="T35" fmla="*/ 37 h 202"/>
              <a:gd name="T36" fmla="*/ 135 w 210"/>
              <a:gd name="T37" fmla="*/ 56 h 202"/>
              <a:gd name="T38" fmla="*/ 154 w 210"/>
              <a:gd name="T39" fmla="*/ 37 h 202"/>
              <a:gd name="T40" fmla="*/ 53 w 210"/>
              <a:gd name="T41" fmla="*/ 74 h 202"/>
              <a:gd name="T42" fmla="*/ 72 w 210"/>
              <a:gd name="T43" fmla="*/ 93 h 202"/>
              <a:gd name="T44" fmla="*/ 53 w 210"/>
              <a:gd name="T45" fmla="*/ 74 h 202"/>
              <a:gd name="T46" fmla="*/ 113 w 210"/>
              <a:gd name="T47" fmla="*/ 74 h 202"/>
              <a:gd name="T48" fmla="*/ 94 w 210"/>
              <a:gd name="T49" fmla="*/ 93 h 202"/>
              <a:gd name="T50" fmla="*/ 154 w 210"/>
              <a:gd name="T51" fmla="*/ 93 h 202"/>
              <a:gd name="T52" fmla="*/ 135 w 210"/>
              <a:gd name="T53" fmla="*/ 74 h 202"/>
              <a:gd name="T54" fmla="*/ 154 w 210"/>
              <a:gd name="T55" fmla="*/ 93 h 202"/>
              <a:gd name="T56" fmla="*/ 72 w 210"/>
              <a:gd name="T57" fmla="*/ 111 h 202"/>
              <a:gd name="T58" fmla="*/ 53 w 210"/>
              <a:gd name="T59" fmla="*/ 130 h 202"/>
              <a:gd name="T60" fmla="*/ 94 w 210"/>
              <a:gd name="T61" fmla="*/ 111 h 202"/>
              <a:gd name="T62" fmla="*/ 113 w 210"/>
              <a:gd name="T63" fmla="*/ 130 h 202"/>
              <a:gd name="T64" fmla="*/ 94 w 210"/>
              <a:gd name="T65" fmla="*/ 111 h 202"/>
              <a:gd name="T66" fmla="*/ 135 w 210"/>
              <a:gd name="T67" fmla="*/ 130 h 202"/>
              <a:gd name="T68" fmla="*/ 154 w 210"/>
              <a:gd name="T69" fmla="*/ 111 h 202"/>
              <a:gd name="T70" fmla="*/ 53 w 210"/>
              <a:gd name="T71" fmla="*/ 147 h 202"/>
              <a:gd name="T72" fmla="*/ 72 w 210"/>
              <a:gd name="T73" fmla="*/ 166 h 202"/>
              <a:gd name="T74" fmla="*/ 53 w 210"/>
              <a:gd name="T75" fmla="*/ 147 h 202"/>
              <a:gd name="T76" fmla="*/ 135 w 210"/>
              <a:gd name="T77" fmla="*/ 166 h 202"/>
              <a:gd name="T78" fmla="*/ 154 w 210"/>
              <a:gd name="T79" fmla="*/ 147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0" h="202">
                <a:moveTo>
                  <a:pt x="184" y="192"/>
                </a:moveTo>
                <a:lnTo>
                  <a:pt x="184" y="12"/>
                </a:lnTo>
                <a:lnTo>
                  <a:pt x="192" y="12"/>
                </a:lnTo>
                <a:lnTo>
                  <a:pt x="192" y="0"/>
                </a:lnTo>
                <a:lnTo>
                  <a:pt x="17" y="0"/>
                </a:lnTo>
                <a:lnTo>
                  <a:pt x="17" y="12"/>
                </a:lnTo>
                <a:lnTo>
                  <a:pt x="23" y="12"/>
                </a:lnTo>
                <a:lnTo>
                  <a:pt x="23" y="192"/>
                </a:lnTo>
                <a:lnTo>
                  <a:pt x="0" y="192"/>
                </a:lnTo>
                <a:lnTo>
                  <a:pt x="0" y="201"/>
                </a:lnTo>
                <a:lnTo>
                  <a:pt x="209" y="201"/>
                </a:lnTo>
                <a:lnTo>
                  <a:pt x="209" y="192"/>
                </a:lnTo>
                <a:lnTo>
                  <a:pt x="184" y="192"/>
                </a:lnTo>
                <a:close/>
                <a:moveTo>
                  <a:pt x="103" y="152"/>
                </a:moveTo>
                <a:lnTo>
                  <a:pt x="103" y="152"/>
                </a:lnTo>
                <a:cubicBezTo>
                  <a:pt x="97" y="152"/>
                  <a:pt x="92" y="157"/>
                  <a:pt x="92" y="164"/>
                </a:cubicBezTo>
                <a:lnTo>
                  <a:pt x="92" y="164"/>
                </a:lnTo>
                <a:lnTo>
                  <a:pt x="92" y="192"/>
                </a:lnTo>
                <a:lnTo>
                  <a:pt x="32" y="192"/>
                </a:lnTo>
                <a:lnTo>
                  <a:pt x="32" y="16"/>
                </a:lnTo>
                <a:lnTo>
                  <a:pt x="175" y="16"/>
                </a:lnTo>
                <a:lnTo>
                  <a:pt x="175" y="192"/>
                </a:lnTo>
                <a:lnTo>
                  <a:pt x="115" y="192"/>
                </a:lnTo>
                <a:lnTo>
                  <a:pt x="115" y="164"/>
                </a:lnTo>
                <a:lnTo>
                  <a:pt x="115" y="164"/>
                </a:lnTo>
                <a:cubicBezTo>
                  <a:pt x="115" y="157"/>
                  <a:pt x="110" y="152"/>
                  <a:pt x="103" y="152"/>
                </a:cubicBezTo>
                <a:close/>
                <a:moveTo>
                  <a:pt x="53" y="37"/>
                </a:moveTo>
                <a:lnTo>
                  <a:pt x="72" y="37"/>
                </a:lnTo>
                <a:lnTo>
                  <a:pt x="72" y="56"/>
                </a:lnTo>
                <a:lnTo>
                  <a:pt x="53" y="56"/>
                </a:lnTo>
                <a:lnTo>
                  <a:pt x="53" y="37"/>
                </a:lnTo>
                <a:close/>
                <a:moveTo>
                  <a:pt x="94" y="37"/>
                </a:moveTo>
                <a:lnTo>
                  <a:pt x="113" y="37"/>
                </a:lnTo>
                <a:lnTo>
                  <a:pt x="113" y="56"/>
                </a:lnTo>
                <a:lnTo>
                  <a:pt x="94" y="56"/>
                </a:lnTo>
                <a:lnTo>
                  <a:pt x="94" y="37"/>
                </a:lnTo>
                <a:close/>
                <a:moveTo>
                  <a:pt x="154" y="56"/>
                </a:moveTo>
                <a:lnTo>
                  <a:pt x="135" y="56"/>
                </a:lnTo>
                <a:lnTo>
                  <a:pt x="135" y="37"/>
                </a:lnTo>
                <a:lnTo>
                  <a:pt x="154" y="37"/>
                </a:lnTo>
                <a:lnTo>
                  <a:pt x="154" y="56"/>
                </a:lnTo>
                <a:close/>
                <a:moveTo>
                  <a:pt x="53" y="74"/>
                </a:moveTo>
                <a:lnTo>
                  <a:pt x="72" y="74"/>
                </a:lnTo>
                <a:lnTo>
                  <a:pt x="72" y="93"/>
                </a:lnTo>
                <a:lnTo>
                  <a:pt x="53" y="93"/>
                </a:lnTo>
                <a:lnTo>
                  <a:pt x="53" y="74"/>
                </a:lnTo>
                <a:close/>
                <a:moveTo>
                  <a:pt x="94" y="74"/>
                </a:moveTo>
                <a:lnTo>
                  <a:pt x="113" y="74"/>
                </a:lnTo>
                <a:lnTo>
                  <a:pt x="113" y="93"/>
                </a:lnTo>
                <a:lnTo>
                  <a:pt x="94" y="93"/>
                </a:lnTo>
                <a:lnTo>
                  <a:pt x="94" y="74"/>
                </a:lnTo>
                <a:close/>
                <a:moveTo>
                  <a:pt x="154" y="93"/>
                </a:moveTo>
                <a:lnTo>
                  <a:pt x="135" y="93"/>
                </a:lnTo>
                <a:lnTo>
                  <a:pt x="135" y="74"/>
                </a:lnTo>
                <a:lnTo>
                  <a:pt x="154" y="74"/>
                </a:lnTo>
                <a:lnTo>
                  <a:pt x="154" y="93"/>
                </a:lnTo>
                <a:close/>
                <a:moveTo>
                  <a:pt x="53" y="111"/>
                </a:moveTo>
                <a:lnTo>
                  <a:pt x="72" y="111"/>
                </a:lnTo>
                <a:lnTo>
                  <a:pt x="72" y="130"/>
                </a:lnTo>
                <a:lnTo>
                  <a:pt x="53" y="130"/>
                </a:lnTo>
                <a:lnTo>
                  <a:pt x="53" y="111"/>
                </a:lnTo>
                <a:close/>
                <a:moveTo>
                  <a:pt x="94" y="111"/>
                </a:moveTo>
                <a:lnTo>
                  <a:pt x="113" y="111"/>
                </a:lnTo>
                <a:lnTo>
                  <a:pt x="113" y="130"/>
                </a:lnTo>
                <a:lnTo>
                  <a:pt x="94" y="130"/>
                </a:lnTo>
                <a:lnTo>
                  <a:pt x="94" y="111"/>
                </a:lnTo>
                <a:close/>
                <a:moveTo>
                  <a:pt x="154" y="130"/>
                </a:moveTo>
                <a:lnTo>
                  <a:pt x="135" y="130"/>
                </a:lnTo>
                <a:lnTo>
                  <a:pt x="135" y="111"/>
                </a:lnTo>
                <a:lnTo>
                  <a:pt x="154" y="111"/>
                </a:lnTo>
                <a:lnTo>
                  <a:pt x="154" y="130"/>
                </a:lnTo>
                <a:close/>
                <a:moveTo>
                  <a:pt x="53" y="147"/>
                </a:moveTo>
                <a:lnTo>
                  <a:pt x="72" y="147"/>
                </a:lnTo>
                <a:lnTo>
                  <a:pt x="72" y="166"/>
                </a:lnTo>
                <a:lnTo>
                  <a:pt x="53" y="166"/>
                </a:lnTo>
                <a:lnTo>
                  <a:pt x="53" y="147"/>
                </a:lnTo>
                <a:close/>
                <a:moveTo>
                  <a:pt x="154" y="166"/>
                </a:moveTo>
                <a:lnTo>
                  <a:pt x="135" y="166"/>
                </a:lnTo>
                <a:lnTo>
                  <a:pt x="135" y="147"/>
                </a:lnTo>
                <a:lnTo>
                  <a:pt x="154" y="147"/>
                </a:lnTo>
                <a:lnTo>
                  <a:pt x="154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93073" y="2366750"/>
            <a:ext cx="170564" cy="232158"/>
          </a:xfrm>
          <a:custGeom>
            <a:avLst/>
            <a:gdLst>
              <a:gd name="T0" fmla="*/ 83 w 159"/>
              <a:gd name="T1" fmla="*/ 74 h 218"/>
              <a:gd name="T2" fmla="*/ 104 w 159"/>
              <a:gd name="T3" fmla="*/ 74 h 218"/>
              <a:gd name="T4" fmla="*/ 104 w 159"/>
              <a:gd name="T5" fmla="*/ 83 h 218"/>
              <a:gd name="T6" fmla="*/ 83 w 159"/>
              <a:gd name="T7" fmla="*/ 83 h 218"/>
              <a:gd name="T8" fmla="*/ 83 w 159"/>
              <a:gd name="T9" fmla="*/ 104 h 218"/>
              <a:gd name="T10" fmla="*/ 74 w 159"/>
              <a:gd name="T11" fmla="*/ 104 h 218"/>
              <a:gd name="T12" fmla="*/ 74 w 159"/>
              <a:gd name="T13" fmla="*/ 83 h 218"/>
              <a:gd name="T14" fmla="*/ 53 w 159"/>
              <a:gd name="T15" fmla="*/ 83 h 218"/>
              <a:gd name="T16" fmla="*/ 53 w 159"/>
              <a:gd name="T17" fmla="*/ 74 h 218"/>
              <a:gd name="T18" fmla="*/ 74 w 159"/>
              <a:gd name="T19" fmla="*/ 74 h 218"/>
              <a:gd name="T20" fmla="*/ 74 w 159"/>
              <a:gd name="T21" fmla="*/ 52 h 218"/>
              <a:gd name="T22" fmla="*/ 83 w 159"/>
              <a:gd name="T23" fmla="*/ 52 h 218"/>
              <a:gd name="T24" fmla="*/ 83 w 159"/>
              <a:gd name="T25" fmla="*/ 74 h 218"/>
              <a:gd name="T26" fmla="*/ 130 w 159"/>
              <a:gd name="T27" fmla="*/ 78 h 218"/>
              <a:gd name="T28" fmla="*/ 130 w 159"/>
              <a:gd name="T29" fmla="*/ 78 h 218"/>
              <a:gd name="T30" fmla="*/ 42 w 159"/>
              <a:gd name="T31" fmla="*/ 115 h 218"/>
              <a:gd name="T32" fmla="*/ 42 w 159"/>
              <a:gd name="T33" fmla="*/ 115 h 218"/>
              <a:gd name="T34" fmla="*/ 79 w 159"/>
              <a:gd name="T35" fmla="*/ 27 h 218"/>
              <a:gd name="T36" fmla="*/ 79 w 159"/>
              <a:gd name="T37" fmla="*/ 27 h 218"/>
              <a:gd name="T38" fmla="*/ 130 w 159"/>
              <a:gd name="T39" fmla="*/ 78 h 218"/>
              <a:gd name="T40" fmla="*/ 122 w 159"/>
              <a:gd name="T41" fmla="*/ 78 h 218"/>
              <a:gd name="T42" fmla="*/ 122 w 159"/>
              <a:gd name="T43" fmla="*/ 78 h 218"/>
              <a:gd name="T44" fmla="*/ 48 w 159"/>
              <a:gd name="T45" fmla="*/ 48 h 218"/>
              <a:gd name="T46" fmla="*/ 48 w 159"/>
              <a:gd name="T47" fmla="*/ 48 h 218"/>
              <a:gd name="T48" fmla="*/ 79 w 159"/>
              <a:gd name="T49" fmla="*/ 121 h 218"/>
              <a:gd name="T50" fmla="*/ 79 w 159"/>
              <a:gd name="T51" fmla="*/ 121 h 218"/>
              <a:gd name="T52" fmla="*/ 122 w 159"/>
              <a:gd name="T53" fmla="*/ 78 h 218"/>
              <a:gd name="T54" fmla="*/ 92 w 159"/>
              <a:gd name="T55" fmla="*/ 210 h 218"/>
              <a:gd name="T56" fmla="*/ 92 w 159"/>
              <a:gd name="T57" fmla="*/ 210 h 218"/>
              <a:gd name="T58" fmla="*/ 92 w 159"/>
              <a:gd name="T59" fmla="*/ 210 h 218"/>
              <a:gd name="T60" fmla="*/ 79 w 159"/>
              <a:gd name="T61" fmla="*/ 217 h 218"/>
              <a:gd name="T62" fmla="*/ 78 w 159"/>
              <a:gd name="T63" fmla="*/ 217 h 218"/>
              <a:gd name="T64" fmla="*/ 78 w 159"/>
              <a:gd name="T65" fmla="*/ 217 h 218"/>
              <a:gd name="T66" fmla="*/ 65 w 159"/>
              <a:gd name="T67" fmla="*/ 210 h 218"/>
              <a:gd name="T68" fmla="*/ 65 w 159"/>
              <a:gd name="T69" fmla="*/ 210 h 218"/>
              <a:gd name="T70" fmla="*/ 0 w 159"/>
              <a:gd name="T71" fmla="*/ 83 h 218"/>
              <a:gd name="T72" fmla="*/ 0 w 159"/>
              <a:gd name="T73" fmla="*/ 83 h 218"/>
              <a:gd name="T74" fmla="*/ 79 w 159"/>
              <a:gd name="T75" fmla="*/ 0 h 218"/>
              <a:gd name="T76" fmla="*/ 79 w 159"/>
              <a:gd name="T77" fmla="*/ 0 h 218"/>
              <a:gd name="T78" fmla="*/ 158 w 159"/>
              <a:gd name="T79" fmla="*/ 83 h 218"/>
              <a:gd name="T80" fmla="*/ 158 w 159"/>
              <a:gd name="T81" fmla="*/ 83 h 218"/>
              <a:gd name="T82" fmla="*/ 92 w 159"/>
              <a:gd name="T83" fmla="*/ 210 h 218"/>
              <a:gd name="T84" fmla="*/ 150 w 159"/>
              <a:gd name="T85" fmla="*/ 83 h 218"/>
              <a:gd name="T86" fmla="*/ 150 w 159"/>
              <a:gd name="T87" fmla="*/ 83 h 218"/>
              <a:gd name="T88" fmla="*/ 79 w 159"/>
              <a:gd name="T89" fmla="*/ 8 h 218"/>
              <a:gd name="T90" fmla="*/ 79 w 159"/>
              <a:gd name="T91" fmla="*/ 8 h 218"/>
              <a:gd name="T92" fmla="*/ 8 w 159"/>
              <a:gd name="T93" fmla="*/ 83 h 218"/>
              <a:gd name="T94" fmla="*/ 8 w 159"/>
              <a:gd name="T95" fmla="*/ 83 h 218"/>
              <a:gd name="T96" fmla="*/ 72 w 159"/>
              <a:gd name="T97" fmla="*/ 205 h 218"/>
              <a:gd name="T98" fmla="*/ 72 w 159"/>
              <a:gd name="T99" fmla="*/ 205 h 218"/>
              <a:gd name="T100" fmla="*/ 78 w 159"/>
              <a:gd name="T101" fmla="*/ 209 h 218"/>
              <a:gd name="T102" fmla="*/ 79 w 159"/>
              <a:gd name="T103" fmla="*/ 209 h 218"/>
              <a:gd name="T104" fmla="*/ 79 w 159"/>
              <a:gd name="T105" fmla="*/ 209 h 218"/>
              <a:gd name="T106" fmla="*/ 86 w 159"/>
              <a:gd name="T107" fmla="*/ 205 h 218"/>
              <a:gd name="T108" fmla="*/ 86 w 159"/>
              <a:gd name="T109" fmla="*/ 205 h 218"/>
              <a:gd name="T110" fmla="*/ 150 w 159"/>
              <a:gd name="T111" fmla="*/ 83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59" h="218">
                <a:moveTo>
                  <a:pt x="83" y="74"/>
                </a:moveTo>
                <a:lnTo>
                  <a:pt x="104" y="74"/>
                </a:lnTo>
                <a:lnTo>
                  <a:pt x="104" y="83"/>
                </a:lnTo>
                <a:lnTo>
                  <a:pt x="83" y="83"/>
                </a:lnTo>
                <a:lnTo>
                  <a:pt x="83" y="104"/>
                </a:lnTo>
                <a:lnTo>
                  <a:pt x="74" y="104"/>
                </a:lnTo>
                <a:lnTo>
                  <a:pt x="74" y="83"/>
                </a:lnTo>
                <a:lnTo>
                  <a:pt x="53" y="83"/>
                </a:lnTo>
                <a:lnTo>
                  <a:pt x="53" y="74"/>
                </a:lnTo>
                <a:lnTo>
                  <a:pt x="74" y="74"/>
                </a:lnTo>
                <a:lnTo>
                  <a:pt x="74" y="52"/>
                </a:lnTo>
                <a:lnTo>
                  <a:pt x="83" y="52"/>
                </a:lnTo>
                <a:lnTo>
                  <a:pt x="83" y="74"/>
                </a:lnTo>
                <a:close/>
                <a:moveTo>
                  <a:pt x="130" y="78"/>
                </a:moveTo>
                <a:lnTo>
                  <a:pt x="130" y="78"/>
                </a:lnTo>
                <a:cubicBezTo>
                  <a:pt x="130" y="124"/>
                  <a:pt x="75" y="147"/>
                  <a:pt x="42" y="115"/>
                </a:cubicBezTo>
                <a:lnTo>
                  <a:pt x="42" y="115"/>
                </a:lnTo>
                <a:cubicBezTo>
                  <a:pt x="10" y="82"/>
                  <a:pt x="33" y="27"/>
                  <a:pt x="79" y="27"/>
                </a:cubicBezTo>
                <a:lnTo>
                  <a:pt x="79" y="27"/>
                </a:lnTo>
                <a:cubicBezTo>
                  <a:pt x="107" y="27"/>
                  <a:pt x="130" y="50"/>
                  <a:pt x="130" y="78"/>
                </a:cubicBezTo>
                <a:close/>
                <a:moveTo>
                  <a:pt x="122" y="78"/>
                </a:moveTo>
                <a:lnTo>
                  <a:pt x="122" y="78"/>
                </a:lnTo>
                <a:cubicBezTo>
                  <a:pt x="122" y="40"/>
                  <a:pt x="75" y="20"/>
                  <a:pt x="48" y="48"/>
                </a:cubicBezTo>
                <a:lnTo>
                  <a:pt x="48" y="48"/>
                </a:lnTo>
                <a:cubicBezTo>
                  <a:pt x="21" y="75"/>
                  <a:pt x="40" y="121"/>
                  <a:pt x="79" y="121"/>
                </a:cubicBezTo>
                <a:lnTo>
                  <a:pt x="79" y="121"/>
                </a:lnTo>
                <a:cubicBezTo>
                  <a:pt x="102" y="121"/>
                  <a:pt x="122" y="102"/>
                  <a:pt x="122" y="78"/>
                </a:cubicBezTo>
                <a:close/>
                <a:moveTo>
                  <a:pt x="92" y="210"/>
                </a:moveTo>
                <a:lnTo>
                  <a:pt x="92" y="210"/>
                </a:lnTo>
                <a:lnTo>
                  <a:pt x="92" y="210"/>
                </a:lnTo>
                <a:cubicBezTo>
                  <a:pt x="89" y="214"/>
                  <a:pt x="84" y="216"/>
                  <a:pt x="79" y="217"/>
                </a:cubicBezTo>
                <a:lnTo>
                  <a:pt x="78" y="217"/>
                </a:lnTo>
                <a:lnTo>
                  <a:pt x="78" y="217"/>
                </a:lnTo>
                <a:cubicBezTo>
                  <a:pt x="73" y="216"/>
                  <a:pt x="68" y="214"/>
                  <a:pt x="65" y="210"/>
                </a:cubicBezTo>
                <a:lnTo>
                  <a:pt x="65" y="210"/>
                </a:lnTo>
                <a:cubicBezTo>
                  <a:pt x="33" y="172"/>
                  <a:pt x="0" y="127"/>
                  <a:pt x="0" y="83"/>
                </a:cubicBezTo>
                <a:lnTo>
                  <a:pt x="0" y="83"/>
                </a:lnTo>
                <a:cubicBezTo>
                  <a:pt x="0" y="37"/>
                  <a:pt x="35" y="0"/>
                  <a:pt x="79" y="0"/>
                </a:cubicBezTo>
                <a:lnTo>
                  <a:pt x="79" y="0"/>
                </a:lnTo>
                <a:cubicBezTo>
                  <a:pt x="122" y="0"/>
                  <a:pt x="158" y="37"/>
                  <a:pt x="158" y="83"/>
                </a:cubicBezTo>
                <a:lnTo>
                  <a:pt x="158" y="83"/>
                </a:lnTo>
                <a:cubicBezTo>
                  <a:pt x="158" y="127"/>
                  <a:pt x="124" y="172"/>
                  <a:pt x="92" y="210"/>
                </a:cubicBezTo>
                <a:close/>
                <a:moveTo>
                  <a:pt x="150" y="83"/>
                </a:moveTo>
                <a:lnTo>
                  <a:pt x="150" y="83"/>
                </a:lnTo>
                <a:cubicBezTo>
                  <a:pt x="150" y="42"/>
                  <a:pt x="118" y="8"/>
                  <a:pt x="79" y="8"/>
                </a:cubicBezTo>
                <a:lnTo>
                  <a:pt x="79" y="8"/>
                </a:lnTo>
                <a:cubicBezTo>
                  <a:pt x="40" y="8"/>
                  <a:pt x="8" y="42"/>
                  <a:pt x="8" y="83"/>
                </a:cubicBezTo>
                <a:lnTo>
                  <a:pt x="8" y="83"/>
                </a:lnTo>
                <a:cubicBezTo>
                  <a:pt x="8" y="125"/>
                  <a:pt x="41" y="168"/>
                  <a:pt x="72" y="205"/>
                </a:cubicBezTo>
                <a:lnTo>
                  <a:pt x="72" y="205"/>
                </a:lnTo>
                <a:cubicBezTo>
                  <a:pt x="73" y="207"/>
                  <a:pt x="76" y="208"/>
                  <a:pt x="78" y="209"/>
                </a:cubicBezTo>
                <a:lnTo>
                  <a:pt x="79" y="209"/>
                </a:lnTo>
                <a:lnTo>
                  <a:pt x="79" y="209"/>
                </a:lnTo>
                <a:cubicBezTo>
                  <a:pt x="81" y="208"/>
                  <a:pt x="84" y="207"/>
                  <a:pt x="86" y="205"/>
                </a:cubicBezTo>
                <a:lnTo>
                  <a:pt x="86" y="205"/>
                </a:lnTo>
                <a:cubicBezTo>
                  <a:pt x="116" y="168"/>
                  <a:pt x="150" y="125"/>
                  <a:pt x="150" y="8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64645" y="983286"/>
            <a:ext cx="222683" cy="227419"/>
          </a:xfrm>
          <a:custGeom>
            <a:avLst/>
            <a:gdLst>
              <a:gd name="T0" fmla="*/ 208 w 209"/>
              <a:gd name="T1" fmla="*/ 25 h 212"/>
              <a:gd name="T2" fmla="*/ 25 w 209"/>
              <a:gd name="T3" fmla="*/ 0 h 212"/>
              <a:gd name="T4" fmla="*/ 0 w 209"/>
              <a:gd name="T5" fmla="*/ 25 h 212"/>
              <a:gd name="T6" fmla="*/ 0 w 209"/>
              <a:gd name="T7" fmla="*/ 132 h 212"/>
              <a:gd name="T8" fmla="*/ 0 w 209"/>
              <a:gd name="T9" fmla="*/ 137 h 212"/>
              <a:gd name="T10" fmla="*/ 0 w 209"/>
              <a:gd name="T11" fmla="*/ 138 h 212"/>
              <a:gd name="T12" fmla="*/ 0 w 209"/>
              <a:gd name="T13" fmla="*/ 138 h 212"/>
              <a:gd name="T14" fmla="*/ 0 w 209"/>
              <a:gd name="T15" fmla="*/ 138 h 212"/>
              <a:gd name="T16" fmla="*/ 75 w 209"/>
              <a:gd name="T17" fmla="*/ 157 h 212"/>
              <a:gd name="T18" fmla="*/ 36 w 209"/>
              <a:gd name="T19" fmla="*/ 196 h 212"/>
              <a:gd name="T20" fmla="*/ 91 w 209"/>
              <a:gd name="T21" fmla="*/ 159 h 212"/>
              <a:gd name="T22" fmla="*/ 92 w 209"/>
              <a:gd name="T23" fmla="*/ 157 h 212"/>
              <a:gd name="T24" fmla="*/ 97 w 209"/>
              <a:gd name="T25" fmla="*/ 201 h 212"/>
              <a:gd name="T26" fmla="*/ 110 w 209"/>
              <a:gd name="T27" fmla="*/ 201 h 212"/>
              <a:gd name="T28" fmla="*/ 115 w 209"/>
              <a:gd name="T29" fmla="*/ 157 h 212"/>
              <a:gd name="T30" fmla="*/ 117 w 209"/>
              <a:gd name="T31" fmla="*/ 159 h 212"/>
              <a:gd name="T32" fmla="*/ 163 w 209"/>
              <a:gd name="T33" fmla="*/ 205 h 212"/>
              <a:gd name="T34" fmla="*/ 132 w 209"/>
              <a:gd name="T35" fmla="*/ 157 h 212"/>
              <a:gd name="T36" fmla="*/ 183 w 209"/>
              <a:gd name="T37" fmla="*/ 157 h 212"/>
              <a:gd name="T38" fmla="*/ 207 w 209"/>
              <a:gd name="T39" fmla="*/ 138 h 212"/>
              <a:gd name="T40" fmla="*/ 207 w 209"/>
              <a:gd name="T41" fmla="*/ 138 h 212"/>
              <a:gd name="T42" fmla="*/ 207 w 209"/>
              <a:gd name="T43" fmla="*/ 137 h 212"/>
              <a:gd name="T44" fmla="*/ 207 w 209"/>
              <a:gd name="T45" fmla="*/ 137 h 212"/>
              <a:gd name="T46" fmla="*/ 208 w 209"/>
              <a:gd name="T47" fmla="*/ 25 h 212"/>
              <a:gd name="T48" fmla="*/ 8 w 209"/>
              <a:gd name="T49" fmla="*/ 25 h 212"/>
              <a:gd name="T50" fmla="*/ 183 w 209"/>
              <a:gd name="T51" fmla="*/ 8 h 212"/>
              <a:gd name="T52" fmla="*/ 200 w 209"/>
              <a:gd name="T53" fmla="*/ 25 h 212"/>
              <a:gd name="T54" fmla="*/ 8 w 209"/>
              <a:gd name="T55" fmla="*/ 130 h 212"/>
              <a:gd name="T56" fmla="*/ 175 w 209"/>
              <a:gd name="T57" fmla="*/ 35 h 212"/>
              <a:gd name="T58" fmla="*/ 102 w 209"/>
              <a:gd name="T59" fmla="*/ 108 h 212"/>
              <a:gd name="T60" fmla="*/ 32 w 209"/>
              <a:gd name="T61" fmla="*/ 108 h 212"/>
              <a:gd name="T62" fmla="*/ 73 w 209"/>
              <a:gd name="T63" fmla="*/ 61 h 212"/>
              <a:gd name="T64" fmla="*/ 175 w 209"/>
              <a:gd name="T65" fmla="*/ 35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9" h="212">
                <a:moveTo>
                  <a:pt x="208" y="25"/>
                </a:moveTo>
                <a:lnTo>
                  <a:pt x="208" y="25"/>
                </a:lnTo>
                <a:cubicBezTo>
                  <a:pt x="208" y="11"/>
                  <a:pt x="197" y="0"/>
                  <a:pt x="183" y="0"/>
                </a:cubicBezTo>
                <a:lnTo>
                  <a:pt x="25" y="0"/>
                </a:lnTo>
                <a:lnTo>
                  <a:pt x="25" y="0"/>
                </a:lnTo>
                <a:cubicBezTo>
                  <a:pt x="11" y="0"/>
                  <a:pt x="0" y="11"/>
                  <a:pt x="0" y="25"/>
                </a:cubicBezTo>
                <a:lnTo>
                  <a:pt x="0" y="132"/>
                </a:lnTo>
                <a:lnTo>
                  <a:pt x="0" y="132"/>
                </a:lnTo>
                <a:cubicBezTo>
                  <a:pt x="0" y="134"/>
                  <a:pt x="0" y="135"/>
                  <a:pt x="0" y="137"/>
                </a:cubicBezTo>
                <a:lnTo>
                  <a:pt x="0" y="137"/>
                </a:lnTo>
                <a:lnTo>
                  <a:pt x="0" y="137"/>
                </a:lnTo>
                <a:lnTo>
                  <a:pt x="0" y="138"/>
                </a:lnTo>
                <a:lnTo>
                  <a:pt x="0" y="138"/>
                </a:lnTo>
                <a:lnTo>
                  <a:pt x="0" y="138"/>
                </a:lnTo>
                <a:lnTo>
                  <a:pt x="0" y="138"/>
                </a:lnTo>
                <a:lnTo>
                  <a:pt x="0" y="138"/>
                </a:lnTo>
                <a:cubicBezTo>
                  <a:pt x="3" y="149"/>
                  <a:pt x="13" y="157"/>
                  <a:pt x="25" y="157"/>
                </a:cubicBezTo>
                <a:lnTo>
                  <a:pt x="75" y="157"/>
                </a:lnTo>
                <a:lnTo>
                  <a:pt x="36" y="196"/>
                </a:lnTo>
                <a:lnTo>
                  <a:pt x="36" y="196"/>
                </a:lnTo>
                <a:cubicBezTo>
                  <a:pt x="30" y="202"/>
                  <a:pt x="39" y="211"/>
                  <a:pt x="45" y="205"/>
                </a:cubicBezTo>
                <a:lnTo>
                  <a:pt x="91" y="159"/>
                </a:lnTo>
                <a:lnTo>
                  <a:pt x="91" y="159"/>
                </a:lnTo>
                <a:cubicBezTo>
                  <a:pt x="91" y="158"/>
                  <a:pt x="92" y="158"/>
                  <a:pt x="92" y="157"/>
                </a:cubicBezTo>
                <a:lnTo>
                  <a:pt x="97" y="157"/>
                </a:lnTo>
                <a:lnTo>
                  <a:pt x="97" y="201"/>
                </a:lnTo>
                <a:lnTo>
                  <a:pt x="97" y="201"/>
                </a:lnTo>
                <a:cubicBezTo>
                  <a:pt x="97" y="209"/>
                  <a:pt x="110" y="209"/>
                  <a:pt x="110" y="201"/>
                </a:cubicBezTo>
                <a:lnTo>
                  <a:pt x="110" y="157"/>
                </a:lnTo>
                <a:lnTo>
                  <a:pt x="115" y="157"/>
                </a:lnTo>
                <a:lnTo>
                  <a:pt x="115" y="157"/>
                </a:lnTo>
                <a:cubicBezTo>
                  <a:pt x="115" y="158"/>
                  <a:pt x="116" y="158"/>
                  <a:pt x="117" y="159"/>
                </a:cubicBezTo>
                <a:lnTo>
                  <a:pt x="163" y="205"/>
                </a:lnTo>
                <a:lnTo>
                  <a:pt x="163" y="205"/>
                </a:lnTo>
                <a:cubicBezTo>
                  <a:pt x="168" y="211"/>
                  <a:pt x="177" y="202"/>
                  <a:pt x="171" y="196"/>
                </a:cubicBezTo>
                <a:lnTo>
                  <a:pt x="132" y="157"/>
                </a:lnTo>
                <a:lnTo>
                  <a:pt x="183" y="157"/>
                </a:lnTo>
                <a:lnTo>
                  <a:pt x="183" y="157"/>
                </a:lnTo>
                <a:cubicBezTo>
                  <a:pt x="194" y="157"/>
                  <a:pt x="204" y="149"/>
                  <a:pt x="207" y="138"/>
                </a:cubicBezTo>
                <a:lnTo>
                  <a:pt x="207" y="138"/>
                </a:lnTo>
                <a:lnTo>
                  <a:pt x="207" y="138"/>
                </a:lnTo>
                <a:lnTo>
                  <a:pt x="207" y="138"/>
                </a:lnTo>
                <a:lnTo>
                  <a:pt x="207" y="138"/>
                </a:lnTo>
                <a:lnTo>
                  <a:pt x="207" y="137"/>
                </a:lnTo>
                <a:lnTo>
                  <a:pt x="207" y="137"/>
                </a:lnTo>
                <a:lnTo>
                  <a:pt x="207" y="137"/>
                </a:lnTo>
                <a:cubicBezTo>
                  <a:pt x="208" y="135"/>
                  <a:pt x="208" y="134"/>
                  <a:pt x="208" y="132"/>
                </a:cubicBezTo>
                <a:lnTo>
                  <a:pt x="208" y="25"/>
                </a:lnTo>
                <a:close/>
                <a:moveTo>
                  <a:pt x="8" y="25"/>
                </a:moveTo>
                <a:lnTo>
                  <a:pt x="8" y="25"/>
                </a:lnTo>
                <a:cubicBezTo>
                  <a:pt x="8" y="16"/>
                  <a:pt x="15" y="8"/>
                  <a:pt x="25" y="8"/>
                </a:cubicBezTo>
                <a:lnTo>
                  <a:pt x="183" y="8"/>
                </a:lnTo>
                <a:lnTo>
                  <a:pt x="183" y="8"/>
                </a:lnTo>
                <a:cubicBezTo>
                  <a:pt x="192" y="8"/>
                  <a:pt x="199" y="16"/>
                  <a:pt x="200" y="25"/>
                </a:cubicBezTo>
                <a:lnTo>
                  <a:pt x="200" y="130"/>
                </a:lnTo>
                <a:lnTo>
                  <a:pt x="8" y="130"/>
                </a:lnTo>
                <a:lnTo>
                  <a:pt x="8" y="25"/>
                </a:lnTo>
                <a:close/>
                <a:moveTo>
                  <a:pt x="175" y="35"/>
                </a:moveTo>
                <a:lnTo>
                  <a:pt x="183" y="45"/>
                </a:lnTo>
                <a:lnTo>
                  <a:pt x="102" y="108"/>
                </a:lnTo>
                <a:lnTo>
                  <a:pt x="72" y="78"/>
                </a:lnTo>
                <a:lnTo>
                  <a:pt x="32" y="108"/>
                </a:lnTo>
                <a:lnTo>
                  <a:pt x="24" y="98"/>
                </a:lnTo>
                <a:lnTo>
                  <a:pt x="73" y="61"/>
                </a:lnTo>
                <a:lnTo>
                  <a:pt x="103" y="92"/>
                </a:lnTo>
                <a:lnTo>
                  <a:pt x="175" y="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59909" y="1442859"/>
            <a:ext cx="232156" cy="227419"/>
          </a:xfrm>
          <a:custGeom>
            <a:avLst/>
            <a:gdLst>
              <a:gd name="T0" fmla="*/ 91 w 217"/>
              <a:gd name="T1" fmla="*/ 109 h 212"/>
              <a:gd name="T2" fmla="*/ 57 w 217"/>
              <a:gd name="T3" fmla="*/ 70 h 212"/>
              <a:gd name="T4" fmla="*/ 122 w 217"/>
              <a:gd name="T5" fmla="*/ 146 h 212"/>
              <a:gd name="T6" fmla="*/ 128 w 217"/>
              <a:gd name="T7" fmla="*/ 118 h 212"/>
              <a:gd name="T8" fmla="*/ 156 w 217"/>
              <a:gd name="T9" fmla="*/ 102 h 212"/>
              <a:gd name="T10" fmla="*/ 152 w 217"/>
              <a:gd name="T11" fmla="*/ 68 h 212"/>
              <a:gd name="T12" fmla="*/ 140 w 217"/>
              <a:gd name="T13" fmla="*/ 37 h 212"/>
              <a:gd name="T14" fmla="*/ 124 w 217"/>
              <a:gd name="T15" fmla="*/ 19 h 212"/>
              <a:gd name="T16" fmla="*/ 88 w 217"/>
              <a:gd name="T17" fmla="*/ 18 h 212"/>
              <a:gd name="T18" fmla="*/ 59 w 217"/>
              <a:gd name="T19" fmla="*/ 2 h 212"/>
              <a:gd name="T20" fmla="*/ 42 w 217"/>
              <a:gd name="T21" fmla="*/ 30 h 212"/>
              <a:gd name="T22" fmla="*/ 2 w 217"/>
              <a:gd name="T23" fmla="*/ 57 h 212"/>
              <a:gd name="T24" fmla="*/ 18 w 217"/>
              <a:gd name="T25" fmla="*/ 86 h 212"/>
              <a:gd name="T26" fmla="*/ 8 w 217"/>
              <a:gd name="T27" fmla="*/ 118 h 212"/>
              <a:gd name="T28" fmla="*/ 36 w 217"/>
              <a:gd name="T29" fmla="*/ 139 h 212"/>
              <a:gd name="T30" fmla="*/ 66 w 217"/>
              <a:gd name="T31" fmla="*/ 153 h 212"/>
              <a:gd name="T32" fmla="*/ 91 w 217"/>
              <a:gd name="T33" fmla="*/ 153 h 212"/>
              <a:gd name="T34" fmla="*/ 118 w 217"/>
              <a:gd name="T35" fmla="*/ 150 h 212"/>
              <a:gd name="T36" fmla="*/ 88 w 217"/>
              <a:gd name="T37" fmla="*/ 132 h 212"/>
              <a:gd name="T38" fmla="*/ 44 w 217"/>
              <a:gd name="T39" fmla="*/ 142 h 212"/>
              <a:gd name="T40" fmla="*/ 34 w 217"/>
              <a:gd name="T41" fmla="*/ 106 h 212"/>
              <a:gd name="T42" fmla="*/ 27 w 217"/>
              <a:gd name="T43" fmla="*/ 88 h 212"/>
              <a:gd name="T44" fmla="*/ 34 w 217"/>
              <a:gd name="T45" fmla="*/ 51 h 212"/>
              <a:gd name="T46" fmla="*/ 46 w 217"/>
              <a:gd name="T47" fmla="*/ 16 h 212"/>
              <a:gd name="T48" fmla="*/ 90 w 217"/>
              <a:gd name="T49" fmla="*/ 27 h 212"/>
              <a:gd name="T50" fmla="*/ 111 w 217"/>
              <a:gd name="T51" fmla="*/ 36 h 212"/>
              <a:gd name="T52" fmla="*/ 149 w 217"/>
              <a:gd name="T53" fmla="*/ 61 h 212"/>
              <a:gd name="T54" fmla="*/ 131 w 217"/>
              <a:gd name="T55" fmla="*/ 93 h 212"/>
              <a:gd name="T56" fmla="*/ 123 w 217"/>
              <a:gd name="T57" fmla="*/ 111 h 212"/>
              <a:gd name="T58" fmla="*/ 165 w 217"/>
              <a:gd name="T59" fmla="*/ 142 h 212"/>
              <a:gd name="T60" fmla="*/ 188 w 217"/>
              <a:gd name="T61" fmla="*/ 160 h 212"/>
              <a:gd name="T62" fmla="*/ 166 w 217"/>
              <a:gd name="T63" fmla="*/ 150 h 212"/>
              <a:gd name="T64" fmla="*/ 215 w 217"/>
              <a:gd name="T65" fmla="*/ 151 h 212"/>
              <a:gd name="T66" fmla="*/ 199 w 217"/>
              <a:gd name="T67" fmla="*/ 141 h 212"/>
              <a:gd name="T68" fmla="*/ 193 w 217"/>
              <a:gd name="T69" fmla="*/ 121 h 212"/>
              <a:gd name="T70" fmla="*/ 174 w 217"/>
              <a:gd name="T71" fmla="*/ 118 h 212"/>
              <a:gd name="T72" fmla="*/ 151 w 217"/>
              <a:gd name="T73" fmla="*/ 121 h 212"/>
              <a:gd name="T74" fmla="*/ 140 w 217"/>
              <a:gd name="T75" fmla="*/ 127 h 212"/>
              <a:gd name="T76" fmla="*/ 132 w 217"/>
              <a:gd name="T77" fmla="*/ 149 h 212"/>
              <a:gd name="T78" fmla="*/ 119 w 217"/>
              <a:gd name="T79" fmla="*/ 163 h 212"/>
              <a:gd name="T80" fmla="*/ 133 w 217"/>
              <a:gd name="T81" fmla="*/ 178 h 212"/>
              <a:gd name="T82" fmla="*/ 142 w 217"/>
              <a:gd name="T83" fmla="*/ 204 h 212"/>
              <a:gd name="T84" fmla="*/ 161 w 217"/>
              <a:gd name="T85" fmla="*/ 199 h 212"/>
              <a:gd name="T86" fmla="*/ 179 w 217"/>
              <a:gd name="T87" fmla="*/ 209 h 212"/>
              <a:gd name="T88" fmla="*/ 194 w 217"/>
              <a:gd name="T89" fmla="*/ 197 h 212"/>
              <a:gd name="T90" fmla="*/ 208 w 217"/>
              <a:gd name="T91" fmla="*/ 179 h 212"/>
              <a:gd name="T92" fmla="*/ 211 w 217"/>
              <a:gd name="T93" fmla="*/ 168 h 212"/>
              <a:gd name="T94" fmla="*/ 197 w 217"/>
              <a:gd name="T95" fmla="*/ 165 h 212"/>
              <a:gd name="T96" fmla="*/ 189 w 217"/>
              <a:gd name="T97" fmla="*/ 183 h 212"/>
              <a:gd name="T98" fmla="*/ 176 w 217"/>
              <a:gd name="T99" fmla="*/ 202 h 212"/>
              <a:gd name="T100" fmla="*/ 155 w 217"/>
              <a:gd name="T101" fmla="*/ 189 h 212"/>
              <a:gd name="T102" fmla="*/ 145 w 217"/>
              <a:gd name="T103" fmla="*/ 181 h 212"/>
              <a:gd name="T104" fmla="*/ 127 w 217"/>
              <a:gd name="T105" fmla="*/ 164 h 212"/>
              <a:gd name="T106" fmla="*/ 142 w 217"/>
              <a:gd name="T107" fmla="*/ 147 h 212"/>
              <a:gd name="T108" fmla="*/ 149 w 217"/>
              <a:gd name="T109" fmla="*/ 139 h 212"/>
              <a:gd name="T110" fmla="*/ 167 w 217"/>
              <a:gd name="T111" fmla="*/ 132 h 212"/>
              <a:gd name="T112" fmla="*/ 190 w 217"/>
              <a:gd name="T113" fmla="*/ 128 h 212"/>
              <a:gd name="T114" fmla="*/ 195 w 217"/>
              <a:gd name="T115" fmla="*/ 152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7" h="212">
                <a:moveTo>
                  <a:pt x="109" y="68"/>
                </a:moveTo>
                <a:lnTo>
                  <a:pt x="109" y="68"/>
                </a:lnTo>
                <a:cubicBezTo>
                  <a:pt x="98" y="41"/>
                  <a:pt x="61" y="40"/>
                  <a:pt x="49" y="67"/>
                </a:cubicBezTo>
                <a:lnTo>
                  <a:pt x="49" y="67"/>
                </a:lnTo>
                <a:cubicBezTo>
                  <a:pt x="38" y="93"/>
                  <a:pt x="64" y="120"/>
                  <a:pt x="91" y="109"/>
                </a:cubicBezTo>
                <a:lnTo>
                  <a:pt x="91" y="109"/>
                </a:lnTo>
                <a:cubicBezTo>
                  <a:pt x="108" y="103"/>
                  <a:pt x="116" y="84"/>
                  <a:pt x="109" y="68"/>
                </a:cubicBezTo>
                <a:close/>
                <a:moveTo>
                  <a:pt x="88" y="102"/>
                </a:moveTo>
                <a:lnTo>
                  <a:pt x="88" y="102"/>
                </a:lnTo>
                <a:cubicBezTo>
                  <a:pt x="68" y="110"/>
                  <a:pt x="49" y="90"/>
                  <a:pt x="57" y="70"/>
                </a:cubicBezTo>
                <a:lnTo>
                  <a:pt x="57" y="70"/>
                </a:lnTo>
                <a:cubicBezTo>
                  <a:pt x="66" y="50"/>
                  <a:pt x="93" y="51"/>
                  <a:pt x="101" y="71"/>
                </a:cubicBezTo>
                <a:lnTo>
                  <a:pt x="101" y="71"/>
                </a:lnTo>
                <a:cubicBezTo>
                  <a:pt x="106" y="83"/>
                  <a:pt x="100" y="97"/>
                  <a:pt x="88" y="102"/>
                </a:cubicBezTo>
                <a:close/>
                <a:moveTo>
                  <a:pt x="122" y="146"/>
                </a:moveTo>
                <a:lnTo>
                  <a:pt x="122" y="146"/>
                </a:lnTo>
                <a:cubicBezTo>
                  <a:pt x="123" y="144"/>
                  <a:pt x="123" y="142"/>
                  <a:pt x="122" y="141"/>
                </a:cubicBezTo>
                <a:lnTo>
                  <a:pt x="117" y="128"/>
                </a:lnTo>
                <a:lnTo>
                  <a:pt x="117" y="128"/>
                </a:lnTo>
                <a:cubicBezTo>
                  <a:pt x="121" y="125"/>
                  <a:pt x="125" y="122"/>
                  <a:pt x="128" y="118"/>
                </a:cubicBezTo>
                <a:lnTo>
                  <a:pt x="139" y="124"/>
                </a:lnTo>
                <a:lnTo>
                  <a:pt x="139" y="124"/>
                </a:lnTo>
                <a:cubicBezTo>
                  <a:pt x="143" y="125"/>
                  <a:pt x="147" y="123"/>
                  <a:pt x="149" y="120"/>
                </a:cubicBezTo>
                <a:lnTo>
                  <a:pt x="156" y="102"/>
                </a:lnTo>
                <a:lnTo>
                  <a:pt x="156" y="102"/>
                </a:lnTo>
                <a:cubicBezTo>
                  <a:pt x="158" y="99"/>
                  <a:pt x="156" y="94"/>
                  <a:pt x="152" y="93"/>
                </a:cubicBezTo>
                <a:lnTo>
                  <a:pt x="141" y="88"/>
                </a:lnTo>
                <a:lnTo>
                  <a:pt x="141" y="88"/>
                </a:lnTo>
                <a:cubicBezTo>
                  <a:pt x="142" y="83"/>
                  <a:pt x="142" y="78"/>
                  <a:pt x="141" y="73"/>
                </a:cubicBezTo>
                <a:lnTo>
                  <a:pt x="152" y="68"/>
                </a:lnTo>
                <a:lnTo>
                  <a:pt x="152" y="68"/>
                </a:lnTo>
                <a:cubicBezTo>
                  <a:pt x="157" y="67"/>
                  <a:pt x="158" y="63"/>
                  <a:pt x="157" y="59"/>
                </a:cubicBezTo>
                <a:lnTo>
                  <a:pt x="149" y="41"/>
                </a:lnTo>
                <a:lnTo>
                  <a:pt x="149" y="41"/>
                </a:lnTo>
                <a:cubicBezTo>
                  <a:pt x="148" y="38"/>
                  <a:pt x="144" y="36"/>
                  <a:pt x="140" y="37"/>
                </a:cubicBezTo>
                <a:lnTo>
                  <a:pt x="129" y="42"/>
                </a:lnTo>
                <a:lnTo>
                  <a:pt x="129" y="42"/>
                </a:lnTo>
                <a:cubicBezTo>
                  <a:pt x="126" y="38"/>
                  <a:pt x="122" y="35"/>
                  <a:pt x="119" y="31"/>
                </a:cubicBezTo>
                <a:lnTo>
                  <a:pt x="124" y="19"/>
                </a:lnTo>
                <a:lnTo>
                  <a:pt x="124" y="19"/>
                </a:lnTo>
                <a:cubicBezTo>
                  <a:pt x="125" y="16"/>
                  <a:pt x="123" y="12"/>
                  <a:pt x="120" y="10"/>
                </a:cubicBezTo>
                <a:lnTo>
                  <a:pt x="102" y="3"/>
                </a:lnTo>
                <a:lnTo>
                  <a:pt x="102" y="3"/>
                </a:lnTo>
                <a:cubicBezTo>
                  <a:pt x="99" y="1"/>
                  <a:pt x="95" y="3"/>
                  <a:pt x="93" y="7"/>
                </a:cubicBezTo>
                <a:lnTo>
                  <a:pt x="88" y="18"/>
                </a:lnTo>
                <a:lnTo>
                  <a:pt x="88" y="18"/>
                </a:lnTo>
                <a:cubicBezTo>
                  <a:pt x="83" y="18"/>
                  <a:pt x="78" y="17"/>
                  <a:pt x="73" y="18"/>
                </a:cubicBezTo>
                <a:lnTo>
                  <a:pt x="68" y="6"/>
                </a:lnTo>
                <a:lnTo>
                  <a:pt x="68" y="6"/>
                </a:lnTo>
                <a:cubicBezTo>
                  <a:pt x="67" y="2"/>
                  <a:pt x="63" y="0"/>
                  <a:pt x="59" y="2"/>
                </a:cubicBezTo>
                <a:lnTo>
                  <a:pt x="41" y="9"/>
                </a:lnTo>
                <a:lnTo>
                  <a:pt x="41" y="9"/>
                </a:lnTo>
                <a:cubicBezTo>
                  <a:pt x="38" y="10"/>
                  <a:pt x="36" y="15"/>
                  <a:pt x="37" y="18"/>
                </a:cubicBezTo>
                <a:lnTo>
                  <a:pt x="42" y="30"/>
                </a:lnTo>
                <a:lnTo>
                  <a:pt x="42" y="30"/>
                </a:lnTo>
                <a:cubicBezTo>
                  <a:pt x="38" y="33"/>
                  <a:pt x="35" y="37"/>
                  <a:pt x="32" y="41"/>
                </a:cubicBezTo>
                <a:lnTo>
                  <a:pt x="19" y="36"/>
                </a:lnTo>
                <a:lnTo>
                  <a:pt x="19" y="36"/>
                </a:lnTo>
                <a:cubicBezTo>
                  <a:pt x="16" y="34"/>
                  <a:pt x="11" y="36"/>
                  <a:pt x="10" y="39"/>
                </a:cubicBezTo>
                <a:lnTo>
                  <a:pt x="2" y="57"/>
                </a:lnTo>
                <a:lnTo>
                  <a:pt x="2" y="57"/>
                </a:lnTo>
                <a:cubicBezTo>
                  <a:pt x="0" y="60"/>
                  <a:pt x="2" y="65"/>
                  <a:pt x="6" y="66"/>
                </a:cubicBezTo>
                <a:lnTo>
                  <a:pt x="19" y="72"/>
                </a:lnTo>
                <a:lnTo>
                  <a:pt x="19" y="72"/>
                </a:lnTo>
                <a:cubicBezTo>
                  <a:pt x="18" y="76"/>
                  <a:pt x="18" y="81"/>
                  <a:pt x="18" y="86"/>
                </a:cubicBezTo>
                <a:lnTo>
                  <a:pt x="5" y="91"/>
                </a:lnTo>
                <a:lnTo>
                  <a:pt x="5" y="91"/>
                </a:lnTo>
                <a:cubicBezTo>
                  <a:pt x="2" y="92"/>
                  <a:pt x="0" y="96"/>
                  <a:pt x="2" y="100"/>
                </a:cubicBezTo>
                <a:lnTo>
                  <a:pt x="8" y="118"/>
                </a:lnTo>
                <a:lnTo>
                  <a:pt x="8" y="118"/>
                </a:lnTo>
                <a:cubicBezTo>
                  <a:pt x="10" y="121"/>
                  <a:pt x="14" y="123"/>
                  <a:pt x="18" y="122"/>
                </a:cubicBezTo>
                <a:lnTo>
                  <a:pt x="31" y="117"/>
                </a:lnTo>
                <a:lnTo>
                  <a:pt x="31" y="117"/>
                </a:lnTo>
                <a:cubicBezTo>
                  <a:pt x="34" y="121"/>
                  <a:pt x="37" y="124"/>
                  <a:pt x="41" y="127"/>
                </a:cubicBezTo>
                <a:lnTo>
                  <a:pt x="36" y="139"/>
                </a:lnTo>
                <a:lnTo>
                  <a:pt x="36" y="139"/>
                </a:lnTo>
                <a:cubicBezTo>
                  <a:pt x="34" y="143"/>
                  <a:pt x="36" y="148"/>
                  <a:pt x="40" y="149"/>
                </a:cubicBezTo>
                <a:lnTo>
                  <a:pt x="57" y="157"/>
                </a:lnTo>
                <a:lnTo>
                  <a:pt x="57" y="157"/>
                </a:lnTo>
                <a:cubicBezTo>
                  <a:pt x="61" y="158"/>
                  <a:pt x="65" y="157"/>
                  <a:pt x="66" y="153"/>
                </a:cubicBezTo>
                <a:lnTo>
                  <a:pt x="72" y="141"/>
                </a:lnTo>
                <a:lnTo>
                  <a:pt x="72" y="141"/>
                </a:lnTo>
                <a:cubicBezTo>
                  <a:pt x="76" y="141"/>
                  <a:pt x="81" y="141"/>
                  <a:pt x="86" y="141"/>
                </a:cubicBezTo>
                <a:lnTo>
                  <a:pt x="91" y="153"/>
                </a:lnTo>
                <a:lnTo>
                  <a:pt x="91" y="153"/>
                </a:lnTo>
                <a:cubicBezTo>
                  <a:pt x="92" y="156"/>
                  <a:pt x="95" y="157"/>
                  <a:pt x="98" y="157"/>
                </a:cubicBezTo>
                <a:lnTo>
                  <a:pt x="98" y="157"/>
                </a:lnTo>
                <a:cubicBezTo>
                  <a:pt x="99" y="157"/>
                  <a:pt x="99" y="157"/>
                  <a:pt x="100" y="157"/>
                </a:cubicBezTo>
                <a:lnTo>
                  <a:pt x="118" y="150"/>
                </a:lnTo>
                <a:lnTo>
                  <a:pt x="118" y="150"/>
                </a:lnTo>
                <a:cubicBezTo>
                  <a:pt x="120" y="149"/>
                  <a:pt x="121" y="148"/>
                  <a:pt x="122" y="146"/>
                </a:cubicBezTo>
                <a:close/>
                <a:moveTo>
                  <a:pt x="114" y="142"/>
                </a:moveTo>
                <a:lnTo>
                  <a:pt x="98" y="148"/>
                </a:lnTo>
                <a:lnTo>
                  <a:pt x="91" y="131"/>
                </a:lnTo>
                <a:lnTo>
                  <a:pt x="88" y="132"/>
                </a:lnTo>
                <a:lnTo>
                  <a:pt x="88" y="132"/>
                </a:lnTo>
                <a:cubicBezTo>
                  <a:pt x="82" y="133"/>
                  <a:pt x="76" y="133"/>
                  <a:pt x="70" y="132"/>
                </a:cubicBezTo>
                <a:lnTo>
                  <a:pt x="67" y="131"/>
                </a:lnTo>
                <a:lnTo>
                  <a:pt x="59" y="148"/>
                </a:lnTo>
                <a:lnTo>
                  <a:pt x="44" y="142"/>
                </a:lnTo>
                <a:lnTo>
                  <a:pt x="51" y="124"/>
                </a:lnTo>
                <a:lnTo>
                  <a:pt x="49" y="122"/>
                </a:lnTo>
                <a:lnTo>
                  <a:pt x="49" y="122"/>
                </a:lnTo>
                <a:cubicBezTo>
                  <a:pt x="44" y="119"/>
                  <a:pt x="39" y="114"/>
                  <a:pt x="36" y="109"/>
                </a:cubicBezTo>
                <a:lnTo>
                  <a:pt x="34" y="106"/>
                </a:lnTo>
                <a:lnTo>
                  <a:pt x="16" y="114"/>
                </a:lnTo>
                <a:lnTo>
                  <a:pt x="10" y="98"/>
                </a:lnTo>
                <a:lnTo>
                  <a:pt x="28" y="91"/>
                </a:lnTo>
                <a:lnTo>
                  <a:pt x="27" y="88"/>
                </a:lnTo>
                <a:lnTo>
                  <a:pt x="27" y="88"/>
                </a:lnTo>
                <a:cubicBezTo>
                  <a:pt x="26" y="82"/>
                  <a:pt x="26" y="76"/>
                  <a:pt x="27" y="70"/>
                </a:cubicBezTo>
                <a:lnTo>
                  <a:pt x="28" y="66"/>
                </a:lnTo>
                <a:lnTo>
                  <a:pt x="10" y="59"/>
                </a:lnTo>
                <a:lnTo>
                  <a:pt x="17" y="44"/>
                </a:lnTo>
                <a:lnTo>
                  <a:pt x="34" y="51"/>
                </a:lnTo>
                <a:lnTo>
                  <a:pt x="36" y="48"/>
                </a:lnTo>
                <a:lnTo>
                  <a:pt x="36" y="48"/>
                </a:lnTo>
                <a:cubicBezTo>
                  <a:pt x="40" y="43"/>
                  <a:pt x="44" y="39"/>
                  <a:pt x="50" y="35"/>
                </a:cubicBezTo>
                <a:lnTo>
                  <a:pt x="52" y="33"/>
                </a:lnTo>
                <a:lnTo>
                  <a:pt x="46" y="16"/>
                </a:lnTo>
                <a:lnTo>
                  <a:pt x="61" y="10"/>
                </a:lnTo>
                <a:lnTo>
                  <a:pt x="68" y="27"/>
                </a:lnTo>
                <a:lnTo>
                  <a:pt x="71" y="27"/>
                </a:lnTo>
                <a:lnTo>
                  <a:pt x="71" y="27"/>
                </a:lnTo>
                <a:cubicBezTo>
                  <a:pt x="77" y="25"/>
                  <a:pt x="84" y="25"/>
                  <a:pt x="90" y="27"/>
                </a:cubicBezTo>
                <a:lnTo>
                  <a:pt x="93" y="28"/>
                </a:lnTo>
                <a:lnTo>
                  <a:pt x="100" y="11"/>
                </a:lnTo>
                <a:lnTo>
                  <a:pt x="116" y="18"/>
                </a:lnTo>
                <a:lnTo>
                  <a:pt x="108" y="34"/>
                </a:lnTo>
                <a:lnTo>
                  <a:pt x="111" y="36"/>
                </a:lnTo>
                <a:lnTo>
                  <a:pt x="111" y="36"/>
                </a:lnTo>
                <a:cubicBezTo>
                  <a:pt x="116" y="40"/>
                  <a:pt x="120" y="44"/>
                  <a:pt x="124" y="49"/>
                </a:cubicBezTo>
                <a:lnTo>
                  <a:pt x="126" y="52"/>
                </a:lnTo>
                <a:lnTo>
                  <a:pt x="143" y="45"/>
                </a:lnTo>
                <a:lnTo>
                  <a:pt x="149" y="61"/>
                </a:lnTo>
                <a:lnTo>
                  <a:pt x="132" y="67"/>
                </a:lnTo>
                <a:lnTo>
                  <a:pt x="132" y="71"/>
                </a:lnTo>
                <a:lnTo>
                  <a:pt x="132" y="71"/>
                </a:lnTo>
                <a:cubicBezTo>
                  <a:pt x="134" y="77"/>
                  <a:pt x="133" y="83"/>
                  <a:pt x="132" y="89"/>
                </a:cubicBezTo>
                <a:lnTo>
                  <a:pt x="131" y="93"/>
                </a:lnTo>
                <a:lnTo>
                  <a:pt x="148" y="100"/>
                </a:lnTo>
                <a:lnTo>
                  <a:pt x="142" y="115"/>
                </a:lnTo>
                <a:lnTo>
                  <a:pt x="125" y="108"/>
                </a:lnTo>
                <a:lnTo>
                  <a:pt x="123" y="111"/>
                </a:lnTo>
                <a:lnTo>
                  <a:pt x="123" y="111"/>
                </a:lnTo>
                <a:cubicBezTo>
                  <a:pt x="119" y="116"/>
                  <a:pt x="115" y="120"/>
                  <a:pt x="110" y="124"/>
                </a:cubicBezTo>
                <a:lnTo>
                  <a:pt x="107" y="125"/>
                </a:lnTo>
                <a:lnTo>
                  <a:pt x="114" y="142"/>
                </a:lnTo>
                <a:close/>
                <a:moveTo>
                  <a:pt x="165" y="142"/>
                </a:moveTo>
                <a:lnTo>
                  <a:pt x="165" y="142"/>
                </a:lnTo>
                <a:cubicBezTo>
                  <a:pt x="139" y="145"/>
                  <a:pt x="141" y="183"/>
                  <a:pt x="167" y="183"/>
                </a:cubicBezTo>
                <a:lnTo>
                  <a:pt x="167" y="183"/>
                </a:lnTo>
                <a:cubicBezTo>
                  <a:pt x="168" y="183"/>
                  <a:pt x="169" y="183"/>
                  <a:pt x="170" y="183"/>
                </a:cubicBezTo>
                <a:lnTo>
                  <a:pt x="170" y="183"/>
                </a:lnTo>
                <a:cubicBezTo>
                  <a:pt x="181" y="181"/>
                  <a:pt x="189" y="171"/>
                  <a:pt x="188" y="160"/>
                </a:cubicBezTo>
                <a:lnTo>
                  <a:pt x="188" y="160"/>
                </a:lnTo>
                <a:cubicBezTo>
                  <a:pt x="186" y="148"/>
                  <a:pt x="176" y="140"/>
                  <a:pt x="165" y="142"/>
                </a:cubicBezTo>
                <a:close/>
                <a:moveTo>
                  <a:pt x="169" y="174"/>
                </a:moveTo>
                <a:lnTo>
                  <a:pt x="169" y="174"/>
                </a:lnTo>
                <a:cubicBezTo>
                  <a:pt x="152" y="176"/>
                  <a:pt x="149" y="152"/>
                  <a:pt x="166" y="150"/>
                </a:cubicBezTo>
                <a:lnTo>
                  <a:pt x="166" y="150"/>
                </a:lnTo>
                <a:lnTo>
                  <a:pt x="167" y="150"/>
                </a:lnTo>
                <a:lnTo>
                  <a:pt x="167" y="150"/>
                </a:lnTo>
                <a:cubicBezTo>
                  <a:pt x="183" y="150"/>
                  <a:pt x="184" y="172"/>
                  <a:pt x="169" y="174"/>
                </a:cubicBezTo>
                <a:close/>
                <a:moveTo>
                  <a:pt x="215" y="151"/>
                </a:moveTo>
                <a:lnTo>
                  <a:pt x="215" y="151"/>
                </a:lnTo>
                <a:cubicBezTo>
                  <a:pt x="214" y="148"/>
                  <a:pt x="212" y="145"/>
                  <a:pt x="209" y="145"/>
                </a:cubicBezTo>
                <a:lnTo>
                  <a:pt x="202" y="146"/>
                </a:lnTo>
                <a:lnTo>
                  <a:pt x="202" y="146"/>
                </a:lnTo>
                <a:cubicBezTo>
                  <a:pt x="201" y="144"/>
                  <a:pt x="200" y="142"/>
                  <a:pt x="199" y="141"/>
                </a:cubicBezTo>
                <a:lnTo>
                  <a:pt x="203" y="136"/>
                </a:lnTo>
                <a:lnTo>
                  <a:pt x="203" y="136"/>
                </a:lnTo>
                <a:cubicBezTo>
                  <a:pt x="205" y="133"/>
                  <a:pt x="204" y="129"/>
                  <a:pt x="202" y="127"/>
                </a:cubicBezTo>
                <a:lnTo>
                  <a:pt x="193" y="121"/>
                </a:lnTo>
                <a:lnTo>
                  <a:pt x="193" y="121"/>
                </a:lnTo>
                <a:cubicBezTo>
                  <a:pt x="190" y="118"/>
                  <a:pt x="187" y="119"/>
                  <a:pt x="184" y="121"/>
                </a:cubicBezTo>
                <a:lnTo>
                  <a:pt x="181" y="127"/>
                </a:lnTo>
                <a:lnTo>
                  <a:pt x="181" y="127"/>
                </a:lnTo>
                <a:cubicBezTo>
                  <a:pt x="179" y="125"/>
                  <a:pt x="177" y="125"/>
                  <a:pt x="174" y="125"/>
                </a:cubicBezTo>
                <a:lnTo>
                  <a:pt x="174" y="118"/>
                </a:lnTo>
                <a:lnTo>
                  <a:pt x="174" y="118"/>
                </a:lnTo>
                <a:cubicBezTo>
                  <a:pt x="173" y="115"/>
                  <a:pt x="171" y="113"/>
                  <a:pt x="168" y="113"/>
                </a:cubicBezTo>
                <a:lnTo>
                  <a:pt x="156" y="114"/>
                </a:lnTo>
                <a:lnTo>
                  <a:pt x="156" y="114"/>
                </a:lnTo>
                <a:cubicBezTo>
                  <a:pt x="152" y="115"/>
                  <a:pt x="150" y="118"/>
                  <a:pt x="151" y="121"/>
                </a:cubicBezTo>
                <a:lnTo>
                  <a:pt x="152" y="127"/>
                </a:lnTo>
                <a:lnTo>
                  <a:pt x="152" y="127"/>
                </a:lnTo>
                <a:cubicBezTo>
                  <a:pt x="149" y="128"/>
                  <a:pt x="148" y="130"/>
                  <a:pt x="146" y="131"/>
                </a:cubicBezTo>
                <a:lnTo>
                  <a:pt x="140" y="127"/>
                </a:lnTo>
                <a:lnTo>
                  <a:pt x="140" y="127"/>
                </a:lnTo>
                <a:cubicBezTo>
                  <a:pt x="138" y="125"/>
                  <a:pt x="134" y="125"/>
                  <a:pt x="132" y="128"/>
                </a:cubicBezTo>
                <a:lnTo>
                  <a:pt x="125" y="137"/>
                </a:lnTo>
                <a:lnTo>
                  <a:pt x="125" y="137"/>
                </a:lnTo>
                <a:cubicBezTo>
                  <a:pt x="123" y="139"/>
                  <a:pt x="124" y="143"/>
                  <a:pt x="126" y="145"/>
                </a:cubicBezTo>
                <a:lnTo>
                  <a:pt x="132" y="149"/>
                </a:lnTo>
                <a:lnTo>
                  <a:pt x="132" y="149"/>
                </a:lnTo>
                <a:cubicBezTo>
                  <a:pt x="131" y="151"/>
                  <a:pt x="131" y="153"/>
                  <a:pt x="130" y="155"/>
                </a:cubicBezTo>
                <a:lnTo>
                  <a:pt x="123" y="156"/>
                </a:lnTo>
                <a:lnTo>
                  <a:pt x="123" y="156"/>
                </a:lnTo>
                <a:cubicBezTo>
                  <a:pt x="120" y="157"/>
                  <a:pt x="118" y="159"/>
                  <a:pt x="119" y="163"/>
                </a:cubicBezTo>
                <a:lnTo>
                  <a:pt x="120" y="174"/>
                </a:lnTo>
                <a:lnTo>
                  <a:pt x="120" y="174"/>
                </a:lnTo>
                <a:cubicBezTo>
                  <a:pt x="120" y="177"/>
                  <a:pt x="122" y="179"/>
                  <a:pt x="125" y="179"/>
                </a:cubicBezTo>
                <a:lnTo>
                  <a:pt x="133" y="178"/>
                </a:lnTo>
                <a:lnTo>
                  <a:pt x="133" y="178"/>
                </a:lnTo>
                <a:cubicBezTo>
                  <a:pt x="134" y="180"/>
                  <a:pt x="135" y="182"/>
                  <a:pt x="136" y="184"/>
                </a:cubicBezTo>
                <a:lnTo>
                  <a:pt x="132" y="189"/>
                </a:lnTo>
                <a:lnTo>
                  <a:pt x="132" y="189"/>
                </a:lnTo>
                <a:cubicBezTo>
                  <a:pt x="130" y="191"/>
                  <a:pt x="131" y="195"/>
                  <a:pt x="133" y="197"/>
                </a:cubicBezTo>
                <a:lnTo>
                  <a:pt x="142" y="204"/>
                </a:lnTo>
                <a:lnTo>
                  <a:pt x="142" y="204"/>
                </a:lnTo>
                <a:cubicBezTo>
                  <a:pt x="145" y="206"/>
                  <a:pt x="149" y="206"/>
                  <a:pt x="151" y="203"/>
                </a:cubicBezTo>
                <a:lnTo>
                  <a:pt x="155" y="198"/>
                </a:lnTo>
                <a:lnTo>
                  <a:pt x="155" y="198"/>
                </a:lnTo>
                <a:cubicBezTo>
                  <a:pt x="157" y="198"/>
                  <a:pt x="159" y="199"/>
                  <a:pt x="161" y="199"/>
                </a:cubicBezTo>
                <a:lnTo>
                  <a:pt x="162" y="206"/>
                </a:lnTo>
                <a:lnTo>
                  <a:pt x="162" y="206"/>
                </a:lnTo>
                <a:cubicBezTo>
                  <a:pt x="162" y="209"/>
                  <a:pt x="164" y="211"/>
                  <a:pt x="167" y="211"/>
                </a:cubicBezTo>
                <a:lnTo>
                  <a:pt x="179" y="209"/>
                </a:lnTo>
                <a:lnTo>
                  <a:pt x="179" y="209"/>
                </a:lnTo>
                <a:cubicBezTo>
                  <a:pt x="182" y="209"/>
                  <a:pt x="185" y="206"/>
                  <a:pt x="184" y="203"/>
                </a:cubicBezTo>
                <a:lnTo>
                  <a:pt x="184" y="197"/>
                </a:lnTo>
                <a:lnTo>
                  <a:pt x="184" y="197"/>
                </a:lnTo>
                <a:cubicBezTo>
                  <a:pt x="185" y="196"/>
                  <a:pt x="187" y="195"/>
                  <a:pt x="189" y="193"/>
                </a:cubicBezTo>
                <a:lnTo>
                  <a:pt x="194" y="197"/>
                </a:lnTo>
                <a:lnTo>
                  <a:pt x="194" y="197"/>
                </a:lnTo>
                <a:cubicBezTo>
                  <a:pt x="196" y="199"/>
                  <a:pt x="200" y="199"/>
                  <a:pt x="202" y="196"/>
                </a:cubicBezTo>
                <a:lnTo>
                  <a:pt x="209" y="187"/>
                </a:lnTo>
                <a:lnTo>
                  <a:pt x="209" y="187"/>
                </a:lnTo>
                <a:cubicBezTo>
                  <a:pt x="211" y="185"/>
                  <a:pt x="211" y="181"/>
                  <a:pt x="208" y="179"/>
                </a:cubicBezTo>
                <a:lnTo>
                  <a:pt x="203" y="175"/>
                </a:lnTo>
                <a:lnTo>
                  <a:pt x="203" y="175"/>
                </a:lnTo>
                <a:cubicBezTo>
                  <a:pt x="204" y="173"/>
                  <a:pt x="204" y="171"/>
                  <a:pt x="205" y="169"/>
                </a:cubicBezTo>
                <a:lnTo>
                  <a:pt x="211" y="168"/>
                </a:lnTo>
                <a:lnTo>
                  <a:pt x="211" y="168"/>
                </a:lnTo>
                <a:cubicBezTo>
                  <a:pt x="214" y="168"/>
                  <a:pt x="216" y="165"/>
                  <a:pt x="216" y="162"/>
                </a:cubicBezTo>
                <a:lnTo>
                  <a:pt x="215" y="151"/>
                </a:lnTo>
                <a:close/>
                <a:moveTo>
                  <a:pt x="197" y="162"/>
                </a:moveTo>
                <a:lnTo>
                  <a:pt x="197" y="165"/>
                </a:lnTo>
                <a:lnTo>
                  <a:pt x="197" y="165"/>
                </a:lnTo>
                <a:cubicBezTo>
                  <a:pt x="197" y="168"/>
                  <a:pt x="196" y="172"/>
                  <a:pt x="194" y="175"/>
                </a:cubicBezTo>
                <a:lnTo>
                  <a:pt x="193" y="178"/>
                </a:lnTo>
                <a:lnTo>
                  <a:pt x="201" y="184"/>
                </a:lnTo>
                <a:lnTo>
                  <a:pt x="197" y="189"/>
                </a:lnTo>
                <a:lnTo>
                  <a:pt x="189" y="183"/>
                </a:lnTo>
                <a:lnTo>
                  <a:pt x="186" y="185"/>
                </a:lnTo>
                <a:lnTo>
                  <a:pt x="186" y="185"/>
                </a:lnTo>
                <a:cubicBezTo>
                  <a:pt x="184" y="187"/>
                  <a:pt x="181" y="189"/>
                  <a:pt x="178" y="190"/>
                </a:cubicBezTo>
                <a:lnTo>
                  <a:pt x="174" y="191"/>
                </a:lnTo>
                <a:lnTo>
                  <a:pt x="176" y="202"/>
                </a:lnTo>
                <a:lnTo>
                  <a:pt x="169" y="202"/>
                </a:lnTo>
                <a:lnTo>
                  <a:pt x="168" y="192"/>
                </a:lnTo>
                <a:lnTo>
                  <a:pt x="165" y="192"/>
                </a:lnTo>
                <a:lnTo>
                  <a:pt x="165" y="192"/>
                </a:lnTo>
                <a:cubicBezTo>
                  <a:pt x="161" y="191"/>
                  <a:pt x="158" y="190"/>
                  <a:pt x="155" y="189"/>
                </a:cubicBezTo>
                <a:lnTo>
                  <a:pt x="152" y="187"/>
                </a:lnTo>
                <a:lnTo>
                  <a:pt x="145" y="196"/>
                </a:lnTo>
                <a:lnTo>
                  <a:pt x="140" y="192"/>
                </a:lnTo>
                <a:lnTo>
                  <a:pt x="147" y="184"/>
                </a:lnTo>
                <a:lnTo>
                  <a:pt x="145" y="181"/>
                </a:lnTo>
                <a:lnTo>
                  <a:pt x="145" y="181"/>
                </a:lnTo>
                <a:cubicBezTo>
                  <a:pt x="143" y="178"/>
                  <a:pt x="141" y="175"/>
                  <a:pt x="140" y="172"/>
                </a:cubicBezTo>
                <a:lnTo>
                  <a:pt x="139" y="169"/>
                </a:lnTo>
                <a:lnTo>
                  <a:pt x="128" y="170"/>
                </a:lnTo>
                <a:lnTo>
                  <a:pt x="127" y="164"/>
                </a:lnTo>
                <a:lnTo>
                  <a:pt x="138" y="163"/>
                </a:lnTo>
                <a:lnTo>
                  <a:pt x="138" y="159"/>
                </a:lnTo>
                <a:lnTo>
                  <a:pt x="138" y="159"/>
                </a:lnTo>
                <a:cubicBezTo>
                  <a:pt x="138" y="156"/>
                  <a:pt x="139" y="153"/>
                  <a:pt x="140" y="150"/>
                </a:cubicBezTo>
                <a:lnTo>
                  <a:pt x="142" y="147"/>
                </a:lnTo>
                <a:lnTo>
                  <a:pt x="134" y="140"/>
                </a:lnTo>
                <a:lnTo>
                  <a:pt x="137" y="135"/>
                </a:lnTo>
                <a:lnTo>
                  <a:pt x="146" y="142"/>
                </a:lnTo>
                <a:lnTo>
                  <a:pt x="149" y="139"/>
                </a:lnTo>
                <a:lnTo>
                  <a:pt x="149" y="139"/>
                </a:lnTo>
                <a:cubicBezTo>
                  <a:pt x="151" y="137"/>
                  <a:pt x="154" y="135"/>
                  <a:pt x="158" y="134"/>
                </a:cubicBezTo>
                <a:lnTo>
                  <a:pt x="161" y="133"/>
                </a:lnTo>
                <a:lnTo>
                  <a:pt x="159" y="122"/>
                </a:lnTo>
                <a:lnTo>
                  <a:pt x="166" y="122"/>
                </a:lnTo>
                <a:lnTo>
                  <a:pt x="167" y="132"/>
                </a:lnTo>
                <a:lnTo>
                  <a:pt x="170" y="133"/>
                </a:lnTo>
                <a:lnTo>
                  <a:pt x="170" y="133"/>
                </a:lnTo>
                <a:cubicBezTo>
                  <a:pt x="174" y="133"/>
                  <a:pt x="177" y="134"/>
                  <a:pt x="180" y="135"/>
                </a:cubicBezTo>
                <a:lnTo>
                  <a:pt x="183" y="137"/>
                </a:lnTo>
                <a:lnTo>
                  <a:pt x="190" y="128"/>
                </a:lnTo>
                <a:lnTo>
                  <a:pt x="195" y="133"/>
                </a:lnTo>
                <a:lnTo>
                  <a:pt x="188" y="141"/>
                </a:lnTo>
                <a:lnTo>
                  <a:pt x="190" y="143"/>
                </a:lnTo>
                <a:lnTo>
                  <a:pt x="190" y="143"/>
                </a:lnTo>
                <a:cubicBezTo>
                  <a:pt x="193" y="146"/>
                  <a:pt x="194" y="149"/>
                  <a:pt x="195" y="152"/>
                </a:cubicBezTo>
                <a:lnTo>
                  <a:pt x="197" y="155"/>
                </a:lnTo>
                <a:lnTo>
                  <a:pt x="207" y="154"/>
                </a:lnTo>
                <a:lnTo>
                  <a:pt x="207" y="160"/>
                </a:lnTo>
                <a:lnTo>
                  <a:pt x="197" y="1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74121" y="3323803"/>
            <a:ext cx="208467" cy="175304"/>
          </a:xfrm>
          <a:custGeom>
            <a:avLst/>
            <a:gdLst>
              <a:gd name="T0" fmla="*/ 40 w 196"/>
              <a:gd name="T1" fmla="*/ 81 h 163"/>
              <a:gd name="T2" fmla="*/ 40 w 196"/>
              <a:gd name="T3" fmla="*/ 5 h 163"/>
              <a:gd name="T4" fmla="*/ 40 w 196"/>
              <a:gd name="T5" fmla="*/ 5 h 163"/>
              <a:gd name="T6" fmla="*/ 32 w 196"/>
              <a:gd name="T7" fmla="*/ 5 h 163"/>
              <a:gd name="T8" fmla="*/ 32 w 196"/>
              <a:gd name="T9" fmla="*/ 81 h 163"/>
              <a:gd name="T10" fmla="*/ 32 w 196"/>
              <a:gd name="T11" fmla="*/ 81 h 163"/>
              <a:gd name="T12" fmla="*/ 32 w 196"/>
              <a:gd name="T13" fmla="*/ 137 h 163"/>
              <a:gd name="T14" fmla="*/ 32 w 196"/>
              <a:gd name="T15" fmla="*/ 157 h 163"/>
              <a:gd name="T16" fmla="*/ 32 w 196"/>
              <a:gd name="T17" fmla="*/ 157 h 163"/>
              <a:gd name="T18" fmla="*/ 40 w 196"/>
              <a:gd name="T19" fmla="*/ 157 h 163"/>
              <a:gd name="T20" fmla="*/ 40 w 196"/>
              <a:gd name="T21" fmla="*/ 137 h 163"/>
              <a:gd name="T22" fmla="*/ 40 w 196"/>
              <a:gd name="T23" fmla="*/ 137 h 163"/>
              <a:gd name="T24" fmla="*/ 40 w 196"/>
              <a:gd name="T25" fmla="*/ 81 h 163"/>
              <a:gd name="T26" fmla="*/ 37 w 196"/>
              <a:gd name="T27" fmla="*/ 129 h 163"/>
              <a:gd name="T28" fmla="*/ 37 w 196"/>
              <a:gd name="T29" fmla="*/ 129 h 163"/>
              <a:gd name="T30" fmla="*/ 23 w 196"/>
              <a:gd name="T31" fmla="*/ 95 h 163"/>
              <a:gd name="T32" fmla="*/ 23 w 196"/>
              <a:gd name="T33" fmla="*/ 95 h 163"/>
              <a:gd name="T34" fmla="*/ 57 w 196"/>
              <a:gd name="T35" fmla="*/ 109 h 163"/>
              <a:gd name="T36" fmla="*/ 57 w 196"/>
              <a:gd name="T37" fmla="*/ 109 h 163"/>
              <a:gd name="T38" fmla="*/ 37 w 196"/>
              <a:gd name="T39" fmla="*/ 129 h 163"/>
              <a:gd name="T40" fmla="*/ 163 w 196"/>
              <a:gd name="T41" fmla="*/ 64 h 163"/>
              <a:gd name="T42" fmla="*/ 163 w 196"/>
              <a:gd name="T43" fmla="*/ 5 h 163"/>
              <a:gd name="T44" fmla="*/ 163 w 196"/>
              <a:gd name="T45" fmla="*/ 5 h 163"/>
              <a:gd name="T46" fmla="*/ 154 w 196"/>
              <a:gd name="T47" fmla="*/ 5 h 163"/>
              <a:gd name="T48" fmla="*/ 154 w 196"/>
              <a:gd name="T49" fmla="*/ 64 h 163"/>
              <a:gd name="T50" fmla="*/ 154 w 196"/>
              <a:gd name="T51" fmla="*/ 64 h 163"/>
              <a:gd name="T52" fmla="*/ 154 w 196"/>
              <a:gd name="T53" fmla="*/ 120 h 163"/>
              <a:gd name="T54" fmla="*/ 154 w 196"/>
              <a:gd name="T55" fmla="*/ 157 h 163"/>
              <a:gd name="T56" fmla="*/ 154 w 196"/>
              <a:gd name="T57" fmla="*/ 157 h 163"/>
              <a:gd name="T58" fmla="*/ 163 w 196"/>
              <a:gd name="T59" fmla="*/ 157 h 163"/>
              <a:gd name="T60" fmla="*/ 163 w 196"/>
              <a:gd name="T61" fmla="*/ 121 h 163"/>
              <a:gd name="T62" fmla="*/ 163 w 196"/>
              <a:gd name="T63" fmla="*/ 121 h 163"/>
              <a:gd name="T64" fmla="*/ 163 w 196"/>
              <a:gd name="T65" fmla="*/ 64 h 163"/>
              <a:gd name="T66" fmla="*/ 159 w 196"/>
              <a:gd name="T67" fmla="*/ 112 h 163"/>
              <a:gd name="T68" fmla="*/ 159 w 196"/>
              <a:gd name="T69" fmla="*/ 112 h 163"/>
              <a:gd name="T70" fmla="*/ 144 w 196"/>
              <a:gd name="T71" fmla="*/ 78 h 163"/>
              <a:gd name="T72" fmla="*/ 144 w 196"/>
              <a:gd name="T73" fmla="*/ 78 h 163"/>
              <a:gd name="T74" fmla="*/ 179 w 196"/>
              <a:gd name="T75" fmla="*/ 92 h 163"/>
              <a:gd name="T76" fmla="*/ 179 w 196"/>
              <a:gd name="T77" fmla="*/ 92 h 163"/>
              <a:gd name="T78" fmla="*/ 159 w 196"/>
              <a:gd name="T79" fmla="*/ 112 h 163"/>
              <a:gd name="T80" fmla="*/ 101 w 196"/>
              <a:gd name="T81" fmla="*/ 20 h 163"/>
              <a:gd name="T82" fmla="*/ 101 w 196"/>
              <a:gd name="T83" fmla="*/ 5 h 163"/>
              <a:gd name="T84" fmla="*/ 101 w 196"/>
              <a:gd name="T85" fmla="*/ 5 h 163"/>
              <a:gd name="T86" fmla="*/ 93 w 196"/>
              <a:gd name="T87" fmla="*/ 5 h 163"/>
              <a:gd name="T88" fmla="*/ 93 w 196"/>
              <a:gd name="T89" fmla="*/ 20 h 163"/>
              <a:gd name="T90" fmla="*/ 93 w 196"/>
              <a:gd name="T91" fmla="*/ 20 h 163"/>
              <a:gd name="T92" fmla="*/ 93 w 196"/>
              <a:gd name="T93" fmla="*/ 76 h 163"/>
              <a:gd name="T94" fmla="*/ 93 w 196"/>
              <a:gd name="T95" fmla="*/ 157 h 163"/>
              <a:gd name="T96" fmla="*/ 93 w 196"/>
              <a:gd name="T97" fmla="*/ 157 h 163"/>
              <a:gd name="T98" fmla="*/ 101 w 196"/>
              <a:gd name="T99" fmla="*/ 157 h 163"/>
              <a:gd name="T100" fmla="*/ 101 w 196"/>
              <a:gd name="T101" fmla="*/ 76 h 163"/>
              <a:gd name="T102" fmla="*/ 101 w 196"/>
              <a:gd name="T103" fmla="*/ 76 h 163"/>
              <a:gd name="T104" fmla="*/ 101 w 196"/>
              <a:gd name="T105" fmla="*/ 20 h 163"/>
              <a:gd name="T106" fmla="*/ 98 w 196"/>
              <a:gd name="T107" fmla="*/ 68 h 163"/>
              <a:gd name="T108" fmla="*/ 98 w 196"/>
              <a:gd name="T109" fmla="*/ 68 h 163"/>
              <a:gd name="T110" fmla="*/ 83 w 196"/>
              <a:gd name="T111" fmla="*/ 34 h 163"/>
              <a:gd name="T112" fmla="*/ 83 w 196"/>
              <a:gd name="T113" fmla="*/ 34 h 163"/>
              <a:gd name="T114" fmla="*/ 118 w 196"/>
              <a:gd name="T115" fmla="*/ 48 h 163"/>
              <a:gd name="T116" fmla="*/ 118 w 196"/>
              <a:gd name="T117" fmla="*/ 48 h 163"/>
              <a:gd name="T118" fmla="*/ 98 w 196"/>
              <a:gd name="T119" fmla="*/ 68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6" h="163">
                <a:moveTo>
                  <a:pt x="40" y="81"/>
                </a:moveTo>
                <a:lnTo>
                  <a:pt x="40" y="5"/>
                </a:lnTo>
                <a:lnTo>
                  <a:pt x="40" y="5"/>
                </a:lnTo>
                <a:cubicBezTo>
                  <a:pt x="40" y="0"/>
                  <a:pt x="32" y="0"/>
                  <a:pt x="32" y="5"/>
                </a:cubicBezTo>
                <a:lnTo>
                  <a:pt x="32" y="81"/>
                </a:lnTo>
                <a:lnTo>
                  <a:pt x="32" y="81"/>
                </a:lnTo>
                <a:cubicBezTo>
                  <a:pt x="0" y="87"/>
                  <a:pt x="0" y="132"/>
                  <a:pt x="32" y="137"/>
                </a:cubicBezTo>
                <a:lnTo>
                  <a:pt x="32" y="157"/>
                </a:lnTo>
                <a:lnTo>
                  <a:pt x="32" y="157"/>
                </a:lnTo>
                <a:cubicBezTo>
                  <a:pt x="32" y="162"/>
                  <a:pt x="40" y="162"/>
                  <a:pt x="40" y="157"/>
                </a:cubicBezTo>
                <a:lnTo>
                  <a:pt x="40" y="137"/>
                </a:lnTo>
                <a:lnTo>
                  <a:pt x="40" y="137"/>
                </a:lnTo>
                <a:cubicBezTo>
                  <a:pt x="73" y="133"/>
                  <a:pt x="73" y="85"/>
                  <a:pt x="40" y="81"/>
                </a:cubicBezTo>
                <a:close/>
                <a:moveTo>
                  <a:pt x="37" y="129"/>
                </a:moveTo>
                <a:lnTo>
                  <a:pt x="37" y="129"/>
                </a:lnTo>
                <a:cubicBezTo>
                  <a:pt x="19" y="129"/>
                  <a:pt x="10" y="108"/>
                  <a:pt x="23" y="95"/>
                </a:cubicBezTo>
                <a:lnTo>
                  <a:pt x="23" y="95"/>
                </a:lnTo>
                <a:cubicBezTo>
                  <a:pt x="35" y="82"/>
                  <a:pt x="57" y="91"/>
                  <a:pt x="57" y="109"/>
                </a:cubicBezTo>
                <a:lnTo>
                  <a:pt x="57" y="109"/>
                </a:lnTo>
                <a:cubicBezTo>
                  <a:pt x="57" y="120"/>
                  <a:pt x="48" y="129"/>
                  <a:pt x="37" y="129"/>
                </a:cubicBezTo>
                <a:close/>
                <a:moveTo>
                  <a:pt x="163" y="64"/>
                </a:moveTo>
                <a:lnTo>
                  <a:pt x="163" y="5"/>
                </a:lnTo>
                <a:lnTo>
                  <a:pt x="163" y="5"/>
                </a:lnTo>
                <a:cubicBezTo>
                  <a:pt x="163" y="0"/>
                  <a:pt x="154" y="0"/>
                  <a:pt x="154" y="5"/>
                </a:cubicBezTo>
                <a:lnTo>
                  <a:pt x="154" y="64"/>
                </a:lnTo>
                <a:lnTo>
                  <a:pt x="154" y="64"/>
                </a:lnTo>
                <a:cubicBezTo>
                  <a:pt x="122" y="69"/>
                  <a:pt x="122" y="116"/>
                  <a:pt x="154" y="120"/>
                </a:cubicBezTo>
                <a:lnTo>
                  <a:pt x="154" y="157"/>
                </a:lnTo>
                <a:lnTo>
                  <a:pt x="154" y="157"/>
                </a:lnTo>
                <a:cubicBezTo>
                  <a:pt x="154" y="162"/>
                  <a:pt x="163" y="162"/>
                  <a:pt x="163" y="157"/>
                </a:cubicBezTo>
                <a:lnTo>
                  <a:pt x="163" y="121"/>
                </a:lnTo>
                <a:lnTo>
                  <a:pt x="163" y="121"/>
                </a:lnTo>
                <a:cubicBezTo>
                  <a:pt x="195" y="116"/>
                  <a:pt x="195" y="69"/>
                  <a:pt x="163" y="64"/>
                </a:cubicBezTo>
                <a:close/>
                <a:moveTo>
                  <a:pt x="159" y="112"/>
                </a:moveTo>
                <a:lnTo>
                  <a:pt x="159" y="112"/>
                </a:lnTo>
                <a:cubicBezTo>
                  <a:pt x="141" y="112"/>
                  <a:pt x="132" y="91"/>
                  <a:pt x="144" y="78"/>
                </a:cubicBezTo>
                <a:lnTo>
                  <a:pt x="144" y="78"/>
                </a:lnTo>
                <a:cubicBezTo>
                  <a:pt x="157" y="66"/>
                  <a:pt x="179" y="75"/>
                  <a:pt x="179" y="92"/>
                </a:cubicBezTo>
                <a:lnTo>
                  <a:pt x="179" y="92"/>
                </a:lnTo>
                <a:cubicBezTo>
                  <a:pt x="179" y="104"/>
                  <a:pt x="170" y="112"/>
                  <a:pt x="159" y="112"/>
                </a:cubicBezTo>
                <a:close/>
                <a:moveTo>
                  <a:pt x="101" y="20"/>
                </a:moveTo>
                <a:lnTo>
                  <a:pt x="101" y="5"/>
                </a:lnTo>
                <a:lnTo>
                  <a:pt x="101" y="5"/>
                </a:lnTo>
                <a:cubicBezTo>
                  <a:pt x="101" y="0"/>
                  <a:pt x="93" y="0"/>
                  <a:pt x="93" y="5"/>
                </a:cubicBezTo>
                <a:lnTo>
                  <a:pt x="93" y="20"/>
                </a:lnTo>
                <a:lnTo>
                  <a:pt x="93" y="20"/>
                </a:lnTo>
                <a:cubicBezTo>
                  <a:pt x="61" y="25"/>
                  <a:pt x="61" y="71"/>
                  <a:pt x="93" y="76"/>
                </a:cubicBezTo>
                <a:lnTo>
                  <a:pt x="93" y="157"/>
                </a:lnTo>
                <a:lnTo>
                  <a:pt x="93" y="157"/>
                </a:lnTo>
                <a:cubicBezTo>
                  <a:pt x="93" y="162"/>
                  <a:pt x="101" y="162"/>
                  <a:pt x="101" y="157"/>
                </a:cubicBezTo>
                <a:lnTo>
                  <a:pt x="101" y="76"/>
                </a:lnTo>
                <a:lnTo>
                  <a:pt x="101" y="76"/>
                </a:lnTo>
                <a:cubicBezTo>
                  <a:pt x="134" y="72"/>
                  <a:pt x="134" y="25"/>
                  <a:pt x="101" y="20"/>
                </a:cubicBezTo>
                <a:close/>
                <a:moveTo>
                  <a:pt x="98" y="68"/>
                </a:moveTo>
                <a:lnTo>
                  <a:pt x="98" y="68"/>
                </a:lnTo>
                <a:cubicBezTo>
                  <a:pt x="80" y="68"/>
                  <a:pt x="71" y="46"/>
                  <a:pt x="83" y="34"/>
                </a:cubicBezTo>
                <a:lnTo>
                  <a:pt x="83" y="34"/>
                </a:lnTo>
                <a:cubicBezTo>
                  <a:pt x="96" y="21"/>
                  <a:pt x="118" y="30"/>
                  <a:pt x="118" y="48"/>
                </a:cubicBezTo>
                <a:lnTo>
                  <a:pt x="118" y="48"/>
                </a:lnTo>
                <a:cubicBezTo>
                  <a:pt x="118" y="59"/>
                  <a:pt x="109" y="68"/>
                  <a:pt x="98" y="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59910" y="1926124"/>
            <a:ext cx="236894" cy="189519"/>
          </a:xfrm>
          <a:custGeom>
            <a:avLst/>
            <a:gdLst>
              <a:gd name="T0" fmla="*/ 75 w 222"/>
              <a:gd name="T1" fmla="*/ 174 h 175"/>
              <a:gd name="T2" fmla="*/ 0 w 222"/>
              <a:gd name="T3" fmla="*/ 149 h 175"/>
              <a:gd name="T4" fmla="*/ 16 w 222"/>
              <a:gd name="T5" fmla="*/ 149 h 175"/>
              <a:gd name="T6" fmla="*/ 18 w 222"/>
              <a:gd name="T7" fmla="*/ 149 h 175"/>
              <a:gd name="T8" fmla="*/ 62 w 222"/>
              <a:gd name="T9" fmla="*/ 137 h 175"/>
              <a:gd name="T10" fmla="*/ 28 w 222"/>
              <a:gd name="T11" fmla="*/ 99 h 175"/>
              <a:gd name="T12" fmla="*/ 35 w 222"/>
              <a:gd name="T13" fmla="*/ 101 h 175"/>
              <a:gd name="T14" fmla="*/ 16 w 222"/>
              <a:gd name="T15" fmla="*/ 59 h 175"/>
              <a:gd name="T16" fmla="*/ 22 w 222"/>
              <a:gd name="T17" fmla="*/ 62 h 175"/>
              <a:gd name="T18" fmla="*/ 25 w 222"/>
              <a:gd name="T19" fmla="*/ 63 h 175"/>
              <a:gd name="T20" fmla="*/ 25 w 222"/>
              <a:gd name="T21" fmla="*/ 6 h 175"/>
              <a:gd name="T22" fmla="*/ 30 w 222"/>
              <a:gd name="T23" fmla="*/ 11 h 175"/>
              <a:gd name="T24" fmla="*/ 106 w 222"/>
              <a:gd name="T25" fmla="*/ 52 h 175"/>
              <a:gd name="T26" fmla="*/ 106 w 222"/>
              <a:gd name="T27" fmla="*/ 48 h 175"/>
              <a:gd name="T28" fmla="*/ 151 w 222"/>
              <a:gd name="T29" fmla="*/ 2 h 175"/>
              <a:gd name="T30" fmla="*/ 183 w 222"/>
              <a:gd name="T31" fmla="*/ 15 h 175"/>
              <a:gd name="T32" fmla="*/ 216 w 222"/>
              <a:gd name="T33" fmla="*/ 0 h 175"/>
              <a:gd name="T34" fmla="*/ 212 w 222"/>
              <a:gd name="T35" fmla="*/ 11 h 175"/>
              <a:gd name="T36" fmla="*/ 204 w 222"/>
              <a:gd name="T37" fmla="*/ 25 h 175"/>
              <a:gd name="T38" fmla="*/ 221 w 222"/>
              <a:gd name="T39" fmla="*/ 17 h 175"/>
              <a:gd name="T40" fmla="*/ 216 w 222"/>
              <a:gd name="T41" fmla="*/ 28 h 175"/>
              <a:gd name="T42" fmla="*/ 197 w 222"/>
              <a:gd name="T43" fmla="*/ 48 h 175"/>
              <a:gd name="T44" fmla="*/ 165 w 222"/>
              <a:gd name="T45" fmla="*/ 134 h 175"/>
              <a:gd name="T46" fmla="*/ 75 w 222"/>
              <a:gd name="T47" fmla="*/ 174 h 175"/>
              <a:gd name="T48" fmla="*/ 31 w 222"/>
              <a:gd name="T49" fmla="*/ 156 h 175"/>
              <a:gd name="T50" fmla="*/ 75 w 222"/>
              <a:gd name="T51" fmla="*/ 165 h 175"/>
              <a:gd name="T52" fmla="*/ 159 w 222"/>
              <a:gd name="T53" fmla="*/ 129 h 175"/>
              <a:gd name="T54" fmla="*/ 189 w 222"/>
              <a:gd name="T55" fmla="*/ 46 h 175"/>
              <a:gd name="T56" fmla="*/ 191 w 222"/>
              <a:gd name="T57" fmla="*/ 42 h 175"/>
              <a:gd name="T58" fmla="*/ 202 w 222"/>
              <a:gd name="T59" fmla="*/ 34 h 175"/>
              <a:gd name="T60" fmla="*/ 190 w 222"/>
              <a:gd name="T61" fmla="*/ 36 h 175"/>
              <a:gd name="T62" fmla="*/ 185 w 222"/>
              <a:gd name="T63" fmla="*/ 30 h 175"/>
              <a:gd name="T64" fmla="*/ 188 w 222"/>
              <a:gd name="T65" fmla="*/ 28 h 175"/>
              <a:gd name="T66" fmla="*/ 198 w 222"/>
              <a:gd name="T67" fmla="*/ 19 h 175"/>
              <a:gd name="T68" fmla="*/ 181 w 222"/>
              <a:gd name="T69" fmla="*/ 24 h 175"/>
              <a:gd name="T70" fmla="*/ 179 w 222"/>
              <a:gd name="T71" fmla="*/ 23 h 175"/>
              <a:gd name="T72" fmla="*/ 151 w 222"/>
              <a:gd name="T73" fmla="*/ 10 h 175"/>
              <a:gd name="T74" fmla="*/ 114 w 222"/>
              <a:gd name="T75" fmla="*/ 48 h 175"/>
              <a:gd name="T76" fmla="*/ 117 w 222"/>
              <a:gd name="T77" fmla="*/ 60 h 175"/>
              <a:gd name="T78" fmla="*/ 111 w 222"/>
              <a:gd name="T79" fmla="*/ 60 h 175"/>
              <a:gd name="T80" fmla="*/ 27 w 222"/>
              <a:gd name="T81" fmla="*/ 21 h 175"/>
              <a:gd name="T82" fmla="*/ 49 w 222"/>
              <a:gd name="T83" fmla="*/ 74 h 175"/>
              <a:gd name="T84" fmla="*/ 37 w 222"/>
              <a:gd name="T85" fmla="*/ 74 h 175"/>
              <a:gd name="T86" fmla="*/ 25 w 222"/>
              <a:gd name="T87" fmla="*/ 72 h 175"/>
              <a:gd name="T88" fmla="*/ 72 w 222"/>
              <a:gd name="T89" fmla="*/ 105 h 175"/>
              <a:gd name="T90" fmla="*/ 56 w 222"/>
              <a:gd name="T91" fmla="*/ 110 h 175"/>
              <a:gd name="T92" fmla="*/ 46 w 222"/>
              <a:gd name="T93" fmla="*/ 111 h 175"/>
              <a:gd name="T94" fmla="*/ 42 w 222"/>
              <a:gd name="T95" fmla="*/ 111 h 175"/>
              <a:gd name="T96" fmla="*/ 85 w 222"/>
              <a:gd name="T97" fmla="*/ 131 h 175"/>
              <a:gd name="T98" fmla="*/ 76 w 222"/>
              <a:gd name="T99" fmla="*/ 138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2" h="175">
                <a:moveTo>
                  <a:pt x="75" y="174"/>
                </a:moveTo>
                <a:lnTo>
                  <a:pt x="75" y="174"/>
                </a:lnTo>
                <a:cubicBezTo>
                  <a:pt x="53" y="174"/>
                  <a:pt x="32" y="168"/>
                  <a:pt x="13" y="157"/>
                </a:cubicBezTo>
                <a:lnTo>
                  <a:pt x="0" y="149"/>
                </a:lnTo>
                <a:lnTo>
                  <a:pt x="16" y="149"/>
                </a:lnTo>
                <a:lnTo>
                  <a:pt x="16" y="149"/>
                </a:lnTo>
                <a:cubicBezTo>
                  <a:pt x="16" y="149"/>
                  <a:pt x="16" y="149"/>
                  <a:pt x="18" y="149"/>
                </a:cubicBezTo>
                <a:lnTo>
                  <a:pt x="18" y="149"/>
                </a:lnTo>
                <a:cubicBezTo>
                  <a:pt x="34" y="149"/>
                  <a:pt x="49" y="145"/>
                  <a:pt x="62" y="137"/>
                </a:cubicBezTo>
                <a:lnTo>
                  <a:pt x="62" y="137"/>
                </a:lnTo>
                <a:cubicBezTo>
                  <a:pt x="47" y="133"/>
                  <a:pt x="36" y="121"/>
                  <a:pt x="31" y="107"/>
                </a:cubicBezTo>
                <a:lnTo>
                  <a:pt x="28" y="99"/>
                </a:lnTo>
                <a:lnTo>
                  <a:pt x="35" y="101"/>
                </a:lnTo>
                <a:lnTo>
                  <a:pt x="35" y="101"/>
                </a:lnTo>
                <a:cubicBezTo>
                  <a:pt x="24" y="93"/>
                  <a:pt x="17" y="80"/>
                  <a:pt x="16" y="66"/>
                </a:cubicBezTo>
                <a:lnTo>
                  <a:pt x="16" y="59"/>
                </a:lnTo>
                <a:lnTo>
                  <a:pt x="22" y="62"/>
                </a:lnTo>
                <a:lnTo>
                  <a:pt x="22" y="62"/>
                </a:lnTo>
                <a:cubicBezTo>
                  <a:pt x="23" y="63"/>
                  <a:pt x="25" y="63"/>
                  <a:pt x="25" y="63"/>
                </a:cubicBezTo>
                <a:lnTo>
                  <a:pt x="25" y="63"/>
                </a:lnTo>
                <a:cubicBezTo>
                  <a:pt x="15" y="48"/>
                  <a:pt x="13" y="28"/>
                  <a:pt x="22" y="11"/>
                </a:cubicBezTo>
                <a:lnTo>
                  <a:pt x="25" y="6"/>
                </a:lnTo>
                <a:lnTo>
                  <a:pt x="30" y="11"/>
                </a:lnTo>
                <a:lnTo>
                  <a:pt x="30" y="11"/>
                </a:lnTo>
                <a:cubicBezTo>
                  <a:pt x="48" y="35"/>
                  <a:pt x="76" y="50"/>
                  <a:pt x="106" y="52"/>
                </a:cubicBezTo>
                <a:lnTo>
                  <a:pt x="106" y="52"/>
                </a:lnTo>
                <a:cubicBezTo>
                  <a:pt x="106" y="50"/>
                  <a:pt x="106" y="48"/>
                  <a:pt x="106" y="48"/>
                </a:cubicBezTo>
                <a:lnTo>
                  <a:pt x="106" y="48"/>
                </a:lnTo>
                <a:cubicBezTo>
                  <a:pt x="105" y="22"/>
                  <a:pt x="126" y="2"/>
                  <a:pt x="151" y="2"/>
                </a:cubicBezTo>
                <a:lnTo>
                  <a:pt x="151" y="2"/>
                </a:lnTo>
                <a:cubicBezTo>
                  <a:pt x="163" y="2"/>
                  <a:pt x="175" y="7"/>
                  <a:pt x="183" y="15"/>
                </a:cubicBezTo>
                <a:lnTo>
                  <a:pt x="183" y="15"/>
                </a:lnTo>
                <a:cubicBezTo>
                  <a:pt x="191" y="13"/>
                  <a:pt x="199" y="10"/>
                  <a:pt x="206" y="6"/>
                </a:cubicBezTo>
                <a:lnTo>
                  <a:pt x="216" y="0"/>
                </a:lnTo>
                <a:lnTo>
                  <a:pt x="212" y="11"/>
                </a:lnTo>
                <a:lnTo>
                  <a:pt x="212" y="11"/>
                </a:lnTo>
                <a:cubicBezTo>
                  <a:pt x="210" y="16"/>
                  <a:pt x="207" y="21"/>
                  <a:pt x="204" y="25"/>
                </a:cubicBezTo>
                <a:lnTo>
                  <a:pt x="204" y="25"/>
                </a:lnTo>
                <a:cubicBezTo>
                  <a:pt x="206" y="24"/>
                  <a:pt x="208" y="24"/>
                  <a:pt x="210" y="23"/>
                </a:cubicBezTo>
                <a:lnTo>
                  <a:pt x="221" y="17"/>
                </a:lnTo>
                <a:lnTo>
                  <a:pt x="216" y="28"/>
                </a:lnTo>
                <a:lnTo>
                  <a:pt x="216" y="28"/>
                </a:lnTo>
                <a:cubicBezTo>
                  <a:pt x="212" y="37"/>
                  <a:pt x="206" y="44"/>
                  <a:pt x="197" y="48"/>
                </a:cubicBezTo>
                <a:lnTo>
                  <a:pt x="197" y="48"/>
                </a:lnTo>
                <a:cubicBezTo>
                  <a:pt x="199" y="78"/>
                  <a:pt x="187" y="111"/>
                  <a:pt x="165" y="134"/>
                </a:cubicBezTo>
                <a:lnTo>
                  <a:pt x="165" y="134"/>
                </a:lnTo>
                <a:cubicBezTo>
                  <a:pt x="142" y="160"/>
                  <a:pt x="110" y="174"/>
                  <a:pt x="76" y="174"/>
                </a:cubicBezTo>
                <a:lnTo>
                  <a:pt x="75" y="174"/>
                </a:lnTo>
                <a:close/>
                <a:moveTo>
                  <a:pt x="31" y="156"/>
                </a:moveTo>
                <a:lnTo>
                  <a:pt x="31" y="156"/>
                </a:lnTo>
                <a:cubicBezTo>
                  <a:pt x="45" y="162"/>
                  <a:pt x="60" y="165"/>
                  <a:pt x="75" y="165"/>
                </a:cubicBezTo>
                <a:lnTo>
                  <a:pt x="75" y="165"/>
                </a:lnTo>
                <a:lnTo>
                  <a:pt x="75" y="165"/>
                </a:lnTo>
                <a:cubicBezTo>
                  <a:pt x="107" y="166"/>
                  <a:pt x="138" y="152"/>
                  <a:pt x="159" y="129"/>
                </a:cubicBezTo>
                <a:lnTo>
                  <a:pt x="159" y="129"/>
                </a:lnTo>
                <a:cubicBezTo>
                  <a:pt x="180" y="106"/>
                  <a:pt x="191" y="74"/>
                  <a:pt x="189" y="46"/>
                </a:cubicBezTo>
                <a:lnTo>
                  <a:pt x="188" y="44"/>
                </a:lnTo>
                <a:lnTo>
                  <a:pt x="191" y="42"/>
                </a:lnTo>
                <a:lnTo>
                  <a:pt x="191" y="42"/>
                </a:lnTo>
                <a:cubicBezTo>
                  <a:pt x="195" y="40"/>
                  <a:pt x="199" y="38"/>
                  <a:pt x="202" y="34"/>
                </a:cubicBezTo>
                <a:lnTo>
                  <a:pt x="202" y="34"/>
                </a:lnTo>
                <a:cubicBezTo>
                  <a:pt x="198" y="35"/>
                  <a:pt x="194" y="36"/>
                  <a:pt x="190" y="36"/>
                </a:cubicBezTo>
                <a:lnTo>
                  <a:pt x="187" y="37"/>
                </a:lnTo>
                <a:lnTo>
                  <a:pt x="185" y="30"/>
                </a:lnTo>
                <a:lnTo>
                  <a:pt x="188" y="28"/>
                </a:lnTo>
                <a:lnTo>
                  <a:pt x="188" y="28"/>
                </a:lnTo>
                <a:cubicBezTo>
                  <a:pt x="192" y="26"/>
                  <a:pt x="195" y="23"/>
                  <a:pt x="198" y="19"/>
                </a:cubicBezTo>
                <a:lnTo>
                  <a:pt x="198" y="19"/>
                </a:lnTo>
                <a:cubicBezTo>
                  <a:pt x="193" y="21"/>
                  <a:pt x="188" y="23"/>
                  <a:pt x="183" y="24"/>
                </a:cubicBezTo>
                <a:lnTo>
                  <a:pt x="181" y="24"/>
                </a:lnTo>
                <a:lnTo>
                  <a:pt x="179" y="23"/>
                </a:lnTo>
                <a:lnTo>
                  <a:pt x="179" y="23"/>
                </a:lnTo>
                <a:cubicBezTo>
                  <a:pt x="172" y="15"/>
                  <a:pt x="162" y="10"/>
                  <a:pt x="151" y="10"/>
                </a:cubicBezTo>
                <a:lnTo>
                  <a:pt x="151" y="10"/>
                </a:lnTo>
                <a:cubicBezTo>
                  <a:pt x="131" y="10"/>
                  <a:pt x="114" y="27"/>
                  <a:pt x="114" y="48"/>
                </a:cubicBezTo>
                <a:lnTo>
                  <a:pt x="114" y="48"/>
                </a:lnTo>
                <a:cubicBezTo>
                  <a:pt x="114" y="49"/>
                  <a:pt x="115" y="54"/>
                  <a:pt x="115" y="55"/>
                </a:cubicBezTo>
                <a:lnTo>
                  <a:pt x="117" y="60"/>
                </a:lnTo>
                <a:lnTo>
                  <a:pt x="111" y="60"/>
                </a:lnTo>
                <a:lnTo>
                  <a:pt x="111" y="60"/>
                </a:lnTo>
                <a:cubicBezTo>
                  <a:pt x="79" y="60"/>
                  <a:pt x="48" y="45"/>
                  <a:pt x="27" y="21"/>
                </a:cubicBezTo>
                <a:lnTo>
                  <a:pt x="27" y="21"/>
                </a:lnTo>
                <a:cubicBezTo>
                  <a:pt x="19" y="43"/>
                  <a:pt x="33" y="61"/>
                  <a:pt x="40" y="66"/>
                </a:cubicBezTo>
                <a:lnTo>
                  <a:pt x="49" y="74"/>
                </a:lnTo>
                <a:lnTo>
                  <a:pt x="37" y="74"/>
                </a:lnTo>
                <a:lnTo>
                  <a:pt x="37" y="74"/>
                </a:lnTo>
                <a:cubicBezTo>
                  <a:pt x="33" y="74"/>
                  <a:pt x="29" y="73"/>
                  <a:pt x="25" y="72"/>
                </a:cubicBezTo>
                <a:lnTo>
                  <a:pt x="25" y="72"/>
                </a:lnTo>
                <a:cubicBezTo>
                  <a:pt x="29" y="87"/>
                  <a:pt x="41" y="98"/>
                  <a:pt x="56" y="102"/>
                </a:cubicBezTo>
                <a:lnTo>
                  <a:pt x="72" y="105"/>
                </a:lnTo>
                <a:lnTo>
                  <a:pt x="56" y="110"/>
                </a:lnTo>
                <a:lnTo>
                  <a:pt x="56" y="110"/>
                </a:lnTo>
                <a:cubicBezTo>
                  <a:pt x="53" y="111"/>
                  <a:pt x="49" y="111"/>
                  <a:pt x="46" y="111"/>
                </a:cubicBezTo>
                <a:lnTo>
                  <a:pt x="46" y="111"/>
                </a:lnTo>
                <a:cubicBezTo>
                  <a:pt x="45" y="111"/>
                  <a:pt x="43" y="111"/>
                  <a:pt x="42" y="111"/>
                </a:cubicBezTo>
                <a:lnTo>
                  <a:pt x="42" y="111"/>
                </a:lnTo>
                <a:cubicBezTo>
                  <a:pt x="48" y="122"/>
                  <a:pt x="60" y="130"/>
                  <a:pt x="74" y="131"/>
                </a:cubicBezTo>
                <a:lnTo>
                  <a:pt x="85" y="131"/>
                </a:lnTo>
                <a:lnTo>
                  <a:pt x="76" y="138"/>
                </a:lnTo>
                <a:lnTo>
                  <a:pt x="76" y="138"/>
                </a:lnTo>
                <a:cubicBezTo>
                  <a:pt x="63" y="148"/>
                  <a:pt x="47" y="154"/>
                  <a:pt x="31" y="1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59910" y="3773904"/>
            <a:ext cx="236894" cy="180041"/>
          </a:xfrm>
          <a:custGeom>
            <a:avLst/>
            <a:gdLst>
              <a:gd name="T0" fmla="*/ 45 w 219"/>
              <a:gd name="T1" fmla="*/ 167 h 168"/>
              <a:gd name="T2" fmla="*/ 1 w 219"/>
              <a:gd name="T3" fmla="*/ 126 h 168"/>
              <a:gd name="T4" fmla="*/ 38 w 219"/>
              <a:gd name="T5" fmla="*/ 80 h 168"/>
              <a:gd name="T6" fmla="*/ 94 w 219"/>
              <a:gd name="T7" fmla="*/ 49 h 168"/>
              <a:gd name="T8" fmla="*/ 203 w 219"/>
              <a:gd name="T9" fmla="*/ 82 h 168"/>
              <a:gd name="T10" fmla="*/ 202 w 219"/>
              <a:gd name="T11" fmla="*/ 89 h 168"/>
              <a:gd name="T12" fmla="*/ 218 w 219"/>
              <a:gd name="T13" fmla="*/ 123 h 168"/>
              <a:gd name="T14" fmla="*/ 174 w 219"/>
              <a:gd name="T15" fmla="*/ 167 h 168"/>
              <a:gd name="T16" fmla="*/ 77 w 219"/>
              <a:gd name="T17" fmla="*/ 53 h 168"/>
              <a:gd name="T18" fmla="*/ 46 w 219"/>
              <a:gd name="T19" fmla="*/ 87 h 168"/>
              <a:gd name="T20" fmla="*/ 42 w 219"/>
              <a:gd name="T21" fmla="*/ 87 h 168"/>
              <a:gd name="T22" fmla="*/ 10 w 219"/>
              <a:gd name="T23" fmla="*/ 125 h 168"/>
              <a:gd name="T24" fmla="*/ 174 w 219"/>
              <a:gd name="T25" fmla="*/ 158 h 168"/>
              <a:gd name="T26" fmla="*/ 209 w 219"/>
              <a:gd name="T27" fmla="*/ 123 h 168"/>
              <a:gd name="T28" fmla="*/ 195 w 219"/>
              <a:gd name="T29" fmla="*/ 94 h 168"/>
              <a:gd name="T30" fmla="*/ 193 w 219"/>
              <a:gd name="T31" fmla="*/ 90 h 168"/>
              <a:gd name="T32" fmla="*/ 194 w 219"/>
              <a:gd name="T33" fmla="*/ 82 h 168"/>
              <a:gd name="T34" fmla="*/ 99 w 219"/>
              <a:gd name="T35" fmla="*/ 56 h 168"/>
              <a:gd name="T36" fmla="*/ 93 w 219"/>
              <a:gd name="T37" fmla="*/ 58 h 168"/>
              <a:gd name="T38" fmla="*/ 77 w 219"/>
              <a:gd name="T39" fmla="*/ 53 h 168"/>
              <a:gd name="T40" fmla="*/ 133 w 219"/>
              <a:gd name="T41" fmla="*/ 72 h 168"/>
              <a:gd name="T42" fmla="*/ 118 w 219"/>
              <a:gd name="T43" fmla="*/ 92 h 168"/>
              <a:gd name="T44" fmla="*/ 121 w 219"/>
              <a:gd name="T45" fmla="*/ 98 h 168"/>
              <a:gd name="T46" fmla="*/ 165 w 219"/>
              <a:gd name="T47" fmla="*/ 98 h 168"/>
              <a:gd name="T48" fmla="*/ 163 w 219"/>
              <a:gd name="T49" fmla="*/ 85 h 168"/>
              <a:gd name="T50" fmla="*/ 153 w 219"/>
              <a:gd name="T51" fmla="*/ 72 h 168"/>
              <a:gd name="T52" fmla="*/ 148 w 219"/>
              <a:gd name="T53" fmla="*/ 66 h 168"/>
              <a:gd name="T54" fmla="*/ 133 w 219"/>
              <a:gd name="T55" fmla="*/ 72 h 168"/>
              <a:gd name="T56" fmla="*/ 153 w 219"/>
              <a:gd name="T57" fmla="*/ 92 h 168"/>
              <a:gd name="T58" fmla="*/ 137 w 219"/>
              <a:gd name="T59" fmla="*/ 88 h 168"/>
              <a:gd name="T60" fmla="*/ 133 w 219"/>
              <a:gd name="T61" fmla="*/ 92 h 168"/>
              <a:gd name="T62" fmla="*/ 133 w 219"/>
              <a:gd name="T63" fmla="*/ 126 h 168"/>
              <a:gd name="T64" fmla="*/ 150 w 219"/>
              <a:gd name="T65" fmla="*/ 130 h 168"/>
              <a:gd name="T66" fmla="*/ 153 w 219"/>
              <a:gd name="T67" fmla="*/ 126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19" h="168">
                <a:moveTo>
                  <a:pt x="174" y="167"/>
                </a:moveTo>
                <a:lnTo>
                  <a:pt x="45" y="167"/>
                </a:lnTo>
                <a:lnTo>
                  <a:pt x="45" y="167"/>
                </a:lnTo>
                <a:cubicBezTo>
                  <a:pt x="23" y="167"/>
                  <a:pt x="3" y="149"/>
                  <a:pt x="1" y="126"/>
                </a:cubicBezTo>
                <a:lnTo>
                  <a:pt x="1" y="126"/>
                </a:lnTo>
                <a:cubicBezTo>
                  <a:pt x="0" y="104"/>
                  <a:pt x="15" y="83"/>
                  <a:pt x="38" y="80"/>
                </a:cubicBezTo>
                <a:lnTo>
                  <a:pt x="38" y="80"/>
                </a:lnTo>
                <a:cubicBezTo>
                  <a:pt x="40" y="52"/>
                  <a:pt x="70" y="36"/>
                  <a:pt x="94" y="49"/>
                </a:cubicBezTo>
                <a:lnTo>
                  <a:pt x="94" y="49"/>
                </a:lnTo>
                <a:cubicBezTo>
                  <a:pt x="127" y="0"/>
                  <a:pt x="203" y="24"/>
                  <a:pt x="203" y="82"/>
                </a:cubicBezTo>
                <a:lnTo>
                  <a:pt x="203" y="82"/>
                </a:lnTo>
                <a:cubicBezTo>
                  <a:pt x="203" y="84"/>
                  <a:pt x="202" y="87"/>
                  <a:pt x="202" y="89"/>
                </a:cubicBezTo>
                <a:lnTo>
                  <a:pt x="202" y="89"/>
                </a:lnTo>
                <a:cubicBezTo>
                  <a:pt x="212" y="97"/>
                  <a:pt x="218" y="110"/>
                  <a:pt x="218" y="123"/>
                </a:cubicBezTo>
                <a:lnTo>
                  <a:pt x="218" y="123"/>
                </a:lnTo>
                <a:cubicBezTo>
                  <a:pt x="218" y="147"/>
                  <a:pt x="198" y="167"/>
                  <a:pt x="174" y="167"/>
                </a:cubicBezTo>
                <a:close/>
                <a:moveTo>
                  <a:pt x="77" y="53"/>
                </a:moveTo>
                <a:lnTo>
                  <a:pt x="77" y="53"/>
                </a:lnTo>
                <a:cubicBezTo>
                  <a:pt x="60" y="53"/>
                  <a:pt x="46" y="66"/>
                  <a:pt x="46" y="83"/>
                </a:cubicBezTo>
                <a:lnTo>
                  <a:pt x="46" y="87"/>
                </a:lnTo>
                <a:lnTo>
                  <a:pt x="42" y="87"/>
                </a:lnTo>
                <a:lnTo>
                  <a:pt x="42" y="87"/>
                </a:lnTo>
                <a:cubicBezTo>
                  <a:pt x="23" y="89"/>
                  <a:pt x="9" y="105"/>
                  <a:pt x="10" y="125"/>
                </a:cubicBezTo>
                <a:lnTo>
                  <a:pt x="10" y="125"/>
                </a:lnTo>
                <a:cubicBezTo>
                  <a:pt x="11" y="144"/>
                  <a:pt x="26" y="158"/>
                  <a:pt x="45" y="158"/>
                </a:cubicBezTo>
                <a:lnTo>
                  <a:pt x="174" y="158"/>
                </a:lnTo>
                <a:lnTo>
                  <a:pt x="174" y="158"/>
                </a:lnTo>
                <a:cubicBezTo>
                  <a:pt x="194" y="158"/>
                  <a:pt x="209" y="143"/>
                  <a:pt x="209" y="123"/>
                </a:cubicBezTo>
                <a:lnTo>
                  <a:pt x="209" y="123"/>
                </a:lnTo>
                <a:cubicBezTo>
                  <a:pt x="210" y="111"/>
                  <a:pt x="204" y="101"/>
                  <a:pt x="195" y="94"/>
                </a:cubicBezTo>
                <a:lnTo>
                  <a:pt x="193" y="93"/>
                </a:lnTo>
                <a:lnTo>
                  <a:pt x="193" y="90"/>
                </a:lnTo>
                <a:lnTo>
                  <a:pt x="193" y="90"/>
                </a:lnTo>
                <a:cubicBezTo>
                  <a:pt x="194" y="87"/>
                  <a:pt x="194" y="85"/>
                  <a:pt x="194" y="82"/>
                </a:cubicBezTo>
                <a:lnTo>
                  <a:pt x="194" y="82"/>
                </a:lnTo>
                <a:cubicBezTo>
                  <a:pt x="194" y="30"/>
                  <a:pt x="126" y="11"/>
                  <a:pt x="99" y="56"/>
                </a:cubicBezTo>
                <a:lnTo>
                  <a:pt x="97" y="60"/>
                </a:lnTo>
                <a:lnTo>
                  <a:pt x="93" y="58"/>
                </a:lnTo>
                <a:lnTo>
                  <a:pt x="93" y="58"/>
                </a:lnTo>
                <a:cubicBezTo>
                  <a:pt x="88" y="54"/>
                  <a:pt x="83" y="53"/>
                  <a:pt x="77" y="53"/>
                </a:cubicBezTo>
                <a:close/>
                <a:moveTo>
                  <a:pt x="133" y="72"/>
                </a:moveTo>
                <a:lnTo>
                  <a:pt x="133" y="72"/>
                </a:lnTo>
                <a:cubicBezTo>
                  <a:pt x="130" y="76"/>
                  <a:pt x="126" y="82"/>
                  <a:pt x="123" y="85"/>
                </a:cubicBezTo>
                <a:lnTo>
                  <a:pt x="118" y="92"/>
                </a:lnTo>
                <a:lnTo>
                  <a:pt x="118" y="92"/>
                </a:lnTo>
                <a:cubicBezTo>
                  <a:pt x="115" y="95"/>
                  <a:pt x="117" y="98"/>
                  <a:pt x="121" y="98"/>
                </a:cubicBezTo>
                <a:lnTo>
                  <a:pt x="165" y="98"/>
                </a:lnTo>
                <a:lnTo>
                  <a:pt x="165" y="98"/>
                </a:lnTo>
                <a:cubicBezTo>
                  <a:pt x="169" y="98"/>
                  <a:pt x="171" y="95"/>
                  <a:pt x="168" y="92"/>
                </a:cubicBezTo>
                <a:lnTo>
                  <a:pt x="163" y="85"/>
                </a:lnTo>
                <a:lnTo>
                  <a:pt x="163" y="85"/>
                </a:lnTo>
                <a:cubicBezTo>
                  <a:pt x="160" y="82"/>
                  <a:pt x="156" y="76"/>
                  <a:pt x="153" y="72"/>
                </a:cubicBezTo>
                <a:lnTo>
                  <a:pt x="148" y="66"/>
                </a:lnTo>
                <a:lnTo>
                  <a:pt x="148" y="66"/>
                </a:lnTo>
                <a:cubicBezTo>
                  <a:pt x="146" y="63"/>
                  <a:pt x="141" y="63"/>
                  <a:pt x="138" y="66"/>
                </a:cubicBezTo>
                <a:lnTo>
                  <a:pt x="133" y="72"/>
                </a:lnTo>
                <a:close/>
                <a:moveTo>
                  <a:pt x="153" y="92"/>
                </a:moveTo>
                <a:lnTo>
                  <a:pt x="153" y="92"/>
                </a:lnTo>
                <a:cubicBezTo>
                  <a:pt x="153" y="90"/>
                  <a:pt x="152" y="88"/>
                  <a:pt x="150" y="88"/>
                </a:cubicBezTo>
                <a:lnTo>
                  <a:pt x="137" y="88"/>
                </a:lnTo>
                <a:lnTo>
                  <a:pt x="137" y="88"/>
                </a:lnTo>
                <a:cubicBezTo>
                  <a:pt x="135" y="88"/>
                  <a:pt x="133" y="90"/>
                  <a:pt x="133" y="92"/>
                </a:cubicBezTo>
                <a:lnTo>
                  <a:pt x="133" y="126"/>
                </a:lnTo>
                <a:lnTo>
                  <a:pt x="133" y="126"/>
                </a:lnTo>
                <a:cubicBezTo>
                  <a:pt x="133" y="128"/>
                  <a:pt x="135" y="130"/>
                  <a:pt x="137" y="130"/>
                </a:cubicBezTo>
                <a:lnTo>
                  <a:pt x="150" y="130"/>
                </a:lnTo>
                <a:lnTo>
                  <a:pt x="150" y="130"/>
                </a:lnTo>
                <a:cubicBezTo>
                  <a:pt x="152" y="130"/>
                  <a:pt x="153" y="128"/>
                  <a:pt x="153" y="126"/>
                </a:cubicBezTo>
                <a:lnTo>
                  <a:pt x="153" y="9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74121" y="4214526"/>
            <a:ext cx="232159" cy="255846"/>
          </a:xfrm>
          <a:custGeom>
            <a:avLst/>
            <a:gdLst>
              <a:gd name="T0" fmla="*/ 52 w 217"/>
              <a:gd name="T1" fmla="*/ 91 h 237"/>
              <a:gd name="T2" fmla="*/ 54 w 217"/>
              <a:gd name="T3" fmla="*/ 92 h 237"/>
              <a:gd name="T4" fmla="*/ 67 w 217"/>
              <a:gd name="T5" fmla="*/ 94 h 237"/>
              <a:gd name="T6" fmla="*/ 71 w 217"/>
              <a:gd name="T7" fmla="*/ 94 h 237"/>
              <a:gd name="T8" fmla="*/ 73 w 217"/>
              <a:gd name="T9" fmla="*/ 94 h 237"/>
              <a:gd name="T10" fmla="*/ 76 w 217"/>
              <a:gd name="T11" fmla="*/ 93 h 237"/>
              <a:gd name="T12" fmla="*/ 79 w 217"/>
              <a:gd name="T13" fmla="*/ 92 h 237"/>
              <a:gd name="T14" fmla="*/ 81 w 217"/>
              <a:gd name="T15" fmla="*/ 92 h 237"/>
              <a:gd name="T16" fmla="*/ 83 w 217"/>
              <a:gd name="T17" fmla="*/ 91 h 237"/>
              <a:gd name="T18" fmla="*/ 87 w 217"/>
              <a:gd name="T19" fmla="*/ 89 h 237"/>
              <a:gd name="T20" fmla="*/ 90 w 217"/>
              <a:gd name="T21" fmla="*/ 87 h 237"/>
              <a:gd name="T22" fmla="*/ 87 w 217"/>
              <a:gd name="T23" fmla="*/ 15 h 237"/>
              <a:gd name="T24" fmla="*/ 25 w 217"/>
              <a:gd name="T25" fmla="*/ 50 h 237"/>
              <a:gd name="T26" fmla="*/ 25 w 217"/>
              <a:gd name="T27" fmla="*/ 52 h 237"/>
              <a:gd name="T28" fmla="*/ 33 w 217"/>
              <a:gd name="T29" fmla="*/ 50 h 237"/>
              <a:gd name="T30" fmla="*/ 83 w 217"/>
              <a:gd name="T31" fmla="*/ 22 h 237"/>
              <a:gd name="T32" fmla="*/ 85 w 217"/>
              <a:gd name="T33" fmla="*/ 80 h 237"/>
              <a:gd name="T34" fmla="*/ 83 w 217"/>
              <a:gd name="T35" fmla="*/ 81 h 237"/>
              <a:gd name="T36" fmla="*/ 80 w 217"/>
              <a:gd name="T37" fmla="*/ 83 h 237"/>
              <a:gd name="T38" fmla="*/ 77 w 217"/>
              <a:gd name="T39" fmla="*/ 84 h 237"/>
              <a:gd name="T40" fmla="*/ 74 w 217"/>
              <a:gd name="T41" fmla="*/ 85 h 237"/>
              <a:gd name="T42" fmla="*/ 72 w 217"/>
              <a:gd name="T43" fmla="*/ 85 h 237"/>
              <a:gd name="T44" fmla="*/ 70 w 217"/>
              <a:gd name="T45" fmla="*/ 86 h 237"/>
              <a:gd name="T46" fmla="*/ 57 w 217"/>
              <a:gd name="T47" fmla="*/ 84 h 237"/>
              <a:gd name="T48" fmla="*/ 55 w 217"/>
              <a:gd name="T49" fmla="*/ 83 h 237"/>
              <a:gd name="T50" fmla="*/ 33 w 217"/>
              <a:gd name="T51" fmla="*/ 52 h 237"/>
              <a:gd name="T52" fmla="*/ 139 w 217"/>
              <a:gd name="T53" fmla="*/ 102 h 237"/>
              <a:gd name="T54" fmla="*/ 108 w 217"/>
              <a:gd name="T55" fmla="*/ 111 h 237"/>
              <a:gd name="T56" fmla="*/ 0 w 217"/>
              <a:gd name="T57" fmla="*/ 166 h 237"/>
              <a:gd name="T58" fmla="*/ 82 w 217"/>
              <a:gd name="T59" fmla="*/ 171 h 237"/>
              <a:gd name="T60" fmla="*/ 139 w 217"/>
              <a:gd name="T61" fmla="*/ 102 h 237"/>
              <a:gd name="T62" fmla="*/ 8 w 217"/>
              <a:gd name="T63" fmla="*/ 162 h 237"/>
              <a:gd name="T64" fmla="*/ 100 w 217"/>
              <a:gd name="T65" fmla="*/ 117 h 237"/>
              <a:gd name="T66" fmla="*/ 97 w 217"/>
              <a:gd name="T67" fmla="*/ 121 h 237"/>
              <a:gd name="T68" fmla="*/ 93 w 217"/>
              <a:gd name="T69" fmla="*/ 125 h 237"/>
              <a:gd name="T70" fmla="*/ 92 w 217"/>
              <a:gd name="T71" fmla="*/ 126 h 237"/>
              <a:gd name="T72" fmla="*/ 89 w 217"/>
              <a:gd name="T73" fmla="*/ 131 h 237"/>
              <a:gd name="T74" fmla="*/ 86 w 217"/>
              <a:gd name="T75" fmla="*/ 136 h 237"/>
              <a:gd name="T76" fmla="*/ 84 w 217"/>
              <a:gd name="T77" fmla="*/ 142 h 237"/>
              <a:gd name="T78" fmla="*/ 84 w 217"/>
              <a:gd name="T79" fmla="*/ 142 h 237"/>
              <a:gd name="T80" fmla="*/ 82 w 217"/>
              <a:gd name="T81" fmla="*/ 148 h 237"/>
              <a:gd name="T82" fmla="*/ 81 w 217"/>
              <a:gd name="T83" fmla="*/ 154 h 237"/>
              <a:gd name="T84" fmla="*/ 81 w 217"/>
              <a:gd name="T85" fmla="*/ 161 h 237"/>
              <a:gd name="T86" fmla="*/ 139 w 217"/>
              <a:gd name="T87" fmla="*/ 211 h 237"/>
              <a:gd name="T88" fmla="*/ 89 w 217"/>
              <a:gd name="T89" fmla="*/ 166 h 237"/>
              <a:gd name="T90" fmla="*/ 89 w 217"/>
              <a:gd name="T91" fmla="*/ 155 h 237"/>
              <a:gd name="T92" fmla="*/ 90 w 217"/>
              <a:gd name="T93" fmla="*/ 154 h 237"/>
              <a:gd name="T94" fmla="*/ 91 w 217"/>
              <a:gd name="T95" fmla="*/ 148 h 237"/>
              <a:gd name="T96" fmla="*/ 92 w 217"/>
              <a:gd name="T97" fmla="*/ 144 h 237"/>
              <a:gd name="T98" fmla="*/ 95 w 217"/>
              <a:gd name="T99" fmla="*/ 138 h 237"/>
              <a:gd name="T100" fmla="*/ 101 w 217"/>
              <a:gd name="T101" fmla="*/ 128 h 237"/>
              <a:gd name="T102" fmla="*/ 105 w 217"/>
              <a:gd name="T103" fmla="*/ 124 h 237"/>
              <a:gd name="T104" fmla="*/ 106 w 217"/>
              <a:gd name="T105" fmla="*/ 123 h 237"/>
              <a:gd name="T106" fmla="*/ 111 w 217"/>
              <a:gd name="T107" fmla="*/ 119 h 237"/>
              <a:gd name="T108" fmla="*/ 187 w 217"/>
              <a:gd name="T109" fmla="*/ 146 h 237"/>
              <a:gd name="T110" fmla="*/ 146 w 217"/>
              <a:gd name="T111" fmla="*/ 154 h 237"/>
              <a:gd name="T112" fmla="*/ 146 w 217"/>
              <a:gd name="T113" fmla="*/ 167 h 237"/>
              <a:gd name="T114" fmla="*/ 133 w 217"/>
              <a:gd name="T115" fmla="*/ 167 h 237"/>
              <a:gd name="T116" fmla="*/ 133 w 217"/>
              <a:gd name="T117" fmla="*/ 154 h 237"/>
              <a:gd name="T118" fmla="*/ 146 w 217"/>
              <a:gd name="T119" fmla="*/ 154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7" h="237">
                <a:moveTo>
                  <a:pt x="50" y="91"/>
                </a:moveTo>
                <a:lnTo>
                  <a:pt x="50" y="91"/>
                </a:lnTo>
                <a:cubicBezTo>
                  <a:pt x="51" y="91"/>
                  <a:pt x="51" y="91"/>
                  <a:pt x="52" y="91"/>
                </a:cubicBezTo>
                <a:lnTo>
                  <a:pt x="53" y="92"/>
                </a:lnTo>
                <a:lnTo>
                  <a:pt x="53" y="92"/>
                </a:lnTo>
                <a:lnTo>
                  <a:pt x="54" y="92"/>
                </a:lnTo>
                <a:lnTo>
                  <a:pt x="54" y="92"/>
                </a:lnTo>
                <a:cubicBezTo>
                  <a:pt x="58" y="93"/>
                  <a:pt x="62" y="94"/>
                  <a:pt x="67" y="94"/>
                </a:cubicBezTo>
                <a:lnTo>
                  <a:pt x="67" y="94"/>
                </a:lnTo>
                <a:lnTo>
                  <a:pt x="67" y="94"/>
                </a:lnTo>
                <a:cubicBezTo>
                  <a:pt x="68" y="94"/>
                  <a:pt x="69" y="94"/>
                  <a:pt x="71" y="94"/>
                </a:cubicBezTo>
                <a:lnTo>
                  <a:pt x="71" y="94"/>
                </a:lnTo>
                <a:lnTo>
                  <a:pt x="72" y="94"/>
                </a:lnTo>
                <a:lnTo>
                  <a:pt x="73" y="94"/>
                </a:lnTo>
                <a:lnTo>
                  <a:pt x="73" y="94"/>
                </a:lnTo>
                <a:cubicBezTo>
                  <a:pt x="74" y="93"/>
                  <a:pt x="74" y="93"/>
                  <a:pt x="75" y="93"/>
                </a:cubicBezTo>
                <a:lnTo>
                  <a:pt x="75" y="93"/>
                </a:lnTo>
                <a:lnTo>
                  <a:pt x="76" y="93"/>
                </a:lnTo>
                <a:lnTo>
                  <a:pt x="77" y="92"/>
                </a:lnTo>
                <a:lnTo>
                  <a:pt x="77" y="92"/>
                </a:lnTo>
                <a:cubicBezTo>
                  <a:pt x="78" y="92"/>
                  <a:pt x="78" y="92"/>
                  <a:pt x="79" y="92"/>
                </a:cubicBezTo>
                <a:lnTo>
                  <a:pt x="79" y="92"/>
                </a:lnTo>
                <a:lnTo>
                  <a:pt x="80" y="92"/>
                </a:lnTo>
                <a:lnTo>
                  <a:pt x="81" y="92"/>
                </a:lnTo>
                <a:lnTo>
                  <a:pt x="81" y="92"/>
                </a:lnTo>
                <a:cubicBezTo>
                  <a:pt x="82" y="91"/>
                  <a:pt x="82" y="91"/>
                  <a:pt x="83" y="91"/>
                </a:cubicBezTo>
                <a:lnTo>
                  <a:pt x="83" y="91"/>
                </a:lnTo>
                <a:cubicBezTo>
                  <a:pt x="83" y="91"/>
                  <a:pt x="83" y="91"/>
                  <a:pt x="84" y="90"/>
                </a:cubicBezTo>
                <a:lnTo>
                  <a:pt x="84" y="90"/>
                </a:lnTo>
                <a:cubicBezTo>
                  <a:pt x="85" y="90"/>
                  <a:pt x="86" y="89"/>
                  <a:pt x="87" y="89"/>
                </a:cubicBezTo>
                <a:lnTo>
                  <a:pt x="87" y="89"/>
                </a:lnTo>
                <a:lnTo>
                  <a:pt x="87" y="89"/>
                </a:lnTo>
                <a:cubicBezTo>
                  <a:pt x="88" y="88"/>
                  <a:pt x="89" y="88"/>
                  <a:pt x="90" y="87"/>
                </a:cubicBezTo>
                <a:lnTo>
                  <a:pt x="90" y="86"/>
                </a:lnTo>
                <a:lnTo>
                  <a:pt x="90" y="86"/>
                </a:lnTo>
                <a:cubicBezTo>
                  <a:pt x="116" y="69"/>
                  <a:pt x="115" y="30"/>
                  <a:pt x="87" y="15"/>
                </a:cubicBezTo>
                <a:lnTo>
                  <a:pt x="87" y="15"/>
                </a:lnTo>
                <a:cubicBezTo>
                  <a:pt x="60" y="0"/>
                  <a:pt x="27" y="18"/>
                  <a:pt x="25" y="49"/>
                </a:cubicBezTo>
                <a:lnTo>
                  <a:pt x="25" y="50"/>
                </a:lnTo>
                <a:lnTo>
                  <a:pt x="25" y="50"/>
                </a:lnTo>
                <a:cubicBezTo>
                  <a:pt x="25" y="50"/>
                  <a:pt x="25" y="51"/>
                  <a:pt x="25" y="52"/>
                </a:cubicBezTo>
                <a:lnTo>
                  <a:pt x="25" y="52"/>
                </a:lnTo>
                <a:cubicBezTo>
                  <a:pt x="25" y="69"/>
                  <a:pt x="35" y="84"/>
                  <a:pt x="50" y="91"/>
                </a:cubicBezTo>
                <a:close/>
                <a:moveTo>
                  <a:pt x="33" y="50"/>
                </a:moveTo>
                <a:lnTo>
                  <a:pt x="33" y="50"/>
                </a:lnTo>
                <a:lnTo>
                  <a:pt x="33" y="50"/>
                </a:lnTo>
                <a:cubicBezTo>
                  <a:pt x="35" y="25"/>
                  <a:pt x="62" y="10"/>
                  <a:pt x="83" y="22"/>
                </a:cubicBezTo>
                <a:lnTo>
                  <a:pt x="83" y="22"/>
                </a:lnTo>
                <a:cubicBezTo>
                  <a:pt x="105" y="35"/>
                  <a:pt x="106" y="65"/>
                  <a:pt x="86" y="80"/>
                </a:cubicBezTo>
                <a:lnTo>
                  <a:pt x="85" y="80"/>
                </a:lnTo>
                <a:lnTo>
                  <a:pt x="85" y="80"/>
                </a:lnTo>
                <a:cubicBezTo>
                  <a:pt x="85" y="80"/>
                  <a:pt x="84" y="81"/>
                  <a:pt x="83" y="81"/>
                </a:cubicBezTo>
                <a:lnTo>
                  <a:pt x="83" y="81"/>
                </a:lnTo>
                <a:lnTo>
                  <a:pt x="83" y="81"/>
                </a:lnTo>
                <a:cubicBezTo>
                  <a:pt x="82" y="82"/>
                  <a:pt x="81" y="82"/>
                  <a:pt x="80" y="83"/>
                </a:cubicBezTo>
                <a:lnTo>
                  <a:pt x="80" y="83"/>
                </a:lnTo>
                <a:lnTo>
                  <a:pt x="80" y="83"/>
                </a:lnTo>
                <a:cubicBezTo>
                  <a:pt x="79" y="83"/>
                  <a:pt x="79" y="83"/>
                  <a:pt x="78" y="83"/>
                </a:cubicBezTo>
                <a:lnTo>
                  <a:pt x="77" y="84"/>
                </a:lnTo>
                <a:lnTo>
                  <a:pt x="77" y="84"/>
                </a:lnTo>
                <a:cubicBezTo>
                  <a:pt x="76" y="84"/>
                  <a:pt x="76" y="84"/>
                  <a:pt x="75" y="84"/>
                </a:cubicBezTo>
                <a:lnTo>
                  <a:pt x="74" y="85"/>
                </a:lnTo>
                <a:lnTo>
                  <a:pt x="74" y="85"/>
                </a:lnTo>
                <a:cubicBezTo>
                  <a:pt x="74" y="85"/>
                  <a:pt x="74" y="85"/>
                  <a:pt x="73" y="85"/>
                </a:cubicBezTo>
                <a:lnTo>
                  <a:pt x="73" y="85"/>
                </a:lnTo>
                <a:lnTo>
                  <a:pt x="72" y="85"/>
                </a:lnTo>
                <a:lnTo>
                  <a:pt x="71" y="85"/>
                </a:lnTo>
                <a:lnTo>
                  <a:pt x="71" y="85"/>
                </a:lnTo>
                <a:lnTo>
                  <a:pt x="70" y="86"/>
                </a:lnTo>
                <a:lnTo>
                  <a:pt x="70" y="86"/>
                </a:lnTo>
                <a:cubicBezTo>
                  <a:pt x="65" y="86"/>
                  <a:pt x="61" y="86"/>
                  <a:pt x="57" y="84"/>
                </a:cubicBezTo>
                <a:lnTo>
                  <a:pt x="57" y="84"/>
                </a:lnTo>
                <a:cubicBezTo>
                  <a:pt x="56" y="84"/>
                  <a:pt x="56" y="84"/>
                  <a:pt x="56" y="84"/>
                </a:cubicBezTo>
                <a:lnTo>
                  <a:pt x="55" y="83"/>
                </a:lnTo>
                <a:lnTo>
                  <a:pt x="55" y="83"/>
                </a:lnTo>
                <a:cubicBezTo>
                  <a:pt x="54" y="83"/>
                  <a:pt x="54" y="83"/>
                  <a:pt x="53" y="83"/>
                </a:cubicBezTo>
                <a:lnTo>
                  <a:pt x="53" y="83"/>
                </a:lnTo>
                <a:cubicBezTo>
                  <a:pt x="41" y="78"/>
                  <a:pt x="33" y="65"/>
                  <a:pt x="33" y="52"/>
                </a:cubicBezTo>
                <a:lnTo>
                  <a:pt x="33" y="52"/>
                </a:lnTo>
                <a:cubicBezTo>
                  <a:pt x="33" y="51"/>
                  <a:pt x="33" y="51"/>
                  <a:pt x="33" y="50"/>
                </a:cubicBezTo>
                <a:close/>
                <a:moveTo>
                  <a:pt x="139" y="102"/>
                </a:moveTo>
                <a:lnTo>
                  <a:pt x="139" y="102"/>
                </a:lnTo>
                <a:cubicBezTo>
                  <a:pt x="128" y="102"/>
                  <a:pt x="117" y="105"/>
                  <a:pt x="108" y="111"/>
                </a:cubicBezTo>
                <a:lnTo>
                  <a:pt x="108" y="111"/>
                </a:lnTo>
                <a:cubicBezTo>
                  <a:pt x="64" y="77"/>
                  <a:pt x="0" y="108"/>
                  <a:pt x="0" y="164"/>
                </a:cubicBezTo>
                <a:lnTo>
                  <a:pt x="0" y="164"/>
                </a:lnTo>
                <a:cubicBezTo>
                  <a:pt x="0" y="164"/>
                  <a:pt x="0" y="165"/>
                  <a:pt x="0" y="166"/>
                </a:cubicBezTo>
                <a:lnTo>
                  <a:pt x="0" y="171"/>
                </a:lnTo>
                <a:lnTo>
                  <a:pt x="82" y="171"/>
                </a:lnTo>
                <a:lnTo>
                  <a:pt x="82" y="171"/>
                </a:lnTo>
                <a:cubicBezTo>
                  <a:pt x="90" y="220"/>
                  <a:pt x="152" y="236"/>
                  <a:pt x="184" y="198"/>
                </a:cubicBezTo>
                <a:lnTo>
                  <a:pt x="184" y="198"/>
                </a:lnTo>
                <a:cubicBezTo>
                  <a:pt x="216" y="160"/>
                  <a:pt x="189" y="102"/>
                  <a:pt x="139" y="102"/>
                </a:cubicBezTo>
                <a:close/>
                <a:moveTo>
                  <a:pt x="81" y="162"/>
                </a:moveTo>
                <a:lnTo>
                  <a:pt x="8" y="162"/>
                </a:lnTo>
                <a:lnTo>
                  <a:pt x="8" y="162"/>
                </a:lnTo>
                <a:cubicBezTo>
                  <a:pt x="9" y="115"/>
                  <a:pt x="63" y="89"/>
                  <a:pt x="101" y="117"/>
                </a:cubicBezTo>
                <a:lnTo>
                  <a:pt x="101" y="117"/>
                </a:lnTo>
                <a:lnTo>
                  <a:pt x="100" y="117"/>
                </a:lnTo>
                <a:lnTo>
                  <a:pt x="100" y="117"/>
                </a:lnTo>
                <a:cubicBezTo>
                  <a:pt x="99" y="118"/>
                  <a:pt x="98" y="119"/>
                  <a:pt x="97" y="121"/>
                </a:cubicBezTo>
                <a:lnTo>
                  <a:pt x="97" y="121"/>
                </a:lnTo>
                <a:cubicBezTo>
                  <a:pt x="96" y="121"/>
                  <a:pt x="96" y="121"/>
                  <a:pt x="96" y="121"/>
                </a:cubicBezTo>
                <a:lnTo>
                  <a:pt x="96" y="121"/>
                </a:lnTo>
                <a:cubicBezTo>
                  <a:pt x="95" y="123"/>
                  <a:pt x="94" y="124"/>
                  <a:pt x="93" y="125"/>
                </a:cubicBezTo>
                <a:lnTo>
                  <a:pt x="93" y="125"/>
                </a:lnTo>
                <a:cubicBezTo>
                  <a:pt x="92" y="126"/>
                  <a:pt x="92" y="126"/>
                  <a:pt x="92" y="126"/>
                </a:cubicBezTo>
                <a:lnTo>
                  <a:pt x="92" y="126"/>
                </a:lnTo>
                <a:cubicBezTo>
                  <a:pt x="91" y="128"/>
                  <a:pt x="90" y="129"/>
                  <a:pt x="89" y="130"/>
                </a:cubicBezTo>
                <a:lnTo>
                  <a:pt x="89" y="130"/>
                </a:lnTo>
                <a:cubicBezTo>
                  <a:pt x="89" y="131"/>
                  <a:pt x="89" y="131"/>
                  <a:pt x="89" y="131"/>
                </a:cubicBezTo>
                <a:lnTo>
                  <a:pt x="89" y="131"/>
                </a:lnTo>
                <a:cubicBezTo>
                  <a:pt x="88" y="133"/>
                  <a:pt x="87" y="134"/>
                  <a:pt x="86" y="136"/>
                </a:cubicBezTo>
                <a:lnTo>
                  <a:pt x="86" y="136"/>
                </a:lnTo>
                <a:cubicBezTo>
                  <a:pt x="86" y="136"/>
                  <a:pt x="86" y="136"/>
                  <a:pt x="86" y="137"/>
                </a:cubicBezTo>
                <a:lnTo>
                  <a:pt x="86" y="137"/>
                </a:lnTo>
                <a:cubicBezTo>
                  <a:pt x="85" y="138"/>
                  <a:pt x="84" y="140"/>
                  <a:pt x="84" y="142"/>
                </a:cubicBezTo>
                <a:lnTo>
                  <a:pt x="84" y="142"/>
                </a:lnTo>
                <a:lnTo>
                  <a:pt x="84" y="142"/>
                </a:lnTo>
                <a:lnTo>
                  <a:pt x="84" y="142"/>
                </a:lnTo>
                <a:cubicBezTo>
                  <a:pt x="83" y="144"/>
                  <a:pt x="83" y="146"/>
                  <a:pt x="82" y="148"/>
                </a:cubicBezTo>
                <a:lnTo>
                  <a:pt x="82" y="148"/>
                </a:lnTo>
                <a:lnTo>
                  <a:pt x="82" y="148"/>
                </a:lnTo>
                <a:lnTo>
                  <a:pt x="82" y="148"/>
                </a:lnTo>
                <a:cubicBezTo>
                  <a:pt x="82" y="150"/>
                  <a:pt x="81" y="152"/>
                  <a:pt x="81" y="154"/>
                </a:cubicBezTo>
                <a:lnTo>
                  <a:pt x="81" y="154"/>
                </a:lnTo>
                <a:lnTo>
                  <a:pt x="81" y="154"/>
                </a:lnTo>
                <a:lnTo>
                  <a:pt x="81" y="154"/>
                </a:lnTo>
                <a:cubicBezTo>
                  <a:pt x="81" y="156"/>
                  <a:pt x="81" y="158"/>
                  <a:pt x="81" y="161"/>
                </a:cubicBezTo>
                <a:lnTo>
                  <a:pt x="81" y="161"/>
                </a:lnTo>
                <a:lnTo>
                  <a:pt x="81" y="162"/>
                </a:lnTo>
                <a:close/>
                <a:moveTo>
                  <a:pt x="139" y="211"/>
                </a:moveTo>
                <a:lnTo>
                  <a:pt x="139" y="211"/>
                </a:lnTo>
                <a:cubicBezTo>
                  <a:pt x="113" y="211"/>
                  <a:pt x="92" y="191"/>
                  <a:pt x="89" y="166"/>
                </a:cubicBezTo>
                <a:lnTo>
                  <a:pt x="89" y="166"/>
                </a:lnTo>
                <a:cubicBezTo>
                  <a:pt x="89" y="164"/>
                  <a:pt x="89" y="162"/>
                  <a:pt x="89" y="161"/>
                </a:cubicBezTo>
                <a:lnTo>
                  <a:pt x="89" y="161"/>
                </a:lnTo>
                <a:cubicBezTo>
                  <a:pt x="89" y="159"/>
                  <a:pt x="89" y="157"/>
                  <a:pt x="89" y="155"/>
                </a:cubicBezTo>
                <a:lnTo>
                  <a:pt x="89" y="155"/>
                </a:lnTo>
                <a:cubicBezTo>
                  <a:pt x="89" y="154"/>
                  <a:pt x="89" y="154"/>
                  <a:pt x="90" y="154"/>
                </a:cubicBezTo>
                <a:lnTo>
                  <a:pt x="90" y="154"/>
                </a:lnTo>
                <a:cubicBezTo>
                  <a:pt x="90" y="152"/>
                  <a:pt x="90" y="151"/>
                  <a:pt x="90" y="149"/>
                </a:cubicBezTo>
                <a:lnTo>
                  <a:pt x="90" y="149"/>
                </a:lnTo>
                <a:lnTo>
                  <a:pt x="91" y="148"/>
                </a:lnTo>
                <a:lnTo>
                  <a:pt x="91" y="148"/>
                </a:lnTo>
                <a:cubicBezTo>
                  <a:pt x="91" y="147"/>
                  <a:pt x="92" y="145"/>
                  <a:pt x="92" y="144"/>
                </a:cubicBezTo>
                <a:lnTo>
                  <a:pt x="92" y="144"/>
                </a:lnTo>
                <a:cubicBezTo>
                  <a:pt x="92" y="143"/>
                  <a:pt x="92" y="143"/>
                  <a:pt x="92" y="143"/>
                </a:cubicBezTo>
                <a:lnTo>
                  <a:pt x="92" y="143"/>
                </a:lnTo>
                <a:cubicBezTo>
                  <a:pt x="93" y="141"/>
                  <a:pt x="94" y="139"/>
                  <a:pt x="95" y="138"/>
                </a:cubicBezTo>
                <a:lnTo>
                  <a:pt x="95" y="138"/>
                </a:lnTo>
                <a:lnTo>
                  <a:pt x="95" y="138"/>
                </a:lnTo>
                <a:cubicBezTo>
                  <a:pt x="96" y="134"/>
                  <a:pt x="99" y="131"/>
                  <a:pt x="101" y="128"/>
                </a:cubicBezTo>
                <a:lnTo>
                  <a:pt x="101" y="128"/>
                </a:lnTo>
                <a:lnTo>
                  <a:pt x="101" y="128"/>
                </a:lnTo>
                <a:cubicBezTo>
                  <a:pt x="102" y="127"/>
                  <a:pt x="104" y="125"/>
                  <a:pt x="105" y="124"/>
                </a:cubicBezTo>
                <a:lnTo>
                  <a:pt x="105" y="124"/>
                </a:lnTo>
                <a:cubicBezTo>
                  <a:pt x="106" y="124"/>
                  <a:pt x="106" y="124"/>
                  <a:pt x="106" y="123"/>
                </a:cubicBezTo>
                <a:lnTo>
                  <a:pt x="106" y="123"/>
                </a:lnTo>
                <a:cubicBezTo>
                  <a:pt x="107" y="122"/>
                  <a:pt x="109" y="121"/>
                  <a:pt x="110" y="120"/>
                </a:cubicBezTo>
                <a:lnTo>
                  <a:pt x="110" y="120"/>
                </a:lnTo>
                <a:cubicBezTo>
                  <a:pt x="110" y="120"/>
                  <a:pt x="110" y="120"/>
                  <a:pt x="111" y="119"/>
                </a:cubicBezTo>
                <a:lnTo>
                  <a:pt x="112" y="119"/>
                </a:lnTo>
                <a:lnTo>
                  <a:pt x="112" y="119"/>
                </a:lnTo>
                <a:cubicBezTo>
                  <a:pt x="139" y="100"/>
                  <a:pt x="177" y="114"/>
                  <a:pt x="187" y="146"/>
                </a:cubicBezTo>
                <a:lnTo>
                  <a:pt x="187" y="146"/>
                </a:lnTo>
                <a:cubicBezTo>
                  <a:pt x="197" y="178"/>
                  <a:pt x="173" y="211"/>
                  <a:pt x="139" y="211"/>
                </a:cubicBezTo>
                <a:close/>
                <a:moveTo>
                  <a:pt x="146" y="154"/>
                </a:moveTo>
                <a:lnTo>
                  <a:pt x="170" y="154"/>
                </a:lnTo>
                <a:lnTo>
                  <a:pt x="170" y="167"/>
                </a:lnTo>
                <a:lnTo>
                  <a:pt x="146" y="167"/>
                </a:lnTo>
                <a:lnTo>
                  <a:pt x="146" y="191"/>
                </a:lnTo>
                <a:lnTo>
                  <a:pt x="133" y="191"/>
                </a:lnTo>
                <a:lnTo>
                  <a:pt x="133" y="167"/>
                </a:lnTo>
                <a:lnTo>
                  <a:pt x="109" y="167"/>
                </a:lnTo>
                <a:lnTo>
                  <a:pt x="109" y="154"/>
                </a:lnTo>
                <a:lnTo>
                  <a:pt x="133" y="154"/>
                </a:lnTo>
                <a:lnTo>
                  <a:pt x="133" y="130"/>
                </a:lnTo>
                <a:lnTo>
                  <a:pt x="146" y="130"/>
                </a:lnTo>
                <a:lnTo>
                  <a:pt x="146" y="1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64237" y="4721483"/>
            <a:ext cx="217943" cy="198991"/>
          </a:xfrm>
          <a:custGeom>
            <a:avLst/>
            <a:gdLst>
              <a:gd name="T0" fmla="*/ 192 w 202"/>
              <a:gd name="T1" fmla="*/ 25 h 187"/>
              <a:gd name="T2" fmla="*/ 38 w 202"/>
              <a:gd name="T3" fmla="*/ 25 h 187"/>
              <a:gd name="T4" fmla="*/ 38 w 202"/>
              <a:gd name="T5" fmla="*/ 25 h 187"/>
              <a:gd name="T6" fmla="*/ 37 w 202"/>
              <a:gd name="T7" fmla="*/ 25 h 187"/>
              <a:gd name="T8" fmla="*/ 31 w 202"/>
              <a:gd name="T9" fmla="*/ 5 h 187"/>
              <a:gd name="T10" fmla="*/ 31 w 202"/>
              <a:gd name="T11" fmla="*/ 5 h 187"/>
              <a:gd name="T12" fmla="*/ 31 w 202"/>
              <a:gd name="T13" fmla="*/ 4 h 187"/>
              <a:gd name="T14" fmla="*/ 31 w 202"/>
              <a:gd name="T15" fmla="*/ 4 h 187"/>
              <a:gd name="T16" fmla="*/ 27 w 202"/>
              <a:gd name="T17" fmla="*/ 0 h 187"/>
              <a:gd name="T18" fmla="*/ 27 w 202"/>
              <a:gd name="T19" fmla="*/ 0 h 187"/>
              <a:gd name="T20" fmla="*/ 6 w 202"/>
              <a:gd name="T21" fmla="*/ 0 h 187"/>
              <a:gd name="T22" fmla="*/ 6 w 202"/>
              <a:gd name="T23" fmla="*/ 0 h 187"/>
              <a:gd name="T24" fmla="*/ 6 w 202"/>
              <a:gd name="T25" fmla="*/ 9 h 187"/>
              <a:gd name="T26" fmla="*/ 6 w 202"/>
              <a:gd name="T27" fmla="*/ 9 h 187"/>
              <a:gd name="T28" fmla="*/ 23 w 202"/>
              <a:gd name="T29" fmla="*/ 9 h 187"/>
              <a:gd name="T30" fmla="*/ 63 w 202"/>
              <a:gd name="T31" fmla="*/ 141 h 187"/>
              <a:gd name="T32" fmla="*/ 63 w 202"/>
              <a:gd name="T33" fmla="*/ 141 h 187"/>
              <a:gd name="T34" fmla="*/ 73 w 202"/>
              <a:gd name="T35" fmla="*/ 175 h 187"/>
              <a:gd name="T36" fmla="*/ 73 w 202"/>
              <a:gd name="T37" fmla="*/ 175 h 187"/>
              <a:gd name="T38" fmla="*/ 95 w 202"/>
              <a:gd name="T39" fmla="*/ 148 h 187"/>
              <a:gd name="T40" fmla="*/ 152 w 202"/>
              <a:gd name="T41" fmla="*/ 148 h 187"/>
              <a:gd name="T42" fmla="*/ 152 w 202"/>
              <a:gd name="T43" fmla="*/ 148 h 187"/>
              <a:gd name="T44" fmla="*/ 186 w 202"/>
              <a:gd name="T45" fmla="*/ 168 h 187"/>
              <a:gd name="T46" fmla="*/ 186 w 202"/>
              <a:gd name="T47" fmla="*/ 168 h 187"/>
              <a:gd name="T48" fmla="*/ 159 w 202"/>
              <a:gd name="T49" fmla="*/ 140 h 187"/>
              <a:gd name="T50" fmla="*/ 88 w 202"/>
              <a:gd name="T51" fmla="*/ 140 h 187"/>
              <a:gd name="T52" fmla="*/ 88 w 202"/>
              <a:gd name="T53" fmla="*/ 140 h 187"/>
              <a:gd name="T54" fmla="*/ 71 w 202"/>
              <a:gd name="T55" fmla="*/ 137 h 187"/>
              <a:gd name="T56" fmla="*/ 65 w 202"/>
              <a:gd name="T57" fmla="*/ 117 h 187"/>
              <a:gd name="T58" fmla="*/ 170 w 202"/>
              <a:gd name="T59" fmla="*/ 117 h 187"/>
              <a:gd name="T60" fmla="*/ 170 w 202"/>
              <a:gd name="T61" fmla="*/ 117 h 187"/>
              <a:gd name="T62" fmla="*/ 174 w 202"/>
              <a:gd name="T63" fmla="*/ 114 h 187"/>
              <a:gd name="T64" fmla="*/ 174 w 202"/>
              <a:gd name="T65" fmla="*/ 114 h 187"/>
              <a:gd name="T66" fmla="*/ 174 w 202"/>
              <a:gd name="T67" fmla="*/ 114 h 187"/>
              <a:gd name="T68" fmla="*/ 197 w 202"/>
              <a:gd name="T69" fmla="*/ 31 h 187"/>
              <a:gd name="T70" fmla="*/ 197 w 202"/>
              <a:gd name="T71" fmla="*/ 31 h 187"/>
              <a:gd name="T72" fmla="*/ 197 w 202"/>
              <a:gd name="T73" fmla="*/ 30 h 187"/>
              <a:gd name="T74" fmla="*/ 197 w 202"/>
              <a:gd name="T75" fmla="*/ 30 h 187"/>
              <a:gd name="T76" fmla="*/ 197 w 202"/>
              <a:gd name="T77" fmla="*/ 29 h 187"/>
              <a:gd name="T78" fmla="*/ 197 w 202"/>
              <a:gd name="T79" fmla="*/ 29 h 187"/>
              <a:gd name="T80" fmla="*/ 192 w 202"/>
              <a:gd name="T81" fmla="*/ 25 h 187"/>
              <a:gd name="T82" fmla="*/ 171 w 202"/>
              <a:gd name="T83" fmla="*/ 144 h 187"/>
              <a:gd name="T84" fmla="*/ 171 w 202"/>
              <a:gd name="T85" fmla="*/ 144 h 187"/>
              <a:gd name="T86" fmla="*/ 179 w 202"/>
              <a:gd name="T87" fmla="*/ 164 h 187"/>
              <a:gd name="T88" fmla="*/ 179 w 202"/>
              <a:gd name="T89" fmla="*/ 164 h 187"/>
              <a:gd name="T90" fmla="*/ 159 w 202"/>
              <a:gd name="T91" fmla="*/ 156 h 187"/>
              <a:gd name="T92" fmla="*/ 159 w 202"/>
              <a:gd name="T93" fmla="*/ 156 h 187"/>
              <a:gd name="T94" fmla="*/ 171 w 202"/>
              <a:gd name="T95" fmla="*/ 144 h 187"/>
              <a:gd name="T96" fmla="*/ 77 w 202"/>
              <a:gd name="T97" fmla="*/ 144 h 187"/>
              <a:gd name="T98" fmla="*/ 77 w 202"/>
              <a:gd name="T99" fmla="*/ 144 h 187"/>
              <a:gd name="T100" fmla="*/ 85 w 202"/>
              <a:gd name="T101" fmla="*/ 164 h 187"/>
              <a:gd name="T102" fmla="*/ 85 w 202"/>
              <a:gd name="T103" fmla="*/ 164 h 187"/>
              <a:gd name="T104" fmla="*/ 65 w 202"/>
              <a:gd name="T105" fmla="*/ 156 h 187"/>
              <a:gd name="T106" fmla="*/ 65 w 202"/>
              <a:gd name="T107" fmla="*/ 156 h 187"/>
              <a:gd name="T108" fmla="*/ 77 w 202"/>
              <a:gd name="T109" fmla="*/ 144 h 187"/>
              <a:gd name="T110" fmla="*/ 167 w 202"/>
              <a:gd name="T111" fmla="*/ 109 h 187"/>
              <a:gd name="T112" fmla="*/ 62 w 202"/>
              <a:gd name="T113" fmla="*/ 109 h 187"/>
              <a:gd name="T114" fmla="*/ 40 w 202"/>
              <a:gd name="T115" fmla="*/ 34 h 187"/>
              <a:gd name="T116" fmla="*/ 187 w 202"/>
              <a:gd name="T117" fmla="*/ 34 h 187"/>
              <a:gd name="T118" fmla="*/ 167 w 202"/>
              <a:gd name="T119" fmla="*/ 109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02" h="187">
                <a:moveTo>
                  <a:pt x="192" y="25"/>
                </a:moveTo>
                <a:lnTo>
                  <a:pt x="38" y="25"/>
                </a:lnTo>
                <a:lnTo>
                  <a:pt x="38" y="25"/>
                </a:lnTo>
                <a:cubicBezTo>
                  <a:pt x="37" y="25"/>
                  <a:pt x="37" y="25"/>
                  <a:pt x="37" y="25"/>
                </a:cubicBezTo>
                <a:lnTo>
                  <a:pt x="31" y="5"/>
                </a:lnTo>
                <a:lnTo>
                  <a:pt x="31" y="5"/>
                </a:lnTo>
                <a:cubicBezTo>
                  <a:pt x="31" y="4"/>
                  <a:pt x="31" y="4"/>
                  <a:pt x="31" y="4"/>
                </a:cubicBezTo>
                <a:lnTo>
                  <a:pt x="31" y="4"/>
                </a:lnTo>
                <a:cubicBezTo>
                  <a:pt x="30" y="2"/>
                  <a:pt x="28" y="0"/>
                  <a:pt x="27" y="0"/>
                </a:cubicBezTo>
                <a:lnTo>
                  <a:pt x="27" y="0"/>
                </a:lnTo>
                <a:lnTo>
                  <a:pt x="6" y="0"/>
                </a:lnTo>
                <a:lnTo>
                  <a:pt x="6" y="0"/>
                </a:lnTo>
                <a:cubicBezTo>
                  <a:pt x="0" y="0"/>
                  <a:pt x="0" y="9"/>
                  <a:pt x="6" y="9"/>
                </a:cubicBezTo>
                <a:lnTo>
                  <a:pt x="6" y="9"/>
                </a:lnTo>
                <a:lnTo>
                  <a:pt x="23" y="9"/>
                </a:lnTo>
                <a:lnTo>
                  <a:pt x="63" y="141"/>
                </a:lnTo>
                <a:lnTo>
                  <a:pt x="63" y="141"/>
                </a:lnTo>
                <a:cubicBezTo>
                  <a:pt x="51" y="152"/>
                  <a:pt x="57" y="172"/>
                  <a:pt x="73" y="175"/>
                </a:cubicBezTo>
                <a:lnTo>
                  <a:pt x="73" y="175"/>
                </a:lnTo>
                <a:cubicBezTo>
                  <a:pt x="88" y="179"/>
                  <a:pt x="101" y="163"/>
                  <a:pt x="95" y="148"/>
                </a:cubicBezTo>
                <a:lnTo>
                  <a:pt x="152" y="148"/>
                </a:lnTo>
                <a:lnTo>
                  <a:pt x="152" y="148"/>
                </a:lnTo>
                <a:cubicBezTo>
                  <a:pt x="143" y="169"/>
                  <a:pt x="171" y="186"/>
                  <a:pt x="186" y="168"/>
                </a:cubicBezTo>
                <a:lnTo>
                  <a:pt x="186" y="168"/>
                </a:lnTo>
                <a:cubicBezTo>
                  <a:pt x="201" y="151"/>
                  <a:pt x="178" y="127"/>
                  <a:pt x="159" y="140"/>
                </a:cubicBezTo>
                <a:lnTo>
                  <a:pt x="88" y="140"/>
                </a:lnTo>
                <a:lnTo>
                  <a:pt x="88" y="140"/>
                </a:lnTo>
                <a:cubicBezTo>
                  <a:pt x="83" y="136"/>
                  <a:pt x="76" y="135"/>
                  <a:pt x="71" y="137"/>
                </a:cubicBezTo>
                <a:lnTo>
                  <a:pt x="65" y="117"/>
                </a:lnTo>
                <a:lnTo>
                  <a:pt x="170" y="117"/>
                </a:lnTo>
                <a:lnTo>
                  <a:pt x="170" y="117"/>
                </a:lnTo>
                <a:cubicBezTo>
                  <a:pt x="172" y="117"/>
                  <a:pt x="173" y="116"/>
                  <a:pt x="174" y="114"/>
                </a:cubicBezTo>
                <a:lnTo>
                  <a:pt x="174" y="114"/>
                </a:lnTo>
                <a:lnTo>
                  <a:pt x="174" y="114"/>
                </a:lnTo>
                <a:lnTo>
                  <a:pt x="197" y="31"/>
                </a:lnTo>
                <a:lnTo>
                  <a:pt x="197" y="31"/>
                </a:lnTo>
                <a:lnTo>
                  <a:pt x="197" y="30"/>
                </a:lnTo>
                <a:lnTo>
                  <a:pt x="197" y="30"/>
                </a:lnTo>
                <a:cubicBezTo>
                  <a:pt x="197" y="30"/>
                  <a:pt x="197" y="30"/>
                  <a:pt x="197" y="29"/>
                </a:cubicBezTo>
                <a:lnTo>
                  <a:pt x="197" y="29"/>
                </a:lnTo>
                <a:cubicBezTo>
                  <a:pt x="197" y="27"/>
                  <a:pt x="195" y="25"/>
                  <a:pt x="192" y="25"/>
                </a:cubicBezTo>
                <a:close/>
                <a:moveTo>
                  <a:pt x="171" y="144"/>
                </a:moveTo>
                <a:lnTo>
                  <a:pt x="171" y="144"/>
                </a:lnTo>
                <a:cubicBezTo>
                  <a:pt x="181" y="144"/>
                  <a:pt x="186" y="157"/>
                  <a:pt x="179" y="164"/>
                </a:cubicBezTo>
                <a:lnTo>
                  <a:pt x="179" y="164"/>
                </a:lnTo>
                <a:cubicBezTo>
                  <a:pt x="171" y="171"/>
                  <a:pt x="159" y="166"/>
                  <a:pt x="159" y="156"/>
                </a:cubicBezTo>
                <a:lnTo>
                  <a:pt x="159" y="156"/>
                </a:lnTo>
                <a:cubicBezTo>
                  <a:pt x="159" y="150"/>
                  <a:pt x="164" y="144"/>
                  <a:pt x="171" y="144"/>
                </a:cubicBezTo>
                <a:close/>
                <a:moveTo>
                  <a:pt x="77" y="144"/>
                </a:moveTo>
                <a:lnTo>
                  <a:pt x="77" y="144"/>
                </a:lnTo>
                <a:cubicBezTo>
                  <a:pt x="87" y="144"/>
                  <a:pt x="92" y="157"/>
                  <a:pt x="85" y="164"/>
                </a:cubicBezTo>
                <a:lnTo>
                  <a:pt x="85" y="164"/>
                </a:lnTo>
                <a:cubicBezTo>
                  <a:pt x="77" y="171"/>
                  <a:pt x="65" y="166"/>
                  <a:pt x="65" y="156"/>
                </a:cubicBezTo>
                <a:lnTo>
                  <a:pt x="65" y="156"/>
                </a:lnTo>
                <a:cubicBezTo>
                  <a:pt x="65" y="150"/>
                  <a:pt x="70" y="144"/>
                  <a:pt x="77" y="144"/>
                </a:cubicBezTo>
                <a:close/>
                <a:moveTo>
                  <a:pt x="167" y="109"/>
                </a:moveTo>
                <a:lnTo>
                  <a:pt x="62" y="109"/>
                </a:lnTo>
                <a:lnTo>
                  <a:pt x="40" y="34"/>
                </a:lnTo>
                <a:lnTo>
                  <a:pt x="187" y="34"/>
                </a:lnTo>
                <a:lnTo>
                  <a:pt x="167" y="1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02035" y="4702531"/>
            <a:ext cx="236894" cy="232156"/>
          </a:xfrm>
          <a:custGeom>
            <a:avLst/>
            <a:gdLst>
              <a:gd name="T0" fmla="*/ 210 w 220"/>
              <a:gd name="T1" fmla="*/ 107 h 214"/>
              <a:gd name="T2" fmla="*/ 204 w 220"/>
              <a:gd name="T3" fmla="*/ 100 h 214"/>
              <a:gd name="T4" fmla="*/ 134 w 220"/>
              <a:gd name="T5" fmla="*/ 48 h 214"/>
              <a:gd name="T6" fmla="*/ 74 w 220"/>
              <a:gd name="T7" fmla="*/ 49 h 214"/>
              <a:gd name="T8" fmla="*/ 19 w 220"/>
              <a:gd name="T9" fmla="*/ 65 h 214"/>
              <a:gd name="T10" fmla="*/ 14 w 220"/>
              <a:gd name="T11" fmla="*/ 105 h 214"/>
              <a:gd name="T12" fmla="*/ 0 w 220"/>
              <a:gd name="T13" fmla="*/ 155 h 214"/>
              <a:gd name="T14" fmla="*/ 52 w 220"/>
              <a:gd name="T15" fmla="*/ 186 h 214"/>
              <a:gd name="T16" fmla="*/ 76 w 220"/>
              <a:gd name="T17" fmla="*/ 213 h 214"/>
              <a:gd name="T18" fmla="*/ 85 w 220"/>
              <a:gd name="T19" fmla="*/ 199 h 214"/>
              <a:gd name="T20" fmla="*/ 130 w 220"/>
              <a:gd name="T21" fmla="*/ 213 h 214"/>
              <a:gd name="T22" fmla="*/ 155 w 220"/>
              <a:gd name="T23" fmla="*/ 187 h 214"/>
              <a:gd name="T24" fmla="*/ 192 w 220"/>
              <a:gd name="T25" fmla="*/ 107 h 214"/>
              <a:gd name="T26" fmla="*/ 206 w 220"/>
              <a:gd name="T27" fmla="*/ 106 h 214"/>
              <a:gd name="T28" fmla="*/ 198 w 220"/>
              <a:gd name="T29" fmla="*/ 113 h 214"/>
              <a:gd name="T30" fmla="*/ 204 w 220"/>
              <a:gd name="T31" fmla="*/ 117 h 214"/>
              <a:gd name="T32" fmla="*/ 210 w 220"/>
              <a:gd name="T33" fmla="*/ 111 h 214"/>
              <a:gd name="T34" fmla="*/ 217 w 220"/>
              <a:gd name="T35" fmla="*/ 110 h 214"/>
              <a:gd name="T36" fmla="*/ 124 w 220"/>
              <a:gd name="T37" fmla="*/ 48 h 214"/>
              <a:gd name="T38" fmla="*/ 122 w 220"/>
              <a:gd name="T39" fmla="*/ 51 h 214"/>
              <a:gd name="T40" fmla="*/ 120 w 220"/>
              <a:gd name="T41" fmla="*/ 53 h 214"/>
              <a:gd name="T42" fmla="*/ 115 w 220"/>
              <a:gd name="T43" fmla="*/ 56 h 214"/>
              <a:gd name="T44" fmla="*/ 113 w 220"/>
              <a:gd name="T45" fmla="*/ 57 h 214"/>
              <a:gd name="T46" fmla="*/ 110 w 220"/>
              <a:gd name="T47" fmla="*/ 58 h 214"/>
              <a:gd name="T48" fmla="*/ 107 w 220"/>
              <a:gd name="T49" fmla="*/ 59 h 214"/>
              <a:gd name="T50" fmla="*/ 104 w 220"/>
              <a:gd name="T51" fmla="*/ 59 h 214"/>
              <a:gd name="T52" fmla="*/ 100 w 220"/>
              <a:gd name="T53" fmla="*/ 59 h 214"/>
              <a:gd name="T54" fmla="*/ 98 w 220"/>
              <a:gd name="T55" fmla="*/ 58 h 214"/>
              <a:gd name="T56" fmla="*/ 95 w 220"/>
              <a:gd name="T57" fmla="*/ 57 h 214"/>
              <a:gd name="T58" fmla="*/ 85 w 220"/>
              <a:gd name="T59" fmla="*/ 51 h 214"/>
              <a:gd name="T60" fmla="*/ 83 w 220"/>
              <a:gd name="T61" fmla="*/ 48 h 214"/>
              <a:gd name="T62" fmla="*/ 149 w 220"/>
              <a:gd name="T63" fmla="*/ 181 h 214"/>
              <a:gd name="T64" fmla="*/ 146 w 220"/>
              <a:gd name="T65" fmla="*/ 205 h 214"/>
              <a:gd name="T66" fmla="*/ 130 w 220"/>
              <a:gd name="T67" fmla="*/ 189 h 214"/>
              <a:gd name="T68" fmla="*/ 76 w 220"/>
              <a:gd name="T69" fmla="*/ 189 h 214"/>
              <a:gd name="T70" fmla="*/ 60 w 220"/>
              <a:gd name="T71" fmla="*/ 204 h 214"/>
              <a:gd name="T72" fmla="*/ 61 w 220"/>
              <a:gd name="T73" fmla="*/ 182 h 214"/>
              <a:gd name="T74" fmla="*/ 36 w 220"/>
              <a:gd name="T75" fmla="*/ 160 h 214"/>
              <a:gd name="T76" fmla="*/ 9 w 220"/>
              <a:gd name="T77" fmla="*/ 118 h 214"/>
              <a:gd name="T78" fmla="*/ 26 w 220"/>
              <a:gd name="T79" fmla="*/ 110 h 214"/>
              <a:gd name="T80" fmla="*/ 31 w 220"/>
              <a:gd name="T81" fmla="*/ 68 h 214"/>
              <a:gd name="T82" fmla="*/ 50 w 220"/>
              <a:gd name="T83" fmla="*/ 71 h 214"/>
              <a:gd name="T84" fmla="*/ 79 w 220"/>
              <a:gd name="T85" fmla="*/ 56 h 214"/>
              <a:gd name="T86" fmla="*/ 81 w 220"/>
              <a:gd name="T87" fmla="*/ 59 h 214"/>
              <a:gd name="T88" fmla="*/ 84 w 220"/>
              <a:gd name="T89" fmla="*/ 61 h 214"/>
              <a:gd name="T90" fmla="*/ 69 w 220"/>
              <a:gd name="T91" fmla="*/ 68 h 214"/>
              <a:gd name="T92" fmla="*/ 137 w 220"/>
              <a:gd name="T93" fmla="*/ 76 h 214"/>
              <a:gd name="T94" fmla="*/ 141 w 220"/>
              <a:gd name="T95" fmla="*/ 68 h 214"/>
              <a:gd name="T96" fmla="*/ 123 w 220"/>
              <a:gd name="T97" fmla="*/ 61 h 214"/>
              <a:gd name="T98" fmla="*/ 126 w 220"/>
              <a:gd name="T99" fmla="*/ 59 h 214"/>
              <a:gd name="T100" fmla="*/ 129 w 220"/>
              <a:gd name="T101" fmla="*/ 56 h 214"/>
              <a:gd name="T102" fmla="*/ 185 w 220"/>
              <a:gd name="T103" fmla="*/ 122 h 214"/>
              <a:gd name="T104" fmla="*/ 205 w 220"/>
              <a:gd name="T105" fmla="*/ 112 h 214"/>
              <a:gd name="T106" fmla="*/ 202 w 220"/>
              <a:gd name="T107" fmla="*/ 112 h 214"/>
              <a:gd name="T108" fmla="*/ 203 w 220"/>
              <a:gd name="T109" fmla="*/ 110 h 214"/>
              <a:gd name="T110" fmla="*/ 58 w 220"/>
              <a:gd name="T111" fmla="*/ 109 h 214"/>
              <a:gd name="T112" fmla="*/ 51 w 220"/>
              <a:gd name="T113" fmla="*/ 102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20" h="214">
                <a:moveTo>
                  <a:pt x="217" y="110"/>
                </a:moveTo>
                <a:lnTo>
                  <a:pt x="217" y="110"/>
                </a:lnTo>
                <a:cubicBezTo>
                  <a:pt x="215" y="109"/>
                  <a:pt x="213" y="107"/>
                  <a:pt x="210" y="107"/>
                </a:cubicBezTo>
                <a:lnTo>
                  <a:pt x="210" y="107"/>
                </a:lnTo>
                <a:cubicBezTo>
                  <a:pt x="210" y="106"/>
                  <a:pt x="210" y="105"/>
                  <a:pt x="210" y="104"/>
                </a:cubicBezTo>
                <a:lnTo>
                  <a:pt x="210" y="104"/>
                </a:lnTo>
                <a:cubicBezTo>
                  <a:pt x="209" y="102"/>
                  <a:pt x="206" y="100"/>
                  <a:pt x="204" y="100"/>
                </a:cubicBezTo>
                <a:lnTo>
                  <a:pt x="204" y="100"/>
                </a:lnTo>
                <a:cubicBezTo>
                  <a:pt x="199" y="99"/>
                  <a:pt x="195" y="101"/>
                  <a:pt x="190" y="104"/>
                </a:cubicBezTo>
                <a:lnTo>
                  <a:pt x="190" y="104"/>
                </a:lnTo>
                <a:cubicBezTo>
                  <a:pt x="183" y="78"/>
                  <a:pt x="162" y="57"/>
                  <a:pt x="134" y="48"/>
                </a:cubicBezTo>
                <a:lnTo>
                  <a:pt x="134" y="48"/>
                </a:lnTo>
                <a:cubicBezTo>
                  <a:pt x="144" y="26"/>
                  <a:pt x="128" y="0"/>
                  <a:pt x="103" y="1"/>
                </a:cubicBezTo>
                <a:lnTo>
                  <a:pt x="103" y="1"/>
                </a:lnTo>
                <a:cubicBezTo>
                  <a:pt x="79" y="1"/>
                  <a:pt x="63" y="27"/>
                  <a:pt x="74" y="49"/>
                </a:cubicBezTo>
                <a:lnTo>
                  <a:pt x="74" y="49"/>
                </a:lnTo>
                <a:cubicBezTo>
                  <a:pt x="64" y="52"/>
                  <a:pt x="55" y="56"/>
                  <a:pt x="47" y="62"/>
                </a:cubicBezTo>
                <a:lnTo>
                  <a:pt x="47" y="62"/>
                </a:lnTo>
                <a:cubicBezTo>
                  <a:pt x="40" y="58"/>
                  <a:pt x="30" y="58"/>
                  <a:pt x="22" y="63"/>
                </a:cubicBezTo>
                <a:lnTo>
                  <a:pt x="19" y="65"/>
                </a:lnTo>
                <a:lnTo>
                  <a:pt x="30" y="80"/>
                </a:lnTo>
                <a:lnTo>
                  <a:pt x="30" y="80"/>
                </a:lnTo>
                <a:cubicBezTo>
                  <a:pt x="24" y="87"/>
                  <a:pt x="20" y="96"/>
                  <a:pt x="18" y="105"/>
                </a:cubicBezTo>
                <a:lnTo>
                  <a:pt x="14" y="105"/>
                </a:lnTo>
                <a:lnTo>
                  <a:pt x="14" y="105"/>
                </a:lnTo>
                <a:cubicBezTo>
                  <a:pt x="6" y="105"/>
                  <a:pt x="0" y="110"/>
                  <a:pt x="0" y="118"/>
                </a:cubicBezTo>
                <a:lnTo>
                  <a:pt x="0" y="155"/>
                </a:lnTo>
                <a:lnTo>
                  <a:pt x="0" y="155"/>
                </a:lnTo>
                <a:cubicBezTo>
                  <a:pt x="0" y="162"/>
                  <a:pt x="6" y="168"/>
                  <a:pt x="14" y="168"/>
                </a:cubicBezTo>
                <a:lnTo>
                  <a:pt x="32" y="168"/>
                </a:lnTo>
                <a:lnTo>
                  <a:pt x="32" y="168"/>
                </a:lnTo>
                <a:cubicBezTo>
                  <a:pt x="38" y="175"/>
                  <a:pt x="44" y="181"/>
                  <a:pt x="52" y="186"/>
                </a:cubicBezTo>
                <a:lnTo>
                  <a:pt x="52" y="203"/>
                </a:lnTo>
                <a:lnTo>
                  <a:pt x="52" y="203"/>
                </a:lnTo>
                <a:cubicBezTo>
                  <a:pt x="51" y="208"/>
                  <a:pt x="55" y="212"/>
                  <a:pt x="60" y="213"/>
                </a:cubicBezTo>
                <a:lnTo>
                  <a:pt x="76" y="213"/>
                </a:lnTo>
                <a:lnTo>
                  <a:pt x="76" y="213"/>
                </a:lnTo>
                <a:cubicBezTo>
                  <a:pt x="81" y="212"/>
                  <a:pt x="85" y="208"/>
                  <a:pt x="85" y="203"/>
                </a:cubicBezTo>
                <a:lnTo>
                  <a:pt x="85" y="199"/>
                </a:lnTo>
                <a:lnTo>
                  <a:pt x="85" y="199"/>
                </a:lnTo>
                <a:cubicBezTo>
                  <a:pt x="97" y="202"/>
                  <a:pt x="110" y="202"/>
                  <a:pt x="122" y="200"/>
                </a:cubicBezTo>
                <a:lnTo>
                  <a:pt x="122" y="204"/>
                </a:lnTo>
                <a:lnTo>
                  <a:pt x="122" y="204"/>
                </a:lnTo>
                <a:cubicBezTo>
                  <a:pt x="122" y="209"/>
                  <a:pt x="125" y="213"/>
                  <a:pt x="130" y="213"/>
                </a:cubicBezTo>
                <a:lnTo>
                  <a:pt x="146" y="213"/>
                </a:lnTo>
                <a:lnTo>
                  <a:pt x="146" y="213"/>
                </a:lnTo>
                <a:cubicBezTo>
                  <a:pt x="151" y="213"/>
                  <a:pt x="155" y="209"/>
                  <a:pt x="155" y="204"/>
                </a:cubicBezTo>
                <a:lnTo>
                  <a:pt x="155" y="187"/>
                </a:lnTo>
                <a:lnTo>
                  <a:pt x="155" y="187"/>
                </a:lnTo>
                <a:cubicBezTo>
                  <a:pt x="179" y="173"/>
                  <a:pt x="193" y="149"/>
                  <a:pt x="193" y="122"/>
                </a:cubicBezTo>
                <a:lnTo>
                  <a:pt x="193" y="122"/>
                </a:lnTo>
                <a:cubicBezTo>
                  <a:pt x="193" y="118"/>
                  <a:pt x="193" y="113"/>
                  <a:pt x="192" y="107"/>
                </a:cubicBezTo>
                <a:lnTo>
                  <a:pt x="192" y="107"/>
                </a:lnTo>
                <a:cubicBezTo>
                  <a:pt x="195" y="105"/>
                  <a:pt x="199" y="104"/>
                  <a:pt x="203" y="104"/>
                </a:cubicBezTo>
                <a:lnTo>
                  <a:pt x="203" y="104"/>
                </a:lnTo>
                <a:cubicBezTo>
                  <a:pt x="204" y="104"/>
                  <a:pt x="205" y="104"/>
                  <a:pt x="206" y="106"/>
                </a:cubicBezTo>
                <a:lnTo>
                  <a:pt x="206" y="106"/>
                </a:lnTo>
                <a:cubicBezTo>
                  <a:pt x="204" y="105"/>
                  <a:pt x="201" y="105"/>
                  <a:pt x="199" y="107"/>
                </a:cubicBezTo>
                <a:lnTo>
                  <a:pt x="199" y="107"/>
                </a:lnTo>
                <a:cubicBezTo>
                  <a:pt x="198" y="108"/>
                  <a:pt x="197" y="110"/>
                  <a:pt x="198" y="113"/>
                </a:cubicBezTo>
                <a:lnTo>
                  <a:pt x="198" y="113"/>
                </a:lnTo>
                <a:cubicBezTo>
                  <a:pt x="198" y="115"/>
                  <a:pt x="201" y="117"/>
                  <a:pt x="203" y="117"/>
                </a:cubicBezTo>
                <a:lnTo>
                  <a:pt x="203" y="117"/>
                </a:lnTo>
                <a:lnTo>
                  <a:pt x="204" y="117"/>
                </a:lnTo>
                <a:lnTo>
                  <a:pt x="204" y="117"/>
                </a:lnTo>
                <a:cubicBezTo>
                  <a:pt x="206" y="117"/>
                  <a:pt x="207" y="116"/>
                  <a:pt x="208" y="115"/>
                </a:cubicBezTo>
                <a:lnTo>
                  <a:pt x="208" y="115"/>
                </a:lnTo>
                <a:cubicBezTo>
                  <a:pt x="209" y="113"/>
                  <a:pt x="210" y="112"/>
                  <a:pt x="210" y="111"/>
                </a:cubicBezTo>
                <a:lnTo>
                  <a:pt x="210" y="111"/>
                </a:lnTo>
                <a:cubicBezTo>
                  <a:pt x="211" y="111"/>
                  <a:pt x="213" y="112"/>
                  <a:pt x="214" y="113"/>
                </a:cubicBezTo>
                <a:lnTo>
                  <a:pt x="214" y="113"/>
                </a:lnTo>
                <a:cubicBezTo>
                  <a:pt x="216" y="115"/>
                  <a:pt x="219" y="112"/>
                  <a:pt x="217" y="110"/>
                </a:cubicBezTo>
                <a:close/>
                <a:moveTo>
                  <a:pt x="104" y="9"/>
                </a:moveTo>
                <a:lnTo>
                  <a:pt x="104" y="9"/>
                </a:lnTo>
                <a:cubicBezTo>
                  <a:pt x="124" y="9"/>
                  <a:pt x="136" y="31"/>
                  <a:pt x="125" y="48"/>
                </a:cubicBezTo>
                <a:lnTo>
                  <a:pt x="124" y="48"/>
                </a:lnTo>
                <a:lnTo>
                  <a:pt x="124" y="48"/>
                </a:lnTo>
                <a:lnTo>
                  <a:pt x="124" y="49"/>
                </a:lnTo>
                <a:lnTo>
                  <a:pt x="124" y="49"/>
                </a:lnTo>
                <a:cubicBezTo>
                  <a:pt x="124" y="49"/>
                  <a:pt x="123" y="50"/>
                  <a:pt x="122" y="51"/>
                </a:cubicBezTo>
                <a:lnTo>
                  <a:pt x="122" y="51"/>
                </a:lnTo>
                <a:lnTo>
                  <a:pt x="122" y="51"/>
                </a:lnTo>
                <a:lnTo>
                  <a:pt x="122" y="51"/>
                </a:lnTo>
                <a:cubicBezTo>
                  <a:pt x="122" y="52"/>
                  <a:pt x="121" y="52"/>
                  <a:pt x="120" y="53"/>
                </a:cubicBezTo>
                <a:lnTo>
                  <a:pt x="120" y="53"/>
                </a:lnTo>
                <a:lnTo>
                  <a:pt x="120" y="53"/>
                </a:lnTo>
                <a:lnTo>
                  <a:pt x="120" y="53"/>
                </a:lnTo>
                <a:cubicBezTo>
                  <a:pt x="119" y="54"/>
                  <a:pt x="117" y="55"/>
                  <a:pt x="115" y="56"/>
                </a:cubicBezTo>
                <a:lnTo>
                  <a:pt x="115" y="56"/>
                </a:lnTo>
                <a:lnTo>
                  <a:pt x="115" y="56"/>
                </a:lnTo>
                <a:lnTo>
                  <a:pt x="115" y="56"/>
                </a:lnTo>
                <a:cubicBezTo>
                  <a:pt x="114" y="57"/>
                  <a:pt x="114" y="57"/>
                  <a:pt x="113" y="57"/>
                </a:cubicBezTo>
                <a:lnTo>
                  <a:pt x="113" y="57"/>
                </a:lnTo>
                <a:lnTo>
                  <a:pt x="112" y="58"/>
                </a:lnTo>
                <a:lnTo>
                  <a:pt x="112" y="58"/>
                </a:lnTo>
                <a:cubicBezTo>
                  <a:pt x="112" y="58"/>
                  <a:pt x="111" y="58"/>
                  <a:pt x="110" y="58"/>
                </a:cubicBezTo>
                <a:lnTo>
                  <a:pt x="110" y="58"/>
                </a:lnTo>
                <a:cubicBezTo>
                  <a:pt x="110" y="58"/>
                  <a:pt x="110" y="58"/>
                  <a:pt x="109" y="58"/>
                </a:cubicBezTo>
                <a:lnTo>
                  <a:pt x="109" y="58"/>
                </a:lnTo>
                <a:cubicBezTo>
                  <a:pt x="109" y="59"/>
                  <a:pt x="108" y="59"/>
                  <a:pt x="107" y="59"/>
                </a:cubicBezTo>
                <a:lnTo>
                  <a:pt x="107" y="59"/>
                </a:lnTo>
                <a:lnTo>
                  <a:pt x="107" y="59"/>
                </a:lnTo>
                <a:lnTo>
                  <a:pt x="107" y="59"/>
                </a:lnTo>
                <a:cubicBezTo>
                  <a:pt x="106" y="59"/>
                  <a:pt x="105" y="59"/>
                  <a:pt x="104" y="59"/>
                </a:cubicBezTo>
                <a:lnTo>
                  <a:pt x="104" y="59"/>
                </a:lnTo>
                <a:cubicBezTo>
                  <a:pt x="103" y="59"/>
                  <a:pt x="102" y="59"/>
                  <a:pt x="101" y="59"/>
                </a:cubicBezTo>
                <a:lnTo>
                  <a:pt x="101" y="59"/>
                </a:lnTo>
                <a:cubicBezTo>
                  <a:pt x="101" y="59"/>
                  <a:pt x="101" y="59"/>
                  <a:pt x="100" y="59"/>
                </a:cubicBezTo>
                <a:lnTo>
                  <a:pt x="100" y="59"/>
                </a:lnTo>
                <a:cubicBezTo>
                  <a:pt x="100" y="59"/>
                  <a:pt x="99" y="59"/>
                  <a:pt x="98" y="58"/>
                </a:cubicBezTo>
                <a:lnTo>
                  <a:pt x="98" y="58"/>
                </a:lnTo>
                <a:lnTo>
                  <a:pt x="98" y="58"/>
                </a:lnTo>
                <a:lnTo>
                  <a:pt x="98" y="58"/>
                </a:lnTo>
                <a:cubicBezTo>
                  <a:pt x="97" y="58"/>
                  <a:pt x="96" y="58"/>
                  <a:pt x="95" y="58"/>
                </a:cubicBezTo>
                <a:lnTo>
                  <a:pt x="95" y="58"/>
                </a:lnTo>
                <a:cubicBezTo>
                  <a:pt x="95" y="58"/>
                  <a:pt x="95" y="58"/>
                  <a:pt x="95" y="57"/>
                </a:cubicBezTo>
                <a:lnTo>
                  <a:pt x="95" y="57"/>
                </a:lnTo>
                <a:cubicBezTo>
                  <a:pt x="91" y="56"/>
                  <a:pt x="88" y="54"/>
                  <a:pt x="85" y="51"/>
                </a:cubicBezTo>
                <a:lnTo>
                  <a:pt x="85" y="51"/>
                </a:lnTo>
                <a:lnTo>
                  <a:pt x="85" y="51"/>
                </a:lnTo>
                <a:lnTo>
                  <a:pt x="85" y="51"/>
                </a:lnTo>
                <a:cubicBezTo>
                  <a:pt x="85" y="50"/>
                  <a:pt x="84" y="50"/>
                  <a:pt x="84" y="49"/>
                </a:cubicBezTo>
                <a:lnTo>
                  <a:pt x="84" y="49"/>
                </a:lnTo>
                <a:cubicBezTo>
                  <a:pt x="83" y="49"/>
                  <a:pt x="83" y="48"/>
                  <a:pt x="83" y="48"/>
                </a:cubicBezTo>
                <a:lnTo>
                  <a:pt x="83" y="48"/>
                </a:lnTo>
                <a:lnTo>
                  <a:pt x="83" y="48"/>
                </a:lnTo>
                <a:cubicBezTo>
                  <a:pt x="72" y="31"/>
                  <a:pt x="84" y="9"/>
                  <a:pt x="104" y="9"/>
                </a:cubicBezTo>
                <a:close/>
                <a:moveTo>
                  <a:pt x="149" y="181"/>
                </a:moveTo>
                <a:lnTo>
                  <a:pt x="146" y="183"/>
                </a:lnTo>
                <a:lnTo>
                  <a:pt x="147" y="204"/>
                </a:lnTo>
                <a:lnTo>
                  <a:pt x="147" y="204"/>
                </a:lnTo>
                <a:lnTo>
                  <a:pt x="146" y="205"/>
                </a:lnTo>
                <a:lnTo>
                  <a:pt x="131" y="205"/>
                </a:lnTo>
                <a:lnTo>
                  <a:pt x="131" y="205"/>
                </a:lnTo>
                <a:cubicBezTo>
                  <a:pt x="130" y="205"/>
                  <a:pt x="130" y="204"/>
                  <a:pt x="130" y="204"/>
                </a:cubicBezTo>
                <a:lnTo>
                  <a:pt x="130" y="189"/>
                </a:lnTo>
                <a:lnTo>
                  <a:pt x="125" y="191"/>
                </a:lnTo>
                <a:lnTo>
                  <a:pt x="125" y="191"/>
                </a:lnTo>
                <a:cubicBezTo>
                  <a:pt x="111" y="194"/>
                  <a:pt x="96" y="194"/>
                  <a:pt x="81" y="190"/>
                </a:cubicBezTo>
                <a:lnTo>
                  <a:pt x="76" y="189"/>
                </a:lnTo>
                <a:lnTo>
                  <a:pt x="76" y="203"/>
                </a:lnTo>
                <a:lnTo>
                  <a:pt x="76" y="203"/>
                </a:lnTo>
                <a:cubicBezTo>
                  <a:pt x="76" y="204"/>
                  <a:pt x="76" y="204"/>
                  <a:pt x="76" y="204"/>
                </a:cubicBezTo>
                <a:lnTo>
                  <a:pt x="60" y="204"/>
                </a:lnTo>
                <a:lnTo>
                  <a:pt x="60" y="204"/>
                </a:lnTo>
                <a:cubicBezTo>
                  <a:pt x="60" y="204"/>
                  <a:pt x="60" y="204"/>
                  <a:pt x="60" y="203"/>
                </a:cubicBezTo>
                <a:lnTo>
                  <a:pt x="60" y="185"/>
                </a:lnTo>
                <a:lnTo>
                  <a:pt x="61" y="182"/>
                </a:lnTo>
                <a:lnTo>
                  <a:pt x="58" y="180"/>
                </a:lnTo>
                <a:lnTo>
                  <a:pt x="58" y="180"/>
                </a:lnTo>
                <a:cubicBezTo>
                  <a:pt x="50" y="175"/>
                  <a:pt x="43" y="169"/>
                  <a:pt x="37" y="161"/>
                </a:cubicBezTo>
                <a:lnTo>
                  <a:pt x="36" y="160"/>
                </a:lnTo>
                <a:lnTo>
                  <a:pt x="14" y="160"/>
                </a:lnTo>
                <a:lnTo>
                  <a:pt x="14" y="160"/>
                </a:lnTo>
                <a:cubicBezTo>
                  <a:pt x="11" y="160"/>
                  <a:pt x="9" y="158"/>
                  <a:pt x="9" y="155"/>
                </a:cubicBezTo>
                <a:lnTo>
                  <a:pt x="9" y="118"/>
                </a:lnTo>
                <a:lnTo>
                  <a:pt x="9" y="118"/>
                </a:lnTo>
                <a:cubicBezTo>
                  <a:pt x="9" y="115"/>
                  <a:pt x="11" y="113"/>
                  <a:pt x="14" y="113"/>
                </a:cubicBezTo>
                <a:lnTo>
                  <a:pt x="25" y="113"/>
                </a:lnTo>
                <a:lnTo>
                  <a:pt x="26" y="110"/>
                </a:lnTo>
                <a:lnTo>
                  <a:pt x="26" y="110"/>
                </a:lnTo>
                <a:cubicBezTo>
                  <a:pt x="27" y="100"/>
                  <a:pt x="32" y="90"/>
                  <a:pt x="38" y="83"/>
                </a:cubicBezTo>
                <a:lnTo>
                  <a:pt x="40" y="80"/>
                </a:lnTo>
                <a:lnTo>
                  <a:pt x="31" y="68"/>
                </a:lnTo>
                <a:lnTo>
                  <a:pt x="31" y="68"/>
                </a:lnTo>
                <a:cubicBezTo>
                  <a:pt x="36" y="67"/>
                  <a:pt x="41" y="68"/>
                  <a:pt x="46" y="71"/>
                </a:cubicBezTo>
                <a:lnTo>
                  <a:pt x="48" y="73"/>
                </a:lnTo>
                <a:lnTo>
                  <a:pt x="50" y="71"/>
                </a:lnTo>
                <a:lnTo>
                  <a:pt x="50" y="71"/>
                </a:lnTo>
                <a:cubicBezTo>
                  <a:pt x="59" y="64"/>
                  <a:pt x="68" y="59"/>
                  <a:pt x="79" y="56"/>
                </a:cubicBezTo>
                <a:lnTo>
                  <a:pt x="79" y="56"/>
                </a:lnTo>
                <a:lnTo>
                  <a:pt x="79" y="56"/>
                </a:lnTo>
                <a:lnTo>
                  <a:pt x="79" y="56"/>
                </a:lnTo>
                <a:cubicBezTo>
                  <a:pt x="79" y="57"/>
                  <a:pt x="80" y="58"/>
                  <a:pt x="81" y="58"/>
                </a:cubicBezTo>
                <a:lnTo>
                  <a:pt x="81" y="58"/>
                </a:lnTo>
                <a:lnTo>
                  <a:pt x="81" y="59"/>
                </a:lnTo>
                <a:lnTo>
                  <a:pt x="81" y="59"/>
                </a:lnTo>
                <a:cubicBezTo>
                  <a:pt x="82" y="59"/>
                  <a:pt x="83" y="60"/>
                  <a:pt x="84" y="61"/>
                </a:cubicBezTo>
                <a:lnTo>
                  <a:pt x="84" y="61"/>
                </a:lnTo>
                <a:lnTo>
                  <a:pt x="84" y="61"/>
                </a:lnTo>
                <a:lnTo>
                  <a:pt x="84" y="61"/>
                </a:lnTo>
                <a:cubicBezTo>
                  <a:pt x="84" y="61"/>
                  <a:pt x="85" y="61"/>
                  <a:pt x="85" y="62"/>
                </a:cubicBezTo>
                <a:lnTo>
                  <a:pt x="85" y="62"/>
                </a:lnTo>
                <a:cubicBezTo>
                  <a:pt x="80" y="63"/>
                  <a:pt x="74" y="65"/>
                  <a:pt x="69" y="68"/>
                </a:cubicBezTo>
                <a:lnTo>
                  <a:pt x="69" y="68"/>
                </a:lnTo>
                <a:cubicBezTo>
                  <a:pt x="64" y="70"/>
                  <a:pt x="68" y="77"/>
                  <a:pt x="73" y="75"/>
                </a:cubicBezTo>
                <a:lnTo>
                  <a:pt x="73" y="75"/>
                </a:lnTo>
                <a:cubicBezTo>
                  <a:pt x="93" y="65"/>
                  <a:pt x="117" y="65"/>
                  <a:pt x="137" y="76"/>
                </a:cubicBezTo>
                <a:lnTo>
                  <a:pt x="137" y="76"/>
                </a:lnTo>
                <a:cubicBezTo>
                  <a:pt x="138" y="76"/>
                  <a:pt x="139" y="76"/>
                  <a:pt x="139" y="76"/>
                </a:cubicBezTo>
                <a:lnTo>
                  <a:pt x="139" y="76"/>
                </a:lnTo>
                <a:cubicBezTo>
                  <a:pt x="144" y="76"/>
                  <a:pt x="145" y="70"/>
                  <a:pt x="141" y="68"/>
                </a:cubicBezTo>
                <a:lnTo>
                  <a:pt x="141" y="68"/>
                </a:lnTo>
                <a:cubicBezTo>
                  <a:pt x="135" y="65"/>
                  <a:pt x="129" y="63"/>
                  <a:pt x="123" y="61"/>
                </a:cubicBezTo>
                <a:lnTo>
                  <a:pt x="123" y="61"/>
                </a:lnTo>
                <a:lnTo>
                  <a:pt x="123" y="61"/>
                </a:lnTo>
                <a:lnTo>
                  <a:pt x="123" y="61"/>
                </a:lnTo>
                <a:cubicBezTo>
                  <a:pt x="124" y="61"/>
                  <a:pt x="124" y="61"/>
                  <a:pt x="124" y="60"/>
                </a:cubicBezTo>
                <a:lnTo>
                  <a:pt x="124" y="60"/>
                </a:lnTo>
                <a:cubicBezTo>
                  <a:pt x="125" y="60"/>
                  <a:pt x="126" y="59"/>
                  <a:pt x="126" y="59"/>
                </a:cubicBezTo>
                <a:lnTo>
                  <a:pt x="126" y="59"/>
                </a:lnTo>
                <a:cubicBezTo>
                  <a:pt x="126" y="58"/>
                  <a:pt x="127" y="58"/>
                  <a:pt x="127" y="58"/>
                </a:cubicBezTo>
                <a:lnTo>
                  <a:pt x="127" y="58"/>
                </a:lnTo>
                <a:cubicBezTo>
                  <a:pt x="128" y="57"/>
                  <a:pt x="128" y="57"/>
                  <a:pt x="129" y="56"/>
                </a:cubicBezTo>
                <a:lnTo>
                  <a:pt x="129" y="56"/>
                </a:lnTo>
                <a:lnTo>
                  <a:pt x="129" y="56"/>
                </a:lnTo>
                <a:lnTo>
                  <a:pt x="129" y="56"/>
                </a:lnTo>
                <a:cubicBezTo>
                  <a:pt x="162" y="65"/>
                  <a:pt x="185" y="92"/>
                  <a:pt x="185" y="122"/>
                </a:cubicBezTo>
                <a:lnTo>
                  <a:pt x="185" y="122"/>
                </a:lnTo>
                <a:cubicBezTo>
                  <a:pt x="185" y="146"/>
                  <a:pt x="172" y="168"/>
                  <a:pt x="149" y="181"/>
                </a:cubicBezTo>
                <a:close/>
                <a:moveTo>
                  <a:pt x="205" y="112"/>
                </a:moveTo>
                <a:lnTo>
                  <a:pt x="205" y="112"/>
                </a:lnTo>
                <a:cubicBezTo>
                  <a:pt x="205" y="113"/>
                  <a:pt x="204" y="113"/>
                  <a:pt x="204" y="113"/>
                </a:cubicBezTo>
                <a:lnTo>
                  <a:pt x="204" y="113"/>
                </a:lnTo>
                <a:cubicBezTo>
                  <a:pt x="203" y="113"/>
                  <a:pt x="202" y="112"/>
                  <a:pt x="202" y="112"/>
                </a:cubicBezTo>
                <a:lnTo>
                  <a:pt x="202" y="112"/>
                </a:lnTo>
                <a:cubicBezTo>
                  <a:pt x="201" y="111"/>
                  <a:pt x="202" y="110"/>
                  <a:pt x="202" y="110"/>
                </a:cubicBezTo>
                <a:lnTo>
                  <a:pt x="202" y="110"/>
                </a:lnTo>
                <a:lnTo>
                  <a:pt x="203" y="110"/>
                </a:lnTo>
                <a:lnTo>
                  <a:pt x="203" y="110"/>
                </a:lnTo>
                <a:cubicBezTo>
                  <a:pt x="204" y="110"/>
                  <a:pt x="205" y="110"/>
                  <a:pt x="206" y="110"/>
                </a:cubicBezTo>
                <a:lnTo>
                  <a:pt x="206" y="110"/>
                </a:lnTo>
                <a:cubicBezTo>
                  <a:pt x="206" y="111"/>
                  <a:pt x="205" y="112"/>
                  <a:pt x="205" y="112"/>
                </a:cubicBezTo>
                <a:close/>
                <a:moveTo>
                  <a:pt x="58" y="109"/>
                </a:moveTo>
                <a:lnTo>
                  <a:pt x="58" y="109"/>
                </a:lnTo>
                <a:cubicBezTo>
                  <a:pt x="58" y="115"/>
                  <a:pt x="51" y="118"/>
                  <a:pt x="46" y="113"/>
                </a:cubicBezTo>
                <a:lnTo>
                  <a:pt x="46" y="113"/>
                </a:lnTo>
                <a:cubicBezTo>
                  <a:pt x="42" y="109"/>
                  <a:pt x="45" y="102"/>
                  <a:pt x="51" y="102"/>
                </a:cubicBezTo>
                <a:lnTo>
                  <a:pt x="51" y="102"/>
                </a:lnTo>
                <a:cubicBezTo>
                  <a:pt x="55" y="102"/>
                  <a:pt x="58" y="105"/>
                  <a:pt x="58" y="1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80563" y="4693054"/>
            <a:ext cx="241631" cy="241631"/>
          </a:xfrm>
          <a:custGeom>
            <a:avLst/>
            <a:gdLst>
              <a:gd name="T0" fmla="*/ 225 w 226"/>
              <a:gd name="T1" fmla="*/ 98 h 224"/>
              <a:gd name="T2" fmla="*/ 174 w 226"/>
              <a:gd name="T3" fmla="*/ 78 h 224"/>
              <a:gd name="T4" fmla="*/ 142 w 226"/>
              <a:gd name="T5" fmla="*/ 17 h 224"/>
              <a:gd name="T6" fmla="*/ 147 w 226"/>
              <a:gd name="T7" fmla="*/ 78 h 224"/>
              <a:gd name="T8" fmla="*/ 112 w 226"/>
              <a:gd name="T9" fmla="*/ 28 h 224"/>
              <a:gd name="T10" fmla="*/ 90 w 226"/>
              <a:gd name="T11" fmla="*/ 17 h 224"/>
              <a:gd name="T12" fmla="*/ 27 w 226"/>
              <a:gd name="T13" fmla="*/ 78 h 224"/>
              <a:gd name="T14" fmla="*/ 19 w 226"/>
              <a:gd name="T15" fmla="*/ 115 h 224"/>
              <a:gd name="T16" fmla="*/ 31 w 226"/>
              <a:gd name="T17" fmla="*/ 210 h 224"/>
              <a:gd name="T18" fmla="*/ 189 w 226"/>
              <a:gd name="T19" fmla="*/ 223 h 224"/>
              <a:gd name="T20" fmla="*/ 202 w 226"/>
              <a:gd name="T21" fmla="*/ 210 h 224"/>
              <a:gd name="T22" fmla="*/ 214 w 226"/>
              <a:gd name="T23" fmla="*/ 115 h 224"/>
              <a:gd name="T24" fmla="*/ 193 w 226"/>
              <a:gd name="T25" fmla="*/ 210 h 224"/>
              <a:gd name="T26" fmla="*/ 193 w 226"/>
              <a:gd name="T27" fmla="*/ 210 h 224"/>
              <a:gd name="T28" fmla="*/ 44 w 226"/>
              <a:gd name="T29" fmla="*/ 214 h 224"/>
              <a:gd name="T30" fmla="*/ 39 w 226"/>
              <a:gd name="T31" fmla="*/ 210 h 224"/>
              <a:gd name="T32" fmla="*/ 205 w 226"/>
              <a:gd name="T33" fmla="*/ 117 h 224"/>
              <a:gd name="T34" fmla="*/ 210 w 226"/>
              <a:gd name="T35" fmla="*/ 107 h 224"/>
              <a:gd name="T36" fmla="*/ 209 w 226"/>
              <a:gd name="T37" fmla="*/ 108 h 224"/>
              <a:gd name="T38" fmla="*/ 207 w 226"/>
              <a:gd name="T39" fmla="*/ 108 h 224"/>
              <a:gd name="T40" fmla="*/ 27 w 226"/>
              <a:gd name="T41" fmla="*/ 108 h 224"/>
              <a:gd name="T42" fmla="*/ 25 w 226"/>
              <a:gd name="T43" fmla="*/ 108 h 224"/>
              <a:gd name="T44" fmla="*/ 24 w 226"/>
              <a:gd name="T45" fmla="*/ 108 h 224"/>
              <a:gd name="T46" fmla="*/ 23 w 226"/>
              <a:gd name="T47" fmla="*/ 107 h 224"/>
              <a:gd name="T48" fmla="*/ 54 w 226"/>
              <a:gd name="T49" fmla="*/ 86 h 224"/>
              <a:gd name="T50" fmla="*/ 60 w 226"/>
              <a:gd name="T51" fmla="*/ 102 h 224"/>
              <a:gd name="T52" fmla="*/ 77 w 226"/>
              <a:gd name="T53" fmla="*/ 95 h 224"/>
              <a:gd name="T54" fmla="*/ 151 w 226"/>
              <a:gd name="T55" fmla="*/ 86 h 224"/>
              <a:gd name="T56" fmla="*/ 156 w 226"/>
              <a:gd name="T57" fmla="*/ 95 h 224"/>
              <a:gd name="T58" fmla="*/ 173 w 226"/>
              <a:gd name="T59" fmla="*/ 102 h 224"/>
              <a:gd name="T60" fmla="*/ 205 w 226"/>
              <a:gd name="T61" fmla="*/ 86 h 224"/>
              <a:gd name="T62" fmla="*/ 210 w 226"/>
              <a:gd name="T63" fmla="*/ 107 h 224"/>
              <a:gd name="T64" fmla="*/ 56 w 226"/>
              <a:gd name="T65" fmla="*/ 133 h 224"/>
              <a:gd name="T66" fmla="*/ 64 w 226"/>
              <a:gd name="T67" fmla="*/ 133 h 224"/>
              <a:gd name="T68" fmla="*/ 64 w 226"/>
              <a:gd name="T69" fmla="*/ 197 h 224"/>
              <a:gd name="T70" fmla="*/ 168 w 226"/>
              <a:gd name="T71" fmla="*/ 197 h 224"/>
              <a:gd name="T72" fmla="*/ 168 w 226"/>
              <a:gd name="T73" fmla="*/ 133 h 224"/>
              <a:gd name="T74" fmla="*/ 177 w 226"/>
              <a:gd name="T75" fmla="*/ 197 h 224"/>
              <a:gd name="T76" fmla="*/ 168 w 226"/>
              <a:gd name="T77" fmla="*/ 197 h 224"/>
              <a:gd name="T78" fmla="*/ 131 w 226"/>
              <a:gd name="T79" fmla="*/ 133 h 224"/>
              <a:gd name="T80" fmla="*/ 139 w 226"/>
              <a:gd name="T81" fmla="*/ 133 h 224"/>
              <a:gd name="T82" fmla="*/ 139 w 226"/>
              <a:gd name="T83" fmla="*/ 197 h 224"/>
              <a:gd name="T84" fmla="*/ 93 w 226"/>
              <a:gd name="T85" fmla="*/ 197 h 224"/>
              <a:gd name="T86" fmla="*/ 93 w 226"/>
              <a:gd name="T87" fmla="*/ 133 h 224"/>
              <a:gd name="T88" fmla="*/ 102 w 226"/>
              <a:gd name="T89" fmla="*/ 197 h 224"/>
              <a:gd name="T90" fmla="*/ 93 w 226"/>
              <a:gd name="T91" fmla="*/ 197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26" h="224">
                <a:moveTo>
                  <a:pt x="225" y="98"/>
                </a:moveTo>
                <a:lnTo>
                  <a:pt x="225" y="98"/>
                </a:lnTo>
                <a:cubicBezTo>
                  <a:pt x="225" y="87"/>
                  <a:pt x="216" y="78"/>
                  <a:pt x="205" y="78"/>
                </a:cubicBezTo>
                <a:lnTo>
                  <a:pt x="174" y="78"/>
                </a:lnTo>
                <a:lnTo>
                  <a:pt x="142" y="17"/>
                </a:lnTo>
                <a:lnTo>
                  <a:pt x="142" y="17"/>
                </a:lnTo>
                <a:cubicBezTo>
                  <a:pt x="135" y="0"/>
                  <a:pt x="110" y="13"/>
                  <a:pt x="120" y="28"/>
                </a:cubicBezTo>
                <a:lnTo>
                  <a:pt x="147" y="78"/>
                </a:lnTo>
                <a:lnTo>
                  <a:pt x="86" y="78"/>
                </a:lnTo>
                <a:lnTo>
                  <a:pt x="112" y="28"/>
                </a:lnTo>
                <a:lnTo>
                  <a:pt x="112" y="28"/>
                </a:lnTo>
                <a:cubicBezTo>
                  <a:pt x="122" y="13"/>
                  <a:pt x="97" y="0"/>
                  <a:pt x="90" y="17"/>
                </a:cubicBezTo>
                <a:lnTo>
                  <a:pt x="58" y="78"/>
                </a:lnTo>
                <a:lnTo>
                  <a:pt x="27" y="78"/>
                </a:lnTo>
                <a:lnTo>
                  <a:pt x="27" y="78"/>
                </a:lnTo>
                <a:cubicBezTo>
                  <a:pt x="7" y="78"/>
                  <a:pt x="0" y="106"/>
                  <a:pt x="19" y="115"/>
                </a:cubicBezTo>
                <a:lnTo>
                  <a:pt x="31" y="210"/>
                </a:lnTo>
                <a:lnTo>
                  <a:pt x="31" y="210"/>
                </a:lnTo>
                <a:cubicBezTo>
                  <a:pt x="31" y="217"/>
                  <a:pt x="37" y="223"/>
                  <a:pt x="44" y="223"/>
                </a:cubicBezTo>
                <a:lnTo>
                  <a:pt x="189" y="223"/>
                </a:lnTo>
                <a:lnTo>
                  <a:pt x="189" y="223"/>
                </a:lnTo>
                <a:cubicBezTo>
                  <a:pt x="196" y="223"/>
                  <a:pt x="201" y="217"/>
                  <a:pt x="202" y="210"/>
                </a:cubicBezTo>
                <a:lnTo>
                  <a:pt x="214" y="115"/>
                </a:lnTo>
                <a:lnTo>
                  <a:pt x="214" y="115"/>
                </a:lnTo>
                <a:cubicBezTo>
                  <a:pt x="220" y="112"/>
                  <a:pt x="225" y="105"/>
                  <a:pt x="225" y="98"/>
                </a:cubicBezTo>
                <a:close/>
                <a:moveTo>
                  <a:pt x="193" y="210"/>
                </a:moveTo>
                <a:lnTo>
                  <a:pt x="193" y="210"/>
                </a:lnTo>
                <a:lnTo>
                  <a:pt x="193" y="210"/>
                </a:lnTo>
                <a:cubicBezTo>
                  <a:pt x="193" y="212"/>
                  <a:pt x="191" y="214"/>
                  <a:pt x="189" y="214"/>
                </a:cubicBezTo>
                <a:lnTo>
                  <a:pt x="44" y="214"/>
                </a:lnTo>
                <a:lnTo>
                  <a:pt x="44" y="214"/>
                </a:lnTo>
                <a:cubicBezTo>
                  <a:pt x="41" y="214"/>
                  <a:pt x="39" y="212"/>
                  <a:pt x="39" y="210"/>
                </a:cubicBezTo>
                <a:lnTo>
                  <a:pt x="28" y="117"/>
                </a:lnTo>
                <a:lnTo>
                  <a:pt x="205" y="117"/>
                </a:lnTo>
                <a:lnTo>
                  <a:pt x="193" y="210"/>
                </a:lnTo>
                <a:close/>
                <a:moveTo>
                  <a:pt x="210" y="107"/>
                </a:moveTo>
                <a:lnTo>
                  <a:pt x="209" y="108"/>
                </a:lnTo>
                <a:lnTo>
                  <a:pt x="209" y="108"/>
                </a:lnTo>
                <a:cubicBezTo>
                  <a:pt x="208" y="108"/>
                  <a:pt x="208" y="108"/>
                  <a:pt x="207" y="108"/>
                </a:cubicBezTo>
                <a:lnTo>
                  <a:pt x="207" y="108"/>
                </a:lnTo>
                <a:cubicBezTo>
                  <a:pt x="207" y="108"/>
                  <a:pt x="206" y="108"/>
                  <a:pt x="205" y="108"/>
                </a:cubicBezTo>
                <a:lnTo>
                  <a:pt x="27" y="108"/>
                </a:lnTo>
                <a:lnTo>
                  <a:pt x="27" y="108"/>
                </a:lnTo>
                <a:cubicBezTo>
                  <a:pt x="27" y="108"/>
                  <a:pt x="26" y="108"/>
                  <a:pt x="25" y="108"/>
                </a:cubicBezTo>
                <a:lnTo>
                  <a:pt x="25" y="108"/>
                </a:lnTo>
                <a:cubicBezTo>
                  <a:pt x="25" y="108"/>
                  <a:pt x="25" y="108"/>
                  <a:pt x="24" y="108"/>
                </a:cubicBezTo>
                <a:lnTo>
                  <a:pt x="23" y="107"/>
                </a:lnTo>
                <a:lnTo>
                  <a:pt x="23" y="107"/>
                </a:lnTo>
                <a:cubicBezTo>
                  <a:pt x="12" y="103"/>
                  <a:pt x="15" y="86"/>
                  <a:pt x="27" y="86"/>
                </a:cubicBezTo>
                <a:lnTo>
                  <a:pt x="54" y="86"/>
                </a:lnTo>
                <a:lnTo>
                  <a:pt x="54" y="86"/>
                </a:lnTo>
                <a:cubicBezTo>
                  <a:pt x="52" y="92"/>
                  <a:pt x="54" y="98"/>
                  <a:pt x="60" y="102"/>
                </a:cubicBezTo>
                <a:lnTo>
                  <a:pt x="60" y="102"/>
                </a:lnTo>
                <a:cubicBezTo>
                  <a:pt x="66" y="105"/>
                  <a:pt x="74" y="102"/>
                  <a:pt x="77" y="95"/>
                </a:cubicBezTo>
                <a:lnTo>
                  <a:pt x="82" y="86"/>
                </a:lnTo>
                <a:lnTo>
                  <a:pt x="151" y="86"/>
                </a:lnTo>
                <a:lnTo>
                  <a:pt x="156" y="95"/>
                </a:lnTo>
                <a:lnTo>
                  <a:pt x="156" y="95"/>
                </a:lnTo>
                <a:cubicBezTo>
                  <a:pt x="159" y="102"/>
                  <a:pt x="167" y="105"/>
                  <a:pt x="173" y="102"/>
                </a:cubicBezTo>
                <a:lnTo>
                  <a:pt x="173" y="102"/>
                </a:lnTo>
                <a:cubicBezTo>
                  <a:pt x="179" y="98"/>
                  <a:pt x="181" y="92"/>
                  <a:pt x="179" y="86"/>
                </a:cubicBezTo>
                <a:lnTo>
                  <a:pt x="205" y="86"/>
                </a:lnTo>
                <a:lnTo>
                  <a:pt x="205" y="86"/>
                </a:lnTo>
                <a:cubicBezTo>
                  <a:pt x="217" y="86"/>
                  <a:pt x="221" y="103"/>
                  <a:pt x="210" y="107"/>
                </a:cubicBezTo>
                <a:close/>
                <a:moveTo>
                  <a:pt x="56" y="197"/>
                </a:moveTo>
                <a:lnTo>
                  <a:pt x="56" y="133"/>
                </a:lnTo>
                <a:lnTo>
                  <a:pt x="56" y="133"/>
                </a:lnTo>
                <a:cubicBezTo>
                  <a:pt x="56" y="127"/>
                  <a:pt x="64" y="127"/>
                  <a:pt x="64" y="133"/>
                </a:cubicBezTo>
                <a:lnTo>
                  <a:pt x="64" y="197"/>
                </a:lnTo>
                <a:lnTo>
                  <a:pt x="64" y="197"/>
                </a:lnTo>
                <a:cubicBezTo>
                  <a:pt x="64" y="203"/>
                  <a:pt x="56" y="203"/>
                  <a:pt x="56" y="197"/>
                </a:cubicBezTo>
                <a:close/>
                <a:moveTo>
                  <a:pt x="168" y="197"/>
                </a:moveTo>
                <a:lnTo>
                  <a:pt x="168" y="133"/>
                </a:lnTo>
                <a:lnTo>
                  <a:pt x="168" y="133"/>
                </a:lnTo>
                <a:cubicBezTo>
                  <a:pt x="168" y="127"/>
                  <a:pt x="177" y="127"/>
                  <a:pt x="177" y="133"/>
                </a:cubicBezTo>
                <a:lnTo>
                  <a:pt x="177" y="197"/>
                </a:lnTo>
                <a:lnTo>
                  <a:pt x="177" y="197"/>
                </a:lnTo>
                <a:cubicBezTo>
                  <a:pt x="177" y="203"/>
                  <a:pt x="168" y="203"/>
                  <a:pt x="168" y="197"/>
                </a:cubicBezTo>
                <a:close/>
                <a:moveTo>
                  <a:pt x="131" y="197"/>
                </a:moveTo>
                <a:lnTo>
                  <a:pt x="131" y="133"/>
                </a:lnTo>
                <a:lnTo>
                  <a:pt x="131" y="133"/>
                </a:lnTo>
                <a:cubicBezTo>
                  <a:pt x="131" y="127"/>
                  <a:pt x="139" y="127"/>
                  <a:pt x="139" y="133"/>
                </a:cubicBezTo>
                <a:lnTo>
                  <a:pt x="139" y="197"/>
                </a:lnTo>
                <a:lnTo>
                  <a:pt x="139" y="197"/>
                </a:lnTo>
                <a:cubicBezTo>
                  <a:pt x="139" y="203"/>
                  <a:pt x="131" y="203"/>
                  <a:pt x="131" y="197"/>
                </a:cubicBezTo>
                <a:close/>
                <a:moveTo>
                  <a:pt x="93" y="197"/>
                </a:moveTo>
                <a:lnTo>
                  <a:pt x="93" y="133"/>
                </a:lnTo>
                <a:lnTo>
                  <a:pt x="93" y="133"/>
                </a:lnTo>
                <a:cubicBezTo>
                  <a:pt x="93" y="127"/>
                  <a:pt x="102" y="127"/>
                  <a:pt x="102" y="133"/>
                </a:cubicBezTo>
                <a:lnTo>
                  <a:pt x="102" y="197"/>
                </a:lnTo>
                <a:lnTo>
                  <a:pt x="102" y="197"/>
                </a:lnTo>
                <a:cubicBezTo>
                  <a:pt x="102" y="203"/>
                  <a:pt x="93" y="203"/>
                  <a:pt x="93" y="1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66757" y="4721483"/>
            <a:ext cx="232159" cy="194252"/>
          </a:xfrm>
          <a:custGeom>
            <a:avLst/>
            <a:gdLst>
              <a:gd name="T0" fmla="*/ 0 w 217"/>
              <a:gd name="T1" fmla="*/ 50 h 183"/>
              <a:gd name="T2" fmla="*/ 20 w 217"/>
              <a:gd name="T3" fmla="*/ 73 h 183"/>
              <a:gd name="T4" fmla="*/ 42 w 217"/>
              <a:gd name="T5" fmla="*/ 94 h 183"/>
              <a:gd name="T6" fmla="*/ 194 w 217"/>
              <a:gd name="T7" fmla="*/ 182 h 183"/>
              <a:gd name="T8" fmla="*/ 216 w 217"/>
              <a:gd name="T9" fmla="*/ 51 h 183"/>
              <a:gd name="T10" fmla="*/ 95 w 217"/>
              <a:gd name="T11" fmla="*/ 173 h 183"/>
              <a:gd name="T12" fmla="*/ 34 w 217"/>
              <a:gd name="T13" fmla="*/ 173 h 183"/>
              <a:gd name="T14" fmla="*/ 29 w 217"/>
              <a:gd name="T15" fmla="*/ 73 h 183"/>
              <a:gd name="T16" fmla="*/ 31 w 217"/>
              <a:gd name="T17" fmla="*/ 73 h 183"/>
              <a:gd name="T18" fmla="*/ 33 w 217"/>
              <a:gd name="T19" fmla="*/ 72 h 183"/>
              <a:gd name="T20" fmla="*/ 36 w 217"/>
              <a:gd name="T21" fmla="*/ 71 h 183"/>
              <a:gd name="T22" fmla="*/ 37 w 217"/>
              <a:gd name="T23" fmla="*/ 70 h 183"/>
              <a:gd name="T24" fmla="*/ 40 w 217"/>
              <a:gd name="T25" fmla="*/ 69 h 183"/>
              <a:gd name="T26" fmla="*/ 41 w 217"/>
              <a:gd name="T27" fmla="*/ 68 h 183"/>
              <a:gd name="T28" fmla="*/ 43 w 217"/>
              <a:gd name="T29" fmla="*/ 66 h 183"/>
              <a:gd name="T30" fmla="*/ 44 w 217"/>
              <a:gd name="T31" fmla="*/ 65 h 183"/>
              <a:gd name="T32" fmla="*/ 45 w 217"/>
              <a:gd name="T33" fmla="*/ 63 h 183"/>
              <a:gd name="T34" fmla="*/ 46 w 217"/>
              <a:gd name="T35" fmla="*/ 64 h 183"/>
              <a:gd name="T36" fmla="*/ 48 w 217"/>
              <a:gd name="T37" fmla="*/ 66 h 183"/>
              <a:gd name="T38" fmla="*/ 49 w 217"/>
              <a:gd name="T39" fmla="*/ 67 h 183"/>
              <a:gd name="T40" fmla="*/ 52 w 217"/>
              <a:gd name="T41" fmla="*/ 69 h 183"/>
              <a:gd name="T42" fmla="*/ 52 w 217"/>
              <a:gd name="T43" fmla="*/ 70 h 183"/>
              <a:gd name="T44" fmla="*/ 55 w 217"/>
              <a:gd name="T45" fmla="*/ 71 h 183"/>
              <a:gd name="T46" fmla="*/ 57 w 217"/>
              <a:gd name="T47" fmla="*/ 72 h 183"/>
              <a:gd name="T48" fmla="*/ 63 w 217"/>
              <a:gd name="T49" fmla="*/ 73 h 183"/>
              <a:gd name="T50" fmla="*/ 66 w 217"/>
              <a:gd name="T51" fmla="*/ 73 h 183"/>
              <a:gd name="T52" fmla="*/ 129 w 217"/>
              <a:gd name="T53" fmla="*/ 63 h 183"/>
              <a:gd name="T54" fmla="*/ 149 w 217"/>
              <a:gd name="T55" fmla="*/ 73 h 183"/>
              <a:gd name="T56" fmla="*/ 153 w 217"/>
              <a:gd name="T57" fmla="*/ 73 h 183"/>
              <a:gd name="T58" fmla="*/ 156 w 217"/>
              <a:gd name="T59" fmla="*/ 73 h 183"/>
              <a:gd name="T60" fmla="*/ 159 w 217"/>
              <a:gd name="T61" fmla="*/ 72 h 183"/>
              <a:gd name="T62" fmla="*/ 159 w 217"/>
              <a:gd name="T63" fmla="*/ 72 h 183"/>
              <a:gd name="T64" fmla="*/ 170 w 217"/>
              <a:gd name="T65" fmla="*/ 64 h 183"/>
              <a:gd name="T66" fmla="*/ 173 w 217"/>
              <a:gd name="T67" fmla="*/ 66 h 183"/>
              <a:gd name="T68" fmla="*/ 185 w 217"/>
              <a:gd name="T69" fmla="*/ 73 h 183"/>
              <a:gd name="T70" fmla="*/ 191 w 217"/>
              <a:gd name="T71" fmla="*/ 65 h 183"/>
              <a:gd name="T72" fmla="*/ 183 w 217"/>
              <a:gd name="T73" fmla="*/ 63 h 183"/>
              <a:gd name="T74" fmla="*/ 181 w 217"/>
              <a:gd name="T75" fmla="*/ 62 h 183"/>
              <a:gd name="T76" fmla="*/ 180 w 217"/>
              <a:gd name="T77" fmla="*/ 62 h 183"/>
              <a:gd name="T78" fmla="*/ 178 w 217"/>
              <a:gd name="T79" fmla="*/ 59 h 183"/>
              <a:gd name="T80" fmla="*/ 176 w 217"/>
              <a:gd name="T81" fmla="*/ 57 h 183"/>
              <a:gd name="T82" fmla="*/ 175 w 217"/>
              <a:gd name="T83" fmla="*/ 54 h 183"/>
              <a:gd name="T84" fmla="*/ 175 w 217"/>
              <a:gd name="T85" fmla="*/ 53 h 183"/>
              <a:gd name="T86" fmla="*/ 166 w 217"/>
              <a:gd name="T87" fmla="*/ 51 h 183"/>
              <a:gd name="T88" fmla="*/ 124 w 217"/>
              <a:gd name="T89" fmla="*/ 51 h 183"/>
              <a:gd name="T90" fmla="*/ 83 w 217"/>
              <a:gd name="T91" fmla="*/ 51 h 183"/>
              <a:gd name="T92" fmla="*/ 41 w 217"/>
              <a:gd name="T93" fmla="*/ 51 h 183"/>
              <a:gd name="T94" fmla="*/ 25 w 217"/>
              <a:gd name="T95" fmla="*/ 65 h 183"/>
              <a:gd name="T96" fmla="*/ 8 w 217"/>
              <a:gd name="T97" fmla="*/ 51 h 183"/>
              <a:gd name="T98" fmla="*/ 207 w 217"/>
              <a:gd name="T99" fmla="*/ 51 h 183"/>
              <a:gd name="T100" fmla="*/ 99 w 217"/>
              <a:gd name="T101" fmla="*/ 147 h 183"/>
              <a:gd name="T102" fmla="*/ 99 w 217"/>
              <a:gd name="T103" fmla="*/ 85 h 183"/>
              <a:gd name="T104" fmla="*/ 173 w 217"/>
              <a:gd name="T105" fmla="*/ 94 h 183"/>
              <a:gd name="T106" fmla="*/ 107 w 217"/>
              <a:gd name="T107" fmla="*/ 94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7" h="183">
                <a:moveTo>
                  <a:pt x="194" y="0"/>
                </a:moveTo>
                <a:lnTo>
                  <a:pt x="22" y="0"/>
                </a:lnTo>
                <a:lnTo>
                  <a:pt x="0" y="50"/>
                </a:lnTo>
                <a:lnTo>
                  <a:pt x="0" y="51"/>
                </a:lnTo>
                <a:lnTo>
                  <a:pt x="0" y="51"/>
                </a:lnTo>
                <a:cubicBezTo>
                  <a:pt x="0" y="62"/>
                  <a:pt x="9" y="72"/>
                  <a:pt x="20" y="73"/>
                </a:cubicBezTo>
                <a:lnTo>
                  <a:pt x="20" y="182"/>
                </a:lnTo>
                <a:lnTo>
                  <a:pt x="42" y="182"/>
                </a:lnTo>
                <a:lnTo>
                  <a:pt x="42" y="94"/>
                </a:lnTo>
                <a:lnTo>
                  <a:pt x="87" y="94"/>
                </a:lnTo>
                <a:lnTo>
                  <a:pt x="87" y="182"/>
                </a:lnTo>
                <a:lnTo>
                  <a:pt x="194" y="182"/>
                </a:lnTo>
                <a:lnTo>
                  <a:pt x="194" y="73"/>
                </a:lnTo>
                <a:lnTo>
                  <a:pt x="194" y="73"/>
                </a:lnTo>
                <a:cubicBezTo>
                  <a:pt x="206" y="73"/>
                  <a:pt x="215" y="63"/>
                  <a:pt x="216" y="51"/>
                </a:cubicBezTo>
                <a:lnTo>
                  <a:pt x="216" y="50"/>
                </a:lnTo>
                <a:lnTo>
                  <a:pt x="194" y="0"/>
                </a:lnTo>
                <a:close/>
                <a:moveTo>
                  <a:pt x="95" y="173"/>
                </a:moveTo>
                <a:lnTo>
                  <a:pt x="95" y="85"/>
                </a:lnTo>
                <a:lnTo>
                  <a:pt x="34" y="85"/>
                </a:lnTo>
                <a:lnTo>
                  <a:pt x="34" y="173"/>
                </a:lnTo>
                <a:lnTo>
                  <a:pt x="29" y="173"/>
                </a:lnTo>
                <a:lnTo>
                  <a:pt x="29" y="73"/>
                </a:lnTo>
                <a:lnTo>
                  <a:pt x="29" y="73"/>
                </a:lnTo>
                <a:lnTo>
                  <a:pt x="30" y="73"/>
                </a:lnTo>
                <a:lnTo>
                  <a:pt x="30" y="73"/>
                </a:lnTo>
                <a:lnTo>
                  <a:pt x="31" y="73"/>
                </a:lnTo>
                <a:lnTo>
                  <a:pt x="31" y="73"/>
                </a:lnTo>
                <a:cubicBezTo>
                  <a:pt x="32" y="73"/>
                  <a:pt x="32" y="72"/>
                  <a:pt x="33" y="72"/>
                </a:cubicBezTo>
                <a:lnTo>
                  <a:pt x="33" y="72"/>
                </a:lnTo>
                <a:cubicBezTo>
                  <a:pt x="33" y="72"/>
                  <a:pt x="34" y="71"/>
                  <a:pt x="35" y="71"/>
                </a:cubicBezTo>
                <a:lnTo>
                  <a:pt x="35" y="71"/>
                </a:lnTo>
                <a:lnTo>
                  <a:pt x="36" y="71"/>
                </a:lnTo>
                <a:lnTo>
                  <a:pt x="36" y="71"/>
                </a:lnTo>
                <a:cubicBezTo>
                  <a:pt x="37" y="70"/>
                  <a:pt x="37" y="70"/>
                  <a:pt x="37" y="70"/>
                </a:cubicBezTo>
                <a:lnTo>
                  <a:pt x="37" y="70"/>
                </a:lnTo>
                <a:cubicBezTo>
                  <a:pt x="38" y="70"/>
                  <a:pt x="38" y="70"/>
                  <a:pt x="39" y="70"/>
                </a:cubicBezTo>
                <a:lnTo>
                  <a:pt x="39" y="70"/>
                </a:lnTo>
                <a:cubicBezTo>
                  <a:pt x="39" y="69"/>
                  <a:pt x="39" y="69"/>
                  <a:pt x="40" y="69"/>
                </a:cubicBezTo>
                <a:lnTo>
                  <a:pt x="40" y="69"/>
                </a:lnTo>
                <a:cubicBezTo>
                  <a:pt x="40" y="68"/>
                  <a:pt x="40" y="68"/>
                  <a:pt x="41" y="68"/>
                </a:cubicBezTo>
                <a:lnTo>
                  <a:pt x="41" y="68"/>
                </a:lnTo>
                <a:cubicBezTo>
                  <a:pt x="41" y="67"/>
                  <a:pt x="42" y="67"/>
                  <a:pt x="42" y="67"/>
                </a:cubicBezTo>
                <a:lnTo>
                  <a:pt x="42" y="67"/>
                </a:lnTo>
                <a:cubicBezTo>
                  <a:pt x="42" y="67"/>
                  <a:pt x="42" y="66"/>
                  <a:pt x="43" y="66"/>
                </a:cubicBezTo>
                <a:lnTo>
                  <a:pt x="43" y="66"/>
                </a:lnTo>
                <a:cubicBezTo>
                  <a:pt x="43" y="66"/>
                  <a:pt x="43" y="65"/>
                  <a:pt x="44" y="65"/>
                </a:cubicBezTo>
                <a:lnTo>
                  <a:pt x="44" y="65"/>
                </a:lnTo>
                <a:lnTo>
                  <a:pt x="45" y="64"/>
                </a:lnTo>
                <a:lnTo>
                  <a:pt x="45" y="64"/>
                </a:lnTo>
                <a:cubicBezTo>
                  <a:pt x="45" y="63"/>
                  <a:pt x="45" y="63"/>
                  <a:pt x="45" y="63"/>
                </a:cubicBezTo>
                <a:lnTo>
                  <a:pt x="45" y="63"/>
                </a:lnTo>
                <a:cubicBezTo>
                  <a:pt x="46" y="64"/>
                  <a:pt x="46" y="64"/>
                  <a:pt x="46" y="64"/>
                </a:cubicBezTo>
                <a:lnTo>
                  <a:pt x="46" y="64"/>
                </a:lnTo>
                <a:cubicBezTo>
                  <a:pt x="47" y="65"/>
                  <a:pt x="47" y="65"/>
                  <a:pt x="47" y="65"/>
                </a:cubicBezTo>
                <a:lnTo>
                  <a:pt x="47" y="65"/>
                </a:lnTo>
                <a:cubicBezTo>
                  <a:pt x="48" y="65"/>
                  <a:pt x="48" y="66"/>
                  <a:pt x="48" y="66"/>
                </a:cubicBezTo>
                <a:lnTo>
                  <a:pt x="48" y="66"/>
                </a:lnTo>
                <a:lnTo>
                  <a:pt x="49" y="67"/>
                </a:lnTo>
                <a:lnTo>
                  <a:pt x="49" y="67"/>
                </a:lnTo>
                <a:cubicBezTo>
                  <a:pt x="49" y="67"/>
                  <a:pt x="49" y="67"/>
                  <a:pt x="50" y="68"/>
                </a:cubicBezTo>
                <a:lnTo>
                  <a:pt x="50" y="68"/>
                </a:lnTo>
                <a:cubicBezTo>
                  <a:pt x="51" y="68"/>
                  <a:pt x="51" y="69"/>
                  <a:pt x="52" y="69"/>
                </a:cubicBezTo>
                <a:lnTo>
                  <a:pt x="52" y="69"/>
                </a:lnTo>
                <a:cubicBezTo>
                  <a:pt x="52" y="69"/>
                  <a:pt x="52" y="69"/>
                  <a:pt x="52" y="70"/>
                </a:cubicBezTo>
                <a:lnTo>
                  <a:pt x="52" y="70"/>
                </a:lnTo>
                <a:cubicBezTo>
                  <a:pt x="53" y="70"/>
                  <a:pt x="54" y="70"/>
                  <a:pt x="54" y="70"/>
                </a:cubicBezTo>
                <a:lnTo>
                  <a:pt x="54" y="70"/>
                </a:lnTo>
                <a:cubicBezTo>
                  <a:pt x="54" y="71"/>
                  <a:pt x="55" y="71"/>
                  <a:pt x="55" y="71"/>
                </a:cubicBezTo>
                <a:lnTo>
                  <a:pt x="55" y="71"/>
                </a:lnTo>
                <a:cubicBezTo>
                  <a:pt x="56" y="71"/>
                  <a:pt x="57" y="71"/>
                  <a:pt x="57" y="72"/>
                </a:cubicBezTo>
                <a:lnTo>
                  <a:pt x="57" y="72"/>
                </a:lnTo>
                <a:lnTo>
                  <a:pt x="58" y="72"/>
                </a:lnTo>
                <a:lnTo>
                  <a:pt x="58" y="72"/>
                </a:lnTo>
                <a:cubicBezTo>
                  <a:pt x="60" y="73"/>
                  <a:pt x="62" y="73"/>
                  <a:pt x="63" y="73"/>
                </a:cubicBezTo>
                <a:lnTo>
                  <a:pt x="63" y="73"/>
                </a:lnTo>
                <a:cubicBezTo>
                  <a:pt x="64" y="73"/>
                  <a:pt x="65" y="73"/>
                  <a:pt x="66" y="73"/>
                </a:cubicBezTo>
                <a:lnTo>
                  <a:pt x="66" y="73"/>
                </a:lnTo>
                <a:cubicBezTo>
                  <a:pt x="74" y="73"/>
                  <a:pt x="82" y="70"/>
                  <a:pt x="87" y="63"/>
                </a:cubicBezTo>
                <a:lnTo>
                  <a:pt x="87" y="63"/>
                </a:lnTo>
                <a:cubicBezTo>
                  <a:pt x="98" y="77"/>
                  <a:pt x="118" y="77"/>
                  <a:pt x="129" y="63"/>
                </a:cubicBezTo>
                <a:lnTo>
                  <a:pt x="129" y="63"/>
                </a:lnTo>
                <a:cubicBezTo>
                  <a:pt x="134" y="70"/>
                  <a:pt x="141" y="73"/>
                  <a:pt x="149" y="73"/>
                </a:cubicBezTo>
                <a:lnTo>
                  <a:pt x="149" y="73"/>
                </a:lnTo>
                <a:cubicBezTo>
                  <a:pt x="150" y="73"/>
                  <a:pt x="151" y="73"/>
                  <a:pt x="153" y="73"/>
                </a:cubicBezTo>
                <a:lnTo>
                  <a:pt x="153" y="73"/>
                </a:lnTo>
                <a:lnTo>
                  <a:pt x="153" y="73"/>
                </a:lnTo>
                <a:lnTo>
                  <a:pt x="153" y="73"/>
                </a:lnTo>
                <a:cubicBezTo>
                  <a:pt x="154" y="73"/>
                  <a:pt x="155" y="73"/>
                  <a:pt x="156" y="73"/>
                </a:cubicBezTo>
                <a:lnTo>
                  <a:pt x="156" y="73"/>
                </a:lnTo>
                <a:lnTo>
                  <a:pt x="156" y="73"/>
                </a:lnTo>
                <a:lnTo>
                  <a:pt x="156" y="73"/>
                </a:lnTo>
                <a:cubicBezTo>
                  <a:pt x="157" y="73"/>
                  <a:pt x="158" y="72"/>
                  <a:pt x="159" y="72"/>
                </a:cubicBezTo>
                <a:lnTo>
                  <a:pt x="159" y="72"/>
                </a:lnTo>
                <a:lnTo>
                  <a:pt x="159" y="72"/>
                </a:lnTo>
                <a:lnTo>
                  <a:pt x="159" y="72"/>
                </a:lnTo>
                <a:cubicBezTo>
                  <a:pt x="163" y="70"/>
                  <a:pt x="167" y="67"/>
                  <a:pt x="170" y="63"/>
                </a:cubicBezTo>
                <a:lnTo>
                  <a:pt x="170" y="63"/>
                </a:lnTo>
                <a:cubicBezTo>
                  <a:pt x="170" y="63"/>
                  <a:pt x="170" y="63"/>
                  <a:pt x="170" y="64"/>
                </a:cubicBezTo>
                <a:lnTo>
                  <a:pt x="170" y="64"/>
                </a:lnTo>
                <a:cubicBezTo>
                  <a:pt x="171" y="64"/>
                  <a:pt x="172" y="65"/>
                  <a:pt x="173" y="66"/>
                </a:cubicBezTo>
                <a:lnTo>
                  <a:pt x="173" y="66"/>
                </a:lnTo>
                <a:cubicBezTo>
                  <a:pt x="173" y="66"/>
                  <a:pt x="173" y="66"/>
                  <a:pt x="173" y="67"/>
                </a:cubicBezTo>
                <a:lnTo>
                  <a:pt x="173" y="67"/>
                </a:lnTo>
                <a:cubicBezTo>
                  <a:pt x="177" y="70"/>
                  <a:pt x="181" y="72"/>
                  <a:pt x="185" y="73"/>
                </a:cubicBezTo>
                <a:lnTo>
                  <a:pt x="185" y="173"/>
                </a:lnTo>
                <a:lnTo>
                  <a:pt x="95" y="173"/>
                </a:lnTo>
                <a:close/>
                <a:moveTo>
                  <a:pt x="191" y="65"/>
                </a:moveTo>
                <a:lnTo>
                  <a:pt x="189" y="65"/>
                </a:lnTo>
                <a:lnTo>
                  <a:pt x="189" y="65"/>
                </a:lnTo>
                <a:cubicBezTo>
                  <a:pt x="187" y="65"/>
                  <a:pt x="185" y="64"/>
                  <a:pt x="183" y="63"/>
                </a:cubicBezTo>
                <a:lnTo>
                  <a:pt x="183" y="63"/>
                </a:lnTo>
                <a:lnTo>
                  <a:pt x="183" y="63"/>
                </a:lnTo>
                <a:cubicBezTo>
                  <a:pt x="182" y="63"/>
                  <a:pt x="182" y="62"/>
                  <a:pt x="181" y="62"/>
                </a:cubicBezTo>
                <a:lnTo>
                  <a:pt x="181" y="62"/>
                </a:lnTo>
                <a:cubicBezTo>
                  <a:pt x="181" y="62"/>
                  <a:pt x="181" y="62"/>
                  <a:pt x="180" y="62"/>
                </a:cubicBezTo>
                <a:lnTo>
                  <a:pt x="180" y="62"/>
                </a:lnTo>
                <a:cubicBezTo>
                  <a:pt x="180" y="61"/>
                  <a:pt x="179" y="61"/>
                  <a:pt x="179" y="60"/>
                </a:cubicBezTo>
                <a:lnTo>
                  <a:pt x="179" y="60"/>
                </a:lnTo>
                <a:cubicBezTo>
                  <a:pt x="178" y="60"/>
                  <a:pt x="178" y="60"/>
                  <a:pt x="178" y="59"/>
                </a:cubicBezTo>
                <a:lnTo>
                  <a:pt x="178" y="59"/>
                </a:lnTo>
                <a:cubicBezTo>
                  <a:pt x="177" y="59"/>
                  <a:pt x="177" y="58"/>
                  <a:pt x="176" y="57"/>
                </a:cubicBezTo>
                <a:lnTo>
                  <a:pt x="176" y="57"/>
                </a:lnTo>
                <a:cubicBezTo>
                  <a:pt x="176" y="57"/>
                  <a:pt x="176" y="56"/>
                  <a:pt x="175" y="56"/>
                </a:cubicBezTo>
                <a:lnTo>
                  <a:pt x="175" y="56"/>
                </a:lnTo>
                <a:cubicBezTo>
                  <a:pt x="175" y="55"/>
                  <a:pt x="175" y="55"/>
                  <a:pt x="175" y="54"/>
                </a:cubicBezTo>
                <a:lnTo>
                  <a:pt x="175" y="54"/>
                </a:lnTo>
                <a:cubicBezTo>
                  <a:pt x="175" y="54"/>
                  <a:pt x="175" y="54"/>
                  <a:pt x="175" y="53"/>
                </a:cubicBezTo>
                <a:lnTo>
                  <a:pt x="175" y="53"/>
                </a:lnTo>
                <a:cubicBezTo>
                  <a:pt x="174" y="52"/>
                  <a:pt x="174" y="52"/>
                  <a:pt x="174" y="51"/>
                </a:cubicBezTo>
                <a:lnTo>
                  <a:pt x="166" y="51"/>
                </a:lnTo>
                <a:lnTo>
                  <a:pt x="166" y="51"/>
                </a:lnTo>
                <a:cubicBezTo>
                  <a:pt x="163" y="70"/>
                  <a:pt x="136" y="70"/>
                  <a:pt x="133" y="51"/>
                </a:cubicBezTo>
                <a:lnTo>
                  <a:pt x="124" y="51"/>
                </a:lnTo>
                <a:lnTo>
                  <a:pt x="124" y="51"/>
                </a:lnTo>
                <a:cubicBezTo>
                  <a:pt x="122" y="70"/>
                  <a:pt x="94" y="70"/>
                  <a:pt x="91" y="51"/>
                </a:cubicBezTo>
                <a:lnTo>
                  <a:pt x="83" y="51"/>
                </a:lnTo>
                <a:lnTo>
                  <a:pt x="83" y="51"/>
                </a:lnTo>
                <a:cubicBezTo>
                  <a:pt x="80" y="70"/>
                  <a:pt x="52" y="70"/>
                  <a:pt x="49" y="51"/>
                </a:cubicBezTo>
                <a:lnTo>
                  <a:pt x="41" y="51"/>
                </a:lnTo>
                <a:lnTo>
                  <a:pt x="41" y="51"/>
                </a:lnTo>
                <a:cubicBezTo>
                  <a:pt x="41" y="52"/>
                  <a:pt x="41" y="53"/>
                  <a:pt x="41" y="53"/>
                </a:cubicBezTo>
                <a:lnTo>
                  <a:pt x="41" y="53"/>
                </a:lnTo>
                <a:cubicBezTo>
                  <a:pt x="39" y="61"/>
                  <a:pt x="32" y="65"/>
                  <a:pt x="25" y="65"/>
                </a:cubicBezTo>
                <a:lnTo>
                  <a:pt x="24" y="65"/>
                </a:lnTo>
                <a:lnTo>
                  <a:pt x="24" y="65"/>
                </a:lnTo>
                <a:cubicBezTo>
                  <a:pt x="16" y="65"/>
                  <a:pt x="9" y="60"/>
                  <a:pt x="8" y="51"/>
                </a:cubicBezTo>
                <a:lnTo>
                  <a:pt x="27" y="9"/>
                </a:lnTo>
                <a:lnTo>
                  <a:pt x="188" y="9"/>
                </a:lnTo>
                <a:lnTo>
                  <a:pt x="207" y="51"/>
                </a:lnTo>
                <a:lnTo>
                  <a:pt x="207" y="51"/>
                </a:lnTo>
                <a:cubicBezTo>
                  <a:pt x="206" y="59"/>
                  <a:pt x="199" y="65"/>
                  <a:pt x="191" y="65"/>
                </a:cubicBezTo>
                <a:close/>
                <a:moveTo>
                  <a:pt x="99" y="147"/>
                </a:moveTo>
                <a:lnTo>
                  <a:pt x="182" y="147"/>
                </a:lnTo>
                <a:lnTo>
                  <a:pt x="182" y="85"/>
                </a:lnTo>
                <a:lnTo>
                  <a:pt x="99" y="85"/>
                </a:lnTo>
                <a:lnTo>
                  <a:pt x="99" y="147"/>
                </a:lnTo>
                <a:close/>
                <a:moveTo>
                  <a:pt x="107" y="94"/>
                </a:moveTo>
                <a:lnTo>
                  <a:pt x="173" y="94"/>
                </a:lnTo>
                <a:lnTo>
                  <a:pt x="173" y="139"/>
                </a:lnTo>
                <a:lnTo>
                  <a:pt x="107" y="139"/>
                </a:lnTo>
                <a:lnTo>
                  <a:pt x="107" y="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14033" y="4697791"/>
            <a:ext cx="232156" cy="236894"/>
          </a:xfrm>
          <a:custGeom>
            <a:avLst/>
            <a:gdLst>
              <a:gd name="T0" fmla="*/ 205 w 216"/>
              <a:gd name="T1" fmla="*/ 103 h 221"/>
              <a:gd name="T2" fmla="*/ 205 w 216"/>
              <a:gd name="T3" fmla="*/ 55 h 221"/>
              <a:gd name="T4" fmla="*/ 170 w 216"/>
              <a:gd name="T5" fmla="*/ 35 h 221"/>
              <a:gd name="T6" fmla="*/ 155 w 216"/>
              <a:gd name="T7" fmla="*/ 9 h 221"/>
              <a:gd name="T8" fmla="*/ 83 w 216"/>
              <a:gd name="T9" fmla="*/ 35 h 221"/>
              <a:gd name="T10" fmla="*/ 21 w 216"/>
              <a:gd name="T11" fmla="*/ 35 h 221"/>
              <a:gd name="T12" fmla="*/ 0 w 216"/>
              <a:gd name="T13" fmla="*/ 199 h 221"/>
              <a:gd name="T14" fmla="*/ 21 w 216"/>
              <a:gd name="T15" fmla="*/ 220 h 221"/>
              <a:gd name="T16" fmla="*/ 184 w 216"/>
              <a:gd name="T17" fmla="*/ 220 h 221"/>
              <a:gd name="T18" fmla="*/ 205 w 216"/>
              <a:gd name="T19" fmla="*/ 157 h 221"/>
              <a:gd name="T20" fmla="*/ 215 w 216"/>
              <a:gd name="T21" fmla="*/ 103 h 221"/>
              <a:gd name="T22" fmla="*/ 184 w 216"/>
              <a:gd name="T23" fmla="*/ 43 h 221"/>
              <a:gd name="T24" fmla="*/ 180 w 216"/>
              <a:gd name="T25" fmla="*/ 54 h 221"/>
              <a:gd name="T26" fmla="*/ 184 w 216"/>
              <a:gd name="T27" fmla="*/ 43 h 221"/>
              <a:gd name="T28" fmla="*/ 142 w 216"/>
              <a:gd name="T29" fmla="*/ 11 h 221"/>
              <a:gd name="T30" fmla="*/ 171 w 216"/>
              <a:gd name="T31" fmla="*/ 54 h 221"/>
              <a:gd name="T32" fmla="*/ 142 w 216"/>
              <a:gd name="T33" fmla="*/ 11 h 221"/>
              <a:gd name="T34" fmla="*/ 197 w 216"/>
              <a:gd name="T35" fmla="*/ 199 h 221"/>
              <a:gd name="T36" fmla="*/ 21 w 216"/>
              <a:gd name="T37" fmla="*/ 211 h 221"/>
              <a:gd name="T38" fmla="*/ 8 w 216"/>
              <a:gd name="T39" fmla="*/ 199 h 221"/>
              <a:gd name="T40" fmla="*/ 8 w 216"/>
              <a:gd name="T41" fmla="*/ 55 h 221"/>
              <a:gd name="T42" fmla="*/ 68 w 216"/>
              <a:gd name="T43" fmla="*/ 43 h 221"/>
              <a:gd name="T44" fmla="*/ 23 w 216"/>
              <a:gd name="T45" fmla="*/ 54 h 221"/>
              <a:gd name="T46" fmla="*/ 23 w 216"/>
              <a:gd name="T47" fmla="*/ 62 h 221"/>
              <a:gd name="T48" fmla="*/ 197 w 216"/>
              <a:gd name="T49" fmla="*/ 103 h 221"/>
              <a:gd name="T50" fmla="*/ 166 w 216"/>
              <a:gd name="T51" fmla="*/ 103 h 221"/>
              <a:gd name="T52" fmla="*/ 140 w 216"/>
              <a:gd name="T53" fmla="*/ 131 h 221"/>
              <a:gd name="T54" fmla="*/ 166 w 216"/>
              <a:gd name="T55" fmla="*/ 157 h 221"/>
              <a:gd name="T56" fmla="*/ 197 w 216"/>
              <a:gd name="T57" fmla="*/ 199 h 221"/>
              <a:gd name="T58" fmla="*/ 166 w 216"/>
              <a:gd name="T59" fmla="*/ 148 h 221"/>
              <a:gd name="T60" fmla="*/ 148 w 216"/>
              <a:gd name="T61" fmla="*/ 131 h 221"/>
              <a:gd name="T62" fmla="*/ 148 w 216"/>
              <a:gd name="T63" fmla="*/ 129 h 221"/>
              <a:gd name="T64" fmla="*/ 207 w 216"/>
              <a:gd name="T65" fmla="*/ 112 h 221"/>
              <a:gd name="T66" fmla="*/ 179 w 216"/>
              <a:gd name="T67" fmla="*/ 131 h 221"/>
              <a:gd name="T68" fmla="*/ 163 w 216"/>
              <a:gd name="T69" fmla="*/ 137 h 221"/>
              <a:gd name="T70" fmla="*/ 169 w 216"/>
              <a:gd name="T71" fmla="*/ 121 h 221"/>
              <a:gd name="T72" fmla="*/ 179 w 216"/>
              <a:gd name="T73" fmla="*/ 131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16" h="221">
                <a:moveTo>
                  <a:pt x="215" y="103"/>
                </a:moveTo>
                <a:lnTo>
                  <a:pt x="205" y="103"/>
                </a:lnTo>
                <a:lnTo>
                  <a:pt x="205" y="55"/>
                </a:lnTo>
                <a:lnTo>
                  <a:pt x="205" y="55"/>
                </a:lnTo>
                <a:cubicBezTo>
                  <a:pt x="205" y="44"/>
                  <a:pt x="195" y="35"/>
                  <a:pt x="184" y="35"/>
                </a:cubicBezTo>
                <a:lnTo>
                  <a:pt x="170" y="35"/>
                </a:lnTo>
                <a:lnTo>
                  <a:pt x="155" y="9"/>
                </a:lnTo>
                <a:lnTo>
                  <a:pt x="155" y="9"/>
                </a:lnTo>
                <a:cubicBezTo>
                  <a:pt x="152" y="3"/>
                  <a:pt x="144" y="0"/>
                  <a:pt x="138" y="4"/>
                </a:cubicBezTo>
                <a:lnTo>
                  <a:pt x="83" y="35"/>
                </a:lnTo>
                <a:lnTo>
                  <a:pt x="21" y="35"/>
                </a:lnTo>
                <a:lnTo>
                  <a:pt x="21" y="35"/>
                </a:lnTo>
                <a:cubicBezTo>
                  <a:pt x="9" y="35"/>
                  <a:pt x="0" y="44"/>
                  <a:pt x="0" y="55"/>
                </a:cubicBezTo>
                <a:lnTo>
                  <a:pt x="0" y="199"/>
                </a:lnTo>
                <a:lnTo>
                  <a:pt x="0" y="199"/>
                </a:lnTo>
                <a:cubicBezTo>
                  <a:pt x="0" y="210"/>
                  <a:pt x="9" y="220"/>
                  <a:pt x="21" y="220"/>
                </a:cubicBezTo>
                <a:lnTo>
                  <a:pt x="184" y="220"/>
                </a:lnTo>
                <a:lnTo>
                  <a:pt x="184" y="220"/>
                </a:lnTo>
                <a:cubicBezTo>
                  <a:pt x="195" y="220"/>
                  <a:pt x="205" y="210"/>
                  <a:pt x="205" y="199"/>
                </a:cubicBezTo>
                <a:lnTo>
                  <a:pt x="205" y="157"/>
                </a:lnTo>
                <a:lnTo>
                  <a:pt x="215" y="157"/>
                </a:lnTo>
                <a:lnTo>
                  <a:pt x="215" y="103"/>
                </a:lnTo>
                <a:close/>
                <a:moveTo>
                  <a:pt x="184" y="43"/>
                </a:moveTo>
                <a:lnTo>
                  <a:pt x="184" y="43"/>
                </a:lnTo>
                <a:cubicBezTo>
                  <a:pt x="190" y="43"/>
                  <a:pt x="195" y="48"/>
                  <a:pt x="196" y="54"/>
                </a:cubicBezTo>
                <a:lnTo>
                  <a:pt x="180" y="54"/>
                </a:lnTo>
                <a:lnTo>
                  <a:pt x="174" y="43"/>
                </a:lnTo>
                <a:lnTo>
                  <a:pt x="184" y="43"/>
                </a:lnTo>
                <a:close/>
                <a:moveTo>
                  <a:pt x="142" y="11"/>
                </a:moveTo>
                <a:lnTo>
                  <a:pt x="142" y="11"/>
                </a:lnTo>
                <a:cubicBezTo>
                  <a:pt x="144" y="10"/>
                  <a:pt x="147" y="11"/>
                  <a:pt x="148" y="13"/>
                </a:cubicBezTo>
                <a:lnTo>
                  <a:pt x="171" y="54"/>
                </a:lnTo>
                <a:lnTo>
                  <a:pt x="65" y="54"/>
                </a:lnTo>
                <a:lnTo>
                  <a:pt x="142" y="11"/>
                </a:lnTo>
                <a:close/>
                <a:moveTo>
                  <a:pt x="197" y="199"/>
                </a:moveTo>
                <a:lnTo>
                  <a:pt x="197" y="199"/>
                </a:lnTo>
                <a:cubicBezTo>
                  <a:pt x="197" y="206"/>
                  <a:pt x="191" y="211"/>
                  <a:pt x="184" y="211"/>
                </a:cubicBezTo>
                <a:lnTo>
                  <a:pt x="21" y="211"/>
                </a:lnTo>
                <a:lnTo>
                  <a:pt x="21" y="211"/>
                </a:lnTo>
                <a:cubicBezTo>
                  <a:pt x="14" y="211"/>
                  <a:pt x="8" y="206"/>
                  <a:pt x="8" y="199"/>
                </a:cubicBezTo>
                <a:lnTo>
                  <a:pt x="8" y="55"/>
                </a:lnTo>
                <a:lnTo>
                  <a:pt x="8" y="55"/>
                </a:lnTo>
                <a:cubicBezTo>
                  <a:pt x="8" y="49"/>
                  <a:pt x="14" y="43"/>
                  <a:pt x="21" y="43"/>
                </a:cubicBezTo>
                <a:lnTo>
                  <a:pt x="68" y="43"/>
                </a:lnTo>
                <a:lnTo>
                  <a:pt x="47" y="54"/>
                </a:lnTo>
                <a:lnTo>
                  <a:pt x="23" y="54"/>
                </a:lnTo>
                <a:lnTo>
                  <a:pt x="23" y="54"/>
                </a:lnTo>
                <a:cubicBezTo>
                  <a:pt x="18" y="54"/>
                  <a:pt x="18" y="62"/>
                  <a:pt x="23" y="62"/>
                </a:cubicBezTo>
                <a:lnTo>
                  <a:pt x="197" y="62"/>
                </a:lnTo>
                <a:lnTo>
                  <a:pt x="197" y="103"/>
                </a:lnTo>
                <a:lnTo>
                  <a:pt x="166" y="103"/>
                </a:lnTo>
                <a:lnTo>
                  <a:pt x="166" y="103"/>
                </a:lnTo>
                <a:cubicBezTo>
                  <a:pt x="152" y="103"/>
                  <a:pt x="140" y="115"/>
                  <a:pt x="140" y="129"/>
                </a:cubicBezTo>
                <a:lnTo>
                  <a:pt x="140" y="131"/>
                </a:lnTo>
                <a:lnTo>
                  <a:pt x="140" y="131"/>
                </a:lnTo>
                <a:cubicBezTo>
                  <a:pt x="140" y="145"/>
                  <a:pt x="152" y="157"/>
                  <a:pt x="166" y="157"/>
                </a:cubicBezTo>
                <a:lnTo>
                  <a:pt x="197" y="157"/>
                </a:lnTo>
                <a:lnTo>
                  <a:pt x="197" y="199"/>
                </a:lnTo>
                <a:close/>
                <a:moveTo>
                  <a:pt x="207" y="148"/>
                </a:moveTo>
                <a:lnTo>
                  <a:pt x="166" y="148"/>
                </a:lnTo>
                <a:lnTo>
                  <a:pt x="166" y="148"/>
                </a:lnTo>
                <a:cubicBezTo>
                  <a:pt x="156" y="148"/>
                  <a:pt x="148" y="141"/>
                  <a:pt x="148" y="131"/>
                </a:cubicBezTo>
                <a:lnTo>
                  <a:pt x="148" y="129"/>
                </a:lnTo>
                <a:lnTo>
                  <a:pt x="148" y="129"/>
                </a:lnTo>
                <a:cubicBezTo>
                  <a:pt x="148" y="120"/>
                  <a:pt x="156" y="112"/>
                  <a:pt x="166" y="112"/>
                </a:cubicBezTo>
                <a:lnTo>
                  <a:pt x="207" y="112"/>
                </a:lnTo>
                <a:lnTo>
                  <a:pt x="207" y="148"/>
                </a:lnTo>
                <a:close/>
                <a:moveTo>
                  <a:pt x="179" y="131"/>
                </a:moveTo>
                <a:lnTo>
                  <a:pt x="179" y="131"/>
                </a:lnTo>
                <a:cubicBezTo>
                  <a:pt x="179" y="139"/>
                  <a:pt x="169" y="143"/>
                  <a:pt x="163" y="137"/>
                </a:cubicBezTo>
                <a:lnTo>
                  <a:pt x="163" y="137"/>
                </a:lnTo>
                <a:cubicBezTo>
                  <a:pt x="157" y="131"/>
                  <a:pt x="161" y="121"/>
                  <a:pt x="169" y="121"/>
                </a:cubicBezTo>
                <a:lnTo>
                  <a:pt x="169" y="121"/>
                </a:lnTo>
                <a:cubicBezTo>
                  <a:pt x="174" y="121"/>
                  <a:pt x="179" y="126"/>
                  <a:pt x="179" y="1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30768" y="4688316"/>
            <a:ext cx="236894" cy="251110"/>
          </a:xfrm>
          <a:custGeom>
            <a:avLst/>
            <a:gdLst>
              <a:gd name="T0" fmla="*/ 173 w 221"/>
              <a:gd name="T1" fmla="*/ 160 h 233"/>
              <a:gd name="T2" fmla="*/ 184 w 221"/>
              <a:gd name="T3" fmla="*/ 121 h 233"/>
              <a:gd name="T4" fmla="*/ 179 w 221"/>
              <a:gd name="T5" fmla="*/ 21 h 233"/>
              <a:gd name="T6" fmla="*/ 93 w 221"/>
              <a:gd name="T7" fmla="*/ 71 h 233"/>
              <a:gd name="T8" fmla="*/ 38 w 221"/>
              <a:gd name="T9" fmla="*/ 71 h 233"/>
              <a:gd name="T10" fmla="*/ 31 w 221"/>
              <a:gd name="T11" fmla="*/ 51 h 233"/>
              <a:gd name="T12" fmla="*/ 31 w 221"/>
              <a:gd name="T13" fmla="*/ 50 h 233"/>
              <a:gd name="T14" fmla="*/ 26 w 221"/>
              <a:gd name="T15" fmla="*/ 46 h 233"/>
              <a:gd name="T16" fmla="*/ 6 w 221"/>
              <a:gd name="T17" fmla="*/ 46 h 233"/>
              <a:gd name="T18" fmla="*/ 6 w 221"/>
              <a:gd name="T19" fmla="*/ 55 h 233"/>
              <a:gd name="T20" fmla="*/ 23 w 221"/>
              <a:gd name="T21" fmla="*/ 55 h 233"/>
              <a:gd name="T22" fmla="*/ 63 w 221"/>
              <a:gd name="T23" fmla="*/ 187 h 233"/>
              <a:gd name="T24" fmla="*/ 72 w 221"/>
              <a:gd name="T25" fmla="*/ 221 h 233"/>
              <a:gd name="T26" fmla="*/ 152 w 221"/>
              <a:gd name="T27" fmla="*/ 194 h 233"/>
              <a:gd name="T28" fmla="*/ 185 w 221"/>
              <a:gd name="T29" fmla="*/ 214 h 233"/>
              <a:gd name="T30" fmla="*/ 158 w 221"/>
              <a:gd name="T31" fmla="*/ 186 h 233"/>
              <a:gd name="T32" fmla="*/ 88 w 221"/>
              <a:gd name="T33" fmla="*/ 186 h 233"/>
              <a:gd name="T34" fmla="*/ 65 w 221"/>
              <a:gd name="T35" fmla="*/ 163 h 233"/>
              <a:gd name="T36" fmla="*/ 169 w 221"/>
              <a:gd name="T37" fmla="*/ 163 h 233"/>
              <a:gd name="T38" fmla="*/ 170 w 221"/>
              <a:gd name="T39" fmla="*/ 190 h 233"/>
              <a:gd name="T40" fmla="*/ 178 w 221"/>
              <a:gd name="T41" fmla="*/ 210 h 233"/>
              <a:gd name="T42" fmla="*/ 158 w 221"/>
              <a:gd name="T43" fmla="*/ 202 h 233"/>
              <a:gd name="T44" fmla="*/ 170 w 221"/>
              <a:gd name="T45" fmla="*/ 190 h 233"/>
              <a:gd name="T46" fmla="*/ 77 w 221"/>
              <a:gd name="T47" fmla="*/ 190 h 233"/>
              <a:gd name="T48" fmla="*/ 85 w 221"/>
              <a:gd name="T49" fmla="*/ 210 h 233"/>
              <a:gd name="T50" fmla="*/ 65 w 221"/>
              <a:gd name="T51" fmla="*/ 202 h 233"/>
              <a:gd name="T52" fmla="*/ 151 w 221"/>
              <a:gd name="T53" fmla="*/ 23 h 233"/>
              <a:gd name="T54" fmla="*/ 186 w 221"/>
              <a:gd name="T55" fmla="*/ 108 h 233"/>
              <a:gd name="T56" fmla="*/ 102 w 221"/>
              <a:gd name="T57" fmla="*/ 73 h 233"/>
              <a:gd name="T58" fmla="*/ 151 w 221"/>
              <a:gd name="T59" fmla="*/ 23 h 233"/>
              <a:gd name="T60" fmla="*/ 40 w 221"/>
              <a:gd name="T61" fmla="*/ 80 h 233"/>
              <a:gd name="T62" fmla="*/ 94 w 221"/>
              <a:gd name="T63" fmla="*/ 80 h 233"/>
              <a:gd name="T64" fmla="*/ 166 w 221"/>
              <a:gd name="T65" fmla="*/ 155 h 233"/>
              <a:gd name="T66" fmla="*/ 181 w 221"/>
              <a:gd name="T67" fmla="*/ 79 h 233"/>
              <a:gd name="T68" fmla="*/ 120 w 221"/>
              <a:gd name="T69" fmla="*/ 66 h 233"/>
              <a:gd name="T70" fmla="*/ 181 w 221"/>
              <a:gd name="T71" fmla="*/ 79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21" h="233">
                <a:moveTo>
                  <a:pt x="173" y="160"/>
                </a:moveTo>
                <a:lnTo>
                  <a:pt x="173" y="160"/>
                </a:lnTo>
                <a:lnTo>
                  <a:pt x="173" y="160"/>
                </a:lnTo>
                <a:lnTo>
                  <a:pt x="184" y="121"/>
                </a:lnTo>
                <a:lnTo>
                  <a:pt x="184" y="121"/>
                </a:lnTo>
                <a:cubicBezTo>
                  <a:pt x="220" y="96"/>
                  <a:pt x="217" y="42"/>
                  <a:pt x="179" y="21"/>
                </a:cubicBezTo>
                <a:lnTo>
                  <a:pt x="179" y="21"/>
                </a:lnTo>
                <a:cubicBezTo>
                  <a:pt x="140" y="0"/>
                  <a:pt x="94" y="28"/>
                  <a:pt x="93" y="71"/>
                </a:cubicBezTo>
                <a:lnTo>
                  <a:pt x="38" y="71"/>
                </a:lnTo>
                <a:lnTo>
                  <a:pt x="38" y="71"/>
                </a:lnTo>
                <a:cubicBezTo>
                  <a:pt x="38" y="71"/>
                  <a:pt x="37" y="71"/>
                  <a:pt x="37" y="72"/>
                </a:cubicBezTo>
                <a:lnTo>
                  <a:pt x="31" y="51"/>
                </a:lnTo>
                <a:lnTo>
                  <a:pt x="31" y="51"/>
                </a:lnTo>
                <a:lnTo>
                  <a:pt x="31" y="50"/>
                </a:lnTo>
                <a:lnTo>
                  <a:pt x="31" y="50"/>
                </a:lnTo>
                <a:cubicBezTo>
                  <a:pt x="30" y="48"/>
                  <a:pt x="29" y="46"/>
                  <a:pt x="26" y="46"/>
                </a:cubicBezTo>
                <a:lnTo>
                  <a:pt x="26" y="46"/>
                </a:lnTo>
                <a:lnTo>
                  <a:pt x="6" y="46"/>
                </a:lnTo>
                <a:lnTo>
                  <a:pt x="6" y="46"/>
                </a:lnTo>
                <a:cubicBezTo>
                  <a:pt x="0" y="46"/>
                  <a:pt x="0" y="55"/>
                  <a:pt x="6" y="55"/>
                </a:cubicBezTo>
                <a:lnTo>
                  <a:pt x="6" y="55"/>
                </a:lnTo>
                <a:lnTo>
                  <a:pt x="23" y="55"/>
                </a:lnTo>
                <a:lnTo>
                  <a:pt x="63" y="187"/>
                </a:lnTo>
                <a:lnTo>
                  <a:pt x="63" y="187"/>
                </a:lnTo>
                <a:cubicBezTo>
                  <a:pt x="51" y="198"/>
                  <a:pt x="57" y="218"/>
                  <a:pt x="72" y="221"/>
                </a:cubicBezTo>
                <a:lnTo>
                  <a:pt x="72" y="221"/>
                </a:lnTo>
                <a:cubicBezTo>
                  <a:pt x="88" y="225"/>
                  <a:pt x="102" y="209"/>
                  <a:pt x="95" y="194"/>
                </a:cubicBezTo>
                <a:lnTo>
                  <a:pt x="152" y="194"/>
                </a:lnTo>
                <a:lnTo>
                  <a:pt x="152" y="194"/>
                </a:lnTo>
                <a:cubicBezTo>
                  <a:pt x="142" y="215"/>
                  <a:pt x="170" y="232"/>
                  <a:pt x="185" y="214"/>
                </a:cubicBezTo>
                <a:lnTo>
                  <a:pt x="185" y="214"/>
                </a:lnTo>
                <a:cubicBezTo>
                  <a:pt x="199" y="197"/>
                  <a:pt x="177" y="173"/>
                  <a:pt x="158" y="186"/>
                </a:cubicBezTo>
                <a:lnTo>
                  <a:pt x="88" y="186"/>
                </a:lnTo>
                <a:lnTo>
                  <a:pt x="88" y="186"/>
                </a:lnTo>
                <a:cubicBezTo>
                  <a:pt x="83" y="182"/>
                  <a:pt x="76" y="181"/>
                  <a:pt x="71" y="183"/>
                </a:cubicBezTo>
                <a:lnTo>
                  <a:pt x="65" y="163"/>
                </a:lnTo>
                <a:lnTo>
                  <a:pt x="169" y="163"/>
                </a:lnTo>
                <a:lnTo>
                  <a:pt x="169" y="163"/>
                </a:lnTo>
                <a:cubicBezTo>
                  <a:pt x="171" y="163"/>
                  <a:pt x="172" y="162"/>
                  <a:pt x="173" y="160"/>
                </a:cubicBezTo>
                <a:close/>
                <a:moveTo>
                  <a:pt x="170" y="190"/>
                </a:moveTo>
                <a:lnTo>
                  <a:pt x="170" y="190"/>
                </a:lnTo>
                <a:cubicBezTo>
                  <a:pt x="180" y="190"/>
                  <a:pt x="185" y="203"/>
                  <a:pt x="178" y="210"/>
                </a:cubicBezTo>
                <a:lnTo>
                  <a:pt x="178" y="210"/>
                </a:lnTo>
                <a:cubicBezTo>
                  <a:pt x="170" y="217"/>
                  <a:pt x="158" y="212"/>
                  <a:pt x="158" y="202"/>
                </a:cubicBezTo>
                <a:lnTo>
                  <a:pt x="158" y="202"/>
                </a:lnTo>
                <a:cubicBezTo>
                  <a:pt x="158" y="196"/>
                  <a:pt x="163" y="190"/>
                  <a:pt x="170" y="190"/>
                </a:cubicBezTo>
                <a:close/>
                <a:moveTo>
                  <a:pt x="77" y="190"/>
                </a:moveTo>
                <a:lnTo>
                  <a:pt x="77" y="190"/>
                </a:lnTo>
                <a:cubicBezTo>
                  <a:pt x="87" y="190"/>
                  <a:pt x="92" y="203"/>
                  <a:pt x="85" y="210"/>
                </a:cubicBezTo>
                <a:lnTo>
                  <a:pt x="85" y="210"/>
                </a:lnTo>
                <a:cubicBezTo>
                  <a:pt x="77" y="217"/>
                  <a:pt x="65" y="212"/>
                  <a:pt x="65" y="202"/>
                </a:cubicBezTo>
                <a:lnTo>
                  <a:pt x="65" y="202"/>
                </a:lnTo>
                <a:cubicBezTo>
                  <a:pt x="65" y="196"/>
                  <a:pt x="70" y="190"/>
                  <a:pt x="77" y="190"/>
                </a:cubicBezTo>
                <a:close/>
                <a:moveTo>
                  <a:pt x="151" y="23"/>
                </a:moveTo>
                <a:lnTo>
                  <a:pt x="151" y="23"/>
                </a:lnTo>
                <a:cubicBezTo>
                  <a:pt x="195" y="23"/>
                  <a:pt x="218" y="76"/>
                  <a:pt x="186" y="108"/>
                </a:cubicBezTo>
                <a:lnTo>
                  <a:pt x="186" y="108"/>
                </a:lnTo>
                <a:cubicBezTo>
                  <a:pt x="155" y="140"/>
                  <a:pt x="102" y="117"/>
                  <a:pt x="102" y="73"/>
                </a:cubicBezTo>
                <a:lnTo>
                  <a:pt x="102" y="73"/>
                </a:lnTo>
                <a:cubicBezTo>
                  <a:pt x="102" y="45"/>
                  <a:pt x="123" y="23"/>
                  <a:pt x="151" y="23"/>
                </a:cubicBezTo>
                <a:close/>
                <a:moveTo>
                  <a:pt x="62" y="155"/>
                </a:moveTo>
                <a:lnTo>
                  <a:pt x="40" y="80"/>
                </a:lnTo>
                <a:lnTo>
                  <a:pt x="94" y="80"/>
                </a:lnTo>
                <a:lnTo>
                  <a:pt x="94" y="80"/>
                </a:lnTo>
                <a:cubicBezTo>
                  <a:pt x="99" y="118"/>
                  <a:pt x="138" y="142"/>
                  <a:pt x="174" y="127"/>
                </a:cubicBezTo>
                <a:lnTo>
                  <a:pt x="166" y="155"/>
                </a:lnTo>
                <a:lnTo>
                  <a:pt x="62" y="155"/>
                </a:lnTo>
                <a:close/>
                <a:moveTo>
                  <a:pt x="181" y="79"/>
                </a:moveTo>
                <a:lnTo>
                  <a:pt x="120" y="79"/>
                </a:lnTo>
                <a:lnTo>
                  <a:pt x="120" y="66"/>
                </a:lnTo>
                <a:lnTo>
                  <a:pt x="181" y="66"/>
                </a:lnTo>
                <a:lnTo>
                  <a:pt x="181" y="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42764" y="4688316"/>
            <a:ext cx="236894" cy="251110"/>
          </a:xfrm>
          <a:custGeom>
            <a:avLst/>
            <a:gdLst>
              <a:gd name="T0" fmla="*/ 121 w 221"/>
              <a:gd name="T1" fmla="*/ 79 h 234"/>
              <a:gd name="T2" fmla="*/ 145 w 221"/>
              <a:gd name="T3" fmla="*/ 66 h 234"/>
              <a:gd name="T4" fmla="*/ 158 w 221"/>
              <a:gd name="T5" fmla="*/ 42 h 234"/>
              <a:gd name="T6" fmla="*/ 182 w 221"/>
              <a:gd name="T7" fmla="*/ 66 h 234"/>
              <a:gd name="T8" fmla="*/ 158 w 221"/>
              <a:gd name="T9" fmla="*/ 79 h 234"/>
              <a:gd name="T10" fmla="*/ 145 w 221"/>
              <a:gd name="T11" fmla="*/ 103 h 234"/>
              <a:gd name="T12" fmla="*/ 170 w 221"/>
              <a:gd name="T13" fmla="*/ 163 h 234"/>
              <a:gd name="T14" fmla="*/ 70 w 221"/>
              <a:gd name="T15" fmla="*/ 183 h 234"/>
              <a:gd name="T16" fmla="*/ 87 w 221"/>
              <a:gd name="T17" fmla="*/ 186 h 234"/>
              <a:gd name="T18" fmla="*/ 159 w 221"/>
              <a:gd name="T19" fmla="*/ 186 h 234"/>
              <a:gd name="T20" fmla="*/ 186 w 221"/>
              <a:gd name="T21" fmla="*/ 215 h 234"/>
              <a:gd name="T22" fmla="*/ 94 w 221"/>
              <a:gd name="T23" fmla="*/ 194 h 234"/>
              <a:gd name="T24" fmla="*/ 72 w 221"/>
              <a:gd name="T25" fmla="*/ 221 h 234"/>
              <a:gd name="T26" fmla="*/ 63 w 221"/>
              <a:gd name="T27" fmla="*/ 187 h 234"/>
              <a:gd name="T28" fmla="*/ 5 w 221"/>
              <a:gd name="T29" fmla="*/ 55 h 234"/>
              <a:gd name="T30" fmla="*/ 5 w 221"/>
              <a:gd name="T31" fmla="*/ 55 h 234"/>
              <a:gd name="T32" fmla="*/ 26 w 221"/>
              <a:gd name="T33" fmla="*/ 46 h 234"/>
              <a:gd name="T34" fmla="*/ 26 w 221"/>
              <a:gd name="T35" fmla="*/ 46 h 234"/>
              <a:gd name="T36" fmla="*/ 30 w 221"/>
              <a:gd name="T37" fmla="*/ 50 h 234"/>
              <a:gd name="T38" fmla="*/ 37 w 221"/>
              <a:gd name="T39" fmla="*/ 72 h 234"/>
              <a:gd name="T40" fmla="*/ 38 w 221"/>
              <a:gd name="T41" fmla="*/ 71 h 234"/>
              <a:gd name="T42" fmla="*/ 93 w 221"/>
              <a:gd name="T43" fmla="*/ 71 h 234"/>
              <a:gd name="T44" fmla="*/ 179 w 221"/>
              <a:gd name="T45" fmla="*/ 21 h 234"/>
              <a:gd name="T46" fmla="*/ 174 w 221"/>
              <a:gd name="T47" fmla="*/ 160 h 234"/>
              <a:gd name="T48" fmla="*/ 174 w 221"/>
              <a:gd name="T49" fmla="*/ 160 h 234"/>
              <a:gd name="T50" fmla="*/ 170 w 221"/>
              <a:gd name="T51" fmla="*/ 163 h 234"/>
              <a:gd name="T52" fmla="*/ 159 w 221"/>
              <a:gd name="T53" fmla="*/ 202 h 234"/>
              <a:gd name="T54" fmla="*/ 178 w 221"/>
              <a:gd name="T55" fmla="*/ 210 h 234"/>
              <a:gd name="T56" fmla="*/ 170 w 221"/>
              <a:gd name="T57" fmla="*/ 190 h 234"/>
              <a:gd name="T58" fmla="*/ 65 w 221"/>
              <a:gd name="T59" fmla="*/ 202 h 234"/>
              <a:gd name="T60" fmla="*/ 84 w 221"/>
              <a:gd name="T61" fmla="*/ 210 h 234"/>
              <a:gd name="T62" fmla="*/ 76 w 221"/>
              <a:gd name="T63" fmla="*/ 190 h 234"/>
              <a:gd name="T64" fmla="*/ 65 w 221"/>
              <a:gd name="T65" fmla="*/ 202 h 234"/>
              <a:gd name="T66" fmla="*/ 101 w 221"/>
              <a:gd name="T67" fmla="*/ 73 h 234"/>
              <a:gd name="T68" fmla="*/ 187 w 221"/>
              <a:gd name="T69" fmla="*/ 108 h 234"/>
              <a:gd name="T70" fmla="*/ 151 w 221"/>
              <a:gd name="T71" fmla="*/ 23 h 234"/>
              <a:gd name="T72" fmla="*/ 167 w 221"/>
              <a:gd name="T73" fmla="*/ 155 h 234"/>
              <a:gd name="T74" fmla="*/ 174 w 221"/>
              <a:gd name="T75" fmla="*/ 127 h 234"/>
              <a:gd name="T76" fmla="*/ 39 w 221"/>
              <a:gd name="T77" fmla="*/ 80 h 234"/>
              <a:gd name="T78" fmla="*/ 167 w 221"/>
              <a:gd name="T79" fmla="*/ 155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21" h="234">
                <a:moveTo>
                  <a:pt x="145" y="79"/>
                </a:moveTo>
                <a:lnTo>
                  <a:pt x="121" y="79"/>
                </a:lnTo>
                <a:lnTo>
                  <a:pt x="121" y="66"/>
                </a:lnTo>
                <a:lnTo>
                  <a:pt x="145" y="66"/>
                </a:lnTo>
                <a:lnTo>
                  <a:pt x="145" y="42"/>
                </a:lnTo>
                <a:lnTo>
                  <a:pt x="158" y="42"/>
                </a:lnTo>
                <a:lnTo>
                  <a:pt x="158" y="66"/>
                </a:lnTo>
                <a:lnTo>
                  <a:pt x="182" y="66"/>
                </a:lnTo>
                <a:lnTo>
                  <a:pt x="182" y="79"/>
                </a:lnTo>
                <a:lnTo>
                  <a:pt x="158" y="79"/>
                </a:lnTo>
                <a:lnTo>
                  <a:pt x="158" y="103"/>
                </a:lnTo>
                <a:lnTo>
                  <a:pt x="145" y="103"/>
                </a:lnTo>
                <a:lnTo>
                  <a:pt x="145" y="79"/>
                </a:lnTo>
                <a:close/>
                <a:moveTo>
                  <a:pt x="170" y="163"/>
                </a:moveTo>
                <a:lnTo>
                  <a:pt x="64" y="163"/>
                </a:lnTo>
                <a:lnTo>
                  <a:pt x="70" y="183"/>
                </a:lnTo>
                <a:lnTo>
                  <a:pt x="70" y="183"/>
                </a:lnTo>
                <a:cubicBezTo>
                  <a:pt x="76" y="181"/>
                  <a:pt x="82" y="182"/>
                  <a:pt x="87" y="186"/>
                </a:cubicBezTo>
                <a:lnTo>
                  <a:pt x="159" y="186"/>
                </a:lnTo>
                <a:lnTo>
                  <a:pt x="159" y="186"/>
                </a:lnTo>
                <a:cubicBezTo>
                  <a:pt x="178" y="172"/>
                  <a:pt x="201" y="197"/>
                  <a:pt x="186" y="215"/>
                </a:cubicBezTo>
                <a:lnTo>
                  <a:pt x="186" y="215"/>
                </a:lnTo>
                <a:cubicBezTo>
                  <a:pt x="171" y="233"/>
                  <a:pt x="143" y="215"/>
                  <a:pt x="152" y="194"/>
                </a:cubicBezTo>
                <a:lnTo>
                  <a:pt x="94" y="194"/>
                </a:lnTo>
                <a:lnTo>
                  <a:pt x="94" y="194"/>
                </a:lnTo>
                <a:cubicBezTo>
                  <a:pt x="101" y="209"/>
                  <a:pt x="88" y="225"/>
                  <a:pt x="72" y="221"/>
                </a:cubicBezTo>
                <a:lnTo>
                  <a:pt x="72" y="221"/>
                </a:lnTo>
                <a:cubicBezTo>
                  <a:pt x="56" y="218"/>
                  <a:pt x="51" y="198"/>
                  <a:pt x="63" y="187"/>
                </a:cubicBezTo>
                <a:lnTo>
                  <a:pt x="23" y="55"/>
                </a:lnTo>
                <a:lnTo>
                  <a:pt x="5" y="55"/>
                </a:lnTo>
                <a:lnTo>
                  <a:pt x="5" y="55"/>
                </a:lnTo>
                <a:lnTo>
                  <a:pt x="5" y="55"/>
                </a:lnTo>
                <a:cubicBezTo>
                  <a:pt x="0" y="55"/>
                  <a:pt x="0" y="46"/>
                  <a:pt x="5" y="46"/>
                </a:cubicBezTo>
                <a:lnTo>
                  <a:pt x="26" y="46"/>
                </a:lnTo>
                <a:lnTo>
                  <a:pt x="26" y="46"/>
                </a:lnTo>
                <a:lnTo>
                  <a:pt x="26" y="46"/>
                </a:lnTo>
                <a:cubicBezTo>
                  <a:pt x="28" y="46"/>
                  <a:pt x="30" y="48"/>
                  <a:pt x="30" y="50"/>
                </a:cubicBezTo>
                <a:lnTo>
                  <a:pt x="30" y="50"/>
                </a:lnTo>
                <a:cubicBezTo>
                  <a:pt x="30" y="50"/>
                  <a:pt x="30" y="51"/>
                  <a:pt x="31" y="51"/>
                </a:cubicBezTo>
                <a:lnTo>
                  <a:pt x="37" y="72"/>
                </a:lnTo>
                <a:lnTo>
                  <a:pt x="37" y="72"/>
                </a:lnTo>
                <a:cubicBezTo>
                  <a:pt x="37" y="71"/>
                  <a:pt x="37" y="71"/>
                  <a:pt x="38" y="71"/>
                </a:cubicBezTo>
                <a:lnTo>
                  <a:pt x="93" y="71"/>
                </a:lnTo>
                <a:lnTo>
                  <a:pt x="93" y="71"/>
                </a:lnTo>
                <a:cubicBezTo>
                  <a:pt x="94" y="28"/>
                  <a:pt x="140" y="0"/>
                  <a:pt x="179" y="21"/>
                </a:cubicBezTo>
                <a:lnTo>
                  <a:pt x="179" y="21"/>
                </a:lnTo>
                <a:cubicBezTo>
                  <a:pt x="218" y="42"/>
                  <a:pt x="220" y="96"/>
                  <a:pt x="184" y="121"/>
                </a:cubicBezTo>
                <a:lnTo>
                  <a:pt x="174" y="160"/>
                </a:lnTo>
                <a:lnTo>
                  <a:pt x="174" y="160"/>
                </a:lnTo>
                <a:lnTo>
                  <a:pt x="174" y="160"/>
                </a:lnTo>
                <a:lnTo>
                  <a:pt x="174" y="160"/>
                </a:lnTo>
                <a:cubicBezTo>
                  <a:pt x="173" y="162"/>
                  <a:pt x="171" y="163"/>
                  <a:pt x="170" y="163"/>
                </a:cubicBezTo>
                <a:close/>
                <a:moveTo>
                  <a:pt x="159" y="202"/>
                </a:moveTo>
                <a:lnTo>
                  <a:pt x="159" y="202"/>
                </a:lnTo>
                <a:cubicBezTo>
                  <a:pt x="159" y="212"/>
                  <a:pt x="171" y="217"/>
                  <a:pt x="178" y="210"/>
                </a:cubicBezTo>
                <a:lnTo>
                  <a:pt x="178" y="210"/>
                </a:lnTo>
                <a:cubicBezTo>
                  <a:pt x="186" y="203"/>
                  <a:pt x="180" y="190"/>
                  <a:pt x="170" y="190"/>
                </a:cubicBezTo>
                <a:lnTo>
                  <a:pt x="170" y="190"/>
                </a:lnTo>
                <a:cubicBezTo>
                  <a:pt x="164" y="190"/>
                  <a:pt x="159" y="196"/>
                  <a:pt x="159" y="202"/>
                </a:cubicBezTo>
                <a:close/>
                <a:moveTo>
                  <a:pt x="65" y="202"/>
                </a:moveTo>
                <a:lnTo>
                  <a:pt x="65" y="202"/>
                </a:lnTo>
                <a:cubicBezTo>
                  <a:pt x="65" y="212"/>
                  <a:pt x="77" y="217"/>
                  <a:pt x="84" y="210"/>
                </a:cubicBezTo>
                <a:lnTo>
                  <a:pt x="84" y="210"/>
                </a:lnTo>
                <a:cubicBezTo>
                  <a:pt x="92" y="203"/>
                  <a:pt x="86" y="190"/>
                  <a:pt x="76" y="190"/>
                </a:cubicBezTo>
                <a:lnTo>
                  <a:pt x="76" y="190"/>
                </a:lnTo>
                <a:cubicBezTo>
                  <a:pt x="70" y="190"/>
                  <a:pt x="65" y="196"/>
                  <a:pt x="65" y="202"/>
                </a:cubicBezTo>
                <a:close/>
                <a:moveTo>
                  <a:pt x="101" y="73"/>
                </a:moveTo>
                <a:lnTo>
                  <a:pt x="101" y="73"/>
                </a:lnTo>
                <a:cubicBezTo>
                  <a:pt x="101" y="117"/>
                  <a:pt x="155" y="140"/>
                  <a:pt x="187" y="108"/>
                </a:cubicBezTo>
                <a:lnTo>
                  <a:pt x="187" y="108"/>
                </a:lnTo>
                <a:cubicBezTo>
                  <a:pt x="218" y="76"/>
                  <a:pt x="196" y="23"/>
                  <a:pt x="151" y="23"/>
                </a:cubicBezTo>
                <a:lnTo>
                  <a:pt x="151" y="23"/>
                </a:lnTo>
                <a:cubicBezTo>
                  <a:pt x="124" y="23"/>
                  <a:pt x="101" y="45"/>
                  <a:pt x="101" y="73"/>
                </a:cubicBezTo>
                <a:close/>
                <a:moveTo>
                  <a:pt x="167" y="155"/>
                </a:moveTo>
                <a:lnTo>
                  <a:pt x="174" y="127"/>
                </a:lnTo>
                <a:lnTo>
                  <a:pt x="174" y="127"/>
                </a:lnTo>
                <a:cubicBezTo>
                  <a:pt x="139" y="142"/>
                  <a:pt x="98" y="118"/>
                  <a:pt x="93" y="80"/>
                </a:cubicBezTo>
                <a:lnTo>
                  <a:pt x="39" y="80"/>
                </a:lnTo>
                <a:lnTo>
                  <a:pt x="62" y="155"/>
                </a:lnTo>
                <a:lnTo>
                  <a:pt x="167" y="15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99617" y="1934463"/>
            <a:ext cx="217943" cy="142137"/>
          </a:xfrm>
          <a:custGeom>
            <a:avLst/>
            <a:gdLst>
              <a:gd name="T0" fmla="*/ 170 w 205"/>
              <a:gd name="T1" fmla="*/ 8 h 131"/>
              <a:gd name="T2" fmla="*/ 170 w 205"/>
              <a:gd name="T3" fmla="*/ 8 h 131"/>
              <a:gd name="T4" fmla="*/ 174 w 205"/>
              <a:gd name="T5" fmla="*/ 12 h 131"/>
              <a:gd name="T6" fmla="*/ 174 w 205"/>
              <a:gd name="T7" fmla="*/ 38 h 131"/>
              <a:gd name="T8" fmla="*/ 191 w 205"/>
              <a:gd name="T9" fmla="*/ 38 h 131"/>
              <a:gd name="T10" fmla="*/ 191 w 205"/>
              <a:gd name="T11" fmla="*/ 38 h 131"/>
              <a:gd name="T12" fmla="*/ 196 w 205"/>
              <a:gd name="T13" fmla="*/ 42 h 131"/>
              <a:gd name="T14" fmla="*/ 196 w 205"/>
              <a:gd name="T15" fmla="*/ 88 h 131"/>
              <a:gd name="T16" fmla="*/ 196 w 205"/>
              <a:gd name="T17" fmla="*/ 88 h 131"/>
              <a:gd name="T18" fmla="*/ 191 w 205"/>
              <a:gd name="T19" fmla="*/ 92 h 131"/>
              <a:gd name="T20" fmla="*/ 174 w 205"/>
              <a:gd name="T21" fmla="*/ 92 h 131"/>
              <a:gd name="T22" fmla="*/ 174 w 205"/>
              <a:gd name="T23" fmla="*/ 117 h 131"/>
              <a:gd name="T24" fmla="*/ 174 w 205"/>
              <a:gd name="T25" fmla="*/ 117 h 131"/>
              <a:gd name="T26" fmla="*/ 170 w 205"/>
              <a:gd name="T27" fmla="*/ 121 h 131"/>
              <a:gd name="T28" fmla="*/ 13 w 205"/>
              <a:gd name="T29" fmla="*/ 121 h 131"/>
              <a:gd name="T30" fmla="*/ 13 w 205"/>
              <a:gd name="T31" fmla="*/ 121 h 131"/>
              <a:gd name="T32" fmla="*/ 9 w 205"/>
              <a:gd name="T33" fmla="*/ 117 h 131"/>
              <a:gd name="T34" fmla="*/ 9 w 205"/>
              <a:gd name="T35" fmla="*/ 12 h 131"/>
              <a:gd name="T36" fmla="*/ 9 w 205"/>
              <a:gd name="T37" fmla="*/ 12 h 131"/>
              <a:gd name="T38" fmla="*/ 13 w 205"/>
              <a:gd name="T39" fmla="*/ 8 h 131"/>
              <a:gd name="T40" fmla="*/ 170 w 205"/>
              <a:gd name="T41" fmla="*/ 8 h 131"/>
              <a:gd name="T42" fmla="*/ 170 w 205"/>
              <a:gd name="T43" fmla="*/ 0 h 131"/>
              <a:gd name="T44" fmla="*/ 13 w 205"/>
              <a:gd name="T45" fmla="*/ 0 h 131"/>
              <a:gd name="T46" fmla="*/ 13 w 205"/>
              <a:gd name="T47" fmla="*/ 0 h 131"/>
              <a:gd name="T48" fmla="*/ 0 w 205"/>
              <a:gd name="T49" fmla="*/ 12 h 131"/>
              <a:gd name="T50" fmla="*/ 0 w 205"/>
              <a:gd name="T51" fmla="*/ 117 h 131"/>
              <a:gd name="T52" fmla="*/ 0 w 205"/>
              <a:gd name="T53" fmla="*/ 117 h 131"/>
              <a:gd name="T54" fmla="*/ 13 w 205"/>
              <a:gd name="T55" fmla="*/ 130 h 131"/>
              <a:gd name="T56" fmla="*/ 170 w 205"/>
              <a:gd name="T57" fmla="*/ 130 h 131"/>
              <a:gd name="T58" fmla="*/ 170 w 205"/>
              <a:gd name="T59" fmla="*/ 130 h 131"/>
              <a:gd name="T60" fmla="*/ 182 w 205"/>
              <a:gd name="T61" fmla="*/ 117 h 131"/>
              <a:gd name="T62" fmla="*/ 182 w 205"/>
              <a:gd name="T63" fmla="*/ 100 h 131"/>
              <a:gd name="T64" fmla="*/ 191 w 205"/>
              <a:gd name="T65" fmla="*/ 100 h 131"/>
              <a:gd name="T66" fmla="*/ 191 w 205"/>
              <a:gd name="T67" fmla="*/ 100 h 131"/>
              <a:gd name="T68" fmla="*/ 204 w 205"/>
              <a:gd name="T69" fmla="*/ 88 h 131"/>
              <a:gd name="T70" fmla="*/ 204 w 205"/>
              <a:gd name="T71" fmla="*/ 42 h 131"/>
              <a:gd name="T72" fmla="*/ 204 w 205"/>
              <a:gd name="T73" fmla="*/ 42 h 131"/>
              <a:gd name="T74" fmla="*/ 191 w 205"/>
              <a:gd name="T75" fmla="*/ 29 h 131"/>
              <a:gd name="T76" fmla="*/ 182 w 205"/>
              <a:gd name="T77" fmla="*/ 29 h 131"/>
              <a:gd name="T78" fmla="*/ 182 w 205"/>
              <a:gd name="T79" fmla="*/ 12 h 131"/>
              <a:gd name="T80" fmla="*/ 182 w 205"/>
              <a:gd name="T81" fmla="*/ 12 h 131"/>
              <a:gd name="T82" fmla="*/ 170 w 205"/>
              <a:gd name="T83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05" h="131">
                <a:moveTo>
                  <a:pt x="170" y="8"/>
                </a:moveTo>
                <a:lnTo>
                  <a:pt x="170" y="8"/>
                </a:lnTo>
                <a:cubicBezTo>
                  <a:pt x="172" y="8"/>
                  <a:pt x="174" y="10"/>
                  <a:pt x="174" y="12"/>
                </a:cubicBezTo>
                <a:lnTo>
                  <a:pt x="174" y="38"/>
                </a:lnTo>
                <a:lnTo>
                  <a:pt x="191" y="38"/>
                </a:lnTo>
                <a:lnTo>
                  <a:pt x="191" y="38"/>
                </a:lnTo>
                <a:cubicBezTo>
                  <a:pt x="194" y="38"/>
                  <a:pt x="196" y="40"/>
                  <a:pt x="196" y="42"/>
                </a:cubicBezTo>
                <a:lnTo>
                  <a:pt x="196" y="88"/>
                </a:lnTo>
                <a:lnTo>
                  <a:pt x="196" y="88"/>
                </a:lnTo>
                <a:cubicBezTo>
                  <a:pt x="196" y="90"/>
                  <a:pt x="194" y="92"/>
                  <a:pt x="191" y="92"/>
                </a:cubicBezTo>
                <a:lnTo>
                  <a:pt x="174" y="92"/>
                </a:lnTo>
                <a:lnTo>
                  <a:pt x="174" y="117"/>
                </a:lnTo>
                <a:lnTo>
                  <a:pt x="174" y="117"/>
                </a:lnTo>
                <a:cubicBezTo>
                  <a:pt x="174" y="120"/>
                  <a:pt x="172" y="121"/>
                  <a:pt x="170" y="121"/>
                </a:cubicBezTo>
                <a:lnTo>
                  <a:pt x="13" y="121"/>
                </a:lnTo>
                <a:lnTo>
                  <a:pt x="13" y="121"/>
                </a:lnTo>
                <a:cubicBezTo>
                  <a:pt x="11" y="121"/>
                  <a:pt x="9" y="120"/>
                  <a:pt x="9" y="117"/>
                </a:cubicBezTo>
                <a:lnTo>
                  <a:pt x="9" y="12"/>
                </a:lnTo>
                <a:lnTo>
                  <a:pt x="9" y="12"/>
                </a:lnTo>
                <a:cubicBezTo>
                  <a:pt x="9" y="10"/>
                  <a:pt x="11" y="8"/>
                  <a:pt x="13" y="8"/>
                </a:cubicBezTo>
                <a:lnTo>
                  <a:pt x="170" y="8"/>
                </a:lnTo>
                <a:close/>
                <a:moveTo>
                  <a:pt x="170" y="0"/>
                </a:moveTo>
                <a:lnTo>
                  <a:pt x="13" y="0"/>
                </a:lnTo>
                <a:lnTo>
                  <a:pt x="13" y="0"/>
                </a:lnTo>
                <a:cubicBezTo>
                  <a:pt x="6" y="0"/>
                  <a:pt x="0" y="5"/>
                  <a:pt x="0" y="12"/>
                </a:cubicBezTo>
                <a:lnTo>
                  <a:pt x="0" y="117"/>
                </a:lnTo>
                <a:lnTo>
                  <a:pt x="0" y="117"/>
                </a:lnTo>
                <a:cubicBezTo>
                  <a:pt x="0" y="124"/>
                  <a:pt x="6" y="130"/>
                  <a:pt x="13" y="130"/>
                </a:cubicBezTo>
                <a:lnTo>
                  <a:pt x="170" y="130"/>
                </a:lnTo>
                <a:lnTo>
                  <a:pt x="170" y="130"/>
                </a:lnTo>
                <a:cubicBezTo>
                  <a:pt x="176" y="130"/>
                  <a:pt x="182" y="124"/>
                  <a:pt x="182" y="117"/>
                </a:cubicBezTo>
                <a:lnTo>
                  <a:pt x="182" y="100"/>
                </a:lnTo>
                <a:lnTo>
                  <a:pt x="191" y="100"/>
                </a:lnTo>
                <a:lnTo>
                  <a:pt x="191" y="100"/>
                </a:lnTo>
                <a:cubicBezTo>
                  <a:pt x="199" y="100"/>
                  <a:pt x="204" y="94"/>
                  <a:pt x="204" y="88"/>
                </a:cubicBezTo>
                <a:lnTo>
                  <a:pt x="204" y="42"/>
                </a:lnTo>
                <a:lnTo>
                  <a:pt x="204" y="42"/>
                </a:lnTo>
                <a:cubicBezTo>
                  <a:pt x="204" y="35"/>
                  <a:pt x="199" y="29"/>
                  <a:pt x="191" y="29"/>
                </a:cubicBezTo>
                <a:lnTo>
                  <a:pt x="182" y="29"/>
                </a:lnTo>
                <a:lnTo>
                  <a:pt x="182" y="12"/>
                </a:lnTo>
                <a:lnTo>
                  <a:pt x="182" y="12"/>
                </a:lnTo>
                <a:cubicBezTo>
                  <a:pt x="182" y="5"/>
                  <a:pt x="176" y="0"/>
                  <a:pt x="1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732783" y="1962889"/>
            <a:ext cx="23688" cy="80546"/>
          </a:xfrm>
          <a:custGeom>
            <a:avLst/>
            <a:gdLst>
              <a:gd name="T0" fmla="*/ 0 w 24"/>
              <a:gd name="T1" fmla="*/ 0 h 75"/>
              <a:gd name="T2" fmla="*/ 23 w 24"/>
              <a:gd name="T3" fmla="*/ 0 h 75"/>
              <a:gd name="T4" fmla="*/ 23 w 24"/>
              <a:gd name="T5" fmla="*/ 74 h 75"/>
              <a:gd name="T6" fmla="*/ 0 w 24"/>
              <a:gd name="T7" fmla="*/ 74 h 75"/>
              <a:gd name="T8" fmla="*/ 0 w 24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75">
                <a:moveTo>
                  <a:pt x="0" y="0"/>
                </a:moveTo>
                <a:lnTo>
                  <a:pt x="23" y="0"/>
                </a:lnTo>
                <a:lnTo>
                  <a:pt x="23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765949" y="1962889"/>
            <a:ext cx="23690" cy="80546"/>
          </a:xfrm>
          <a:custGeom>
            <a:avLst/>
            <a:gdLst>
              <a:gd name="T0" fmla="*/ 0 w 23"/>
              <a:gd name="T1" fmla="*/ 0 h 75"/>
              <a:gd name="T2" fmla="*/ 22 w 23"/>
              <a:gd name="T3" fmla="*/ 0 h 75"/>
              <a:gd name="T4" fmla="*/ 22 w 23"/>
              <a:gd name="T5" fmla="*/ 74 h 75"/>
              <a:gd name="T6" fmla="*/ 0 w 23"/>
              <a:gd name="T7" fmla="*/ 74 h 75"/>
              <a:gd name="T8" fmla="*/ 0 w 23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75">
                <a:moveTo>
                  <a:pt x="0" y="0"/>
                </a:moveTo>
                <a:lnTo>
                  <a:pt x="22" y="0"/>
                </a:lnTo>
                <a:lnTo>
                  <a:pt x="22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46894" y="1934463"/>
            <a:ext cx="217943" cy="142137"/>
          </a:xfrm>
          <a:custGeom>
            <a:avLst/>
            <a:gdLst>
              <a:gd name="T0" fmla="*/ 169 w 205"/>
              <a:gd name="T1" fmla="*/ 8 h 131"/>
              <a:gd name="T2" fmla="*/ 169 w 205"/>
              <a:gd name="T3" fmla="*/ 8 h 131"/>
              <a:gd name="T4" fmla="*/ 173 w 205"/>
              <a:gd name="T5" fmla="*/ 12 h 131"/>
              <a:gd name="T6" fmla="*/ 173 w 205"/>
              <a:gd name="T7" fmla="*/ 38 h 131"/>
              <a:gd name="T8" fmla="*/ 191 w 205"/>
              <a:gd name="T9" fmla="*/ 38 h 131"/>
              <a:gd name="T10" fmla="*/ 191 w 205"/>
              <a:gd name="T11" fmla="*/ 38 h 131"/>
              <a:gd name="T12" fmla="*/ 196 w 205"/>
              <a:gd name="T13" fmla="*/ 42 h 131"/>
              <a:gd name="T14" fmla="*/ 196 w 205"/>
              <a:gd name="T15" fmla="*/ 88 h 131"/>
              <a:gd name="T16" fmla="*/ 196 w 205"/>
              <a:gd name="T17" fmla="*/ 88 h 131"/>
              <a:gd name="T18" fmla="*/ 191 w 205"/>
              <a:gd name="T19" fmla="*/ 92 h 131"/>
              <a:gd name="T20" fmla="*/ 173 w 205"/>
              <a:gd name="T21" fmla="*/ 92 h 131"/>
              <a:gd name="T22" fmla="*/ 173 w 205"/>
              <a:gd name="T23" fmla="*/ 117 h 131"/>
              <a:gd name="T24" fmla="*/ 173 w 205"/>
              <a:gd name="T25" fmla="*/ 117 h 131"/>
              <a:gd name="T26" fmla="*/ 169 w 205"/>
              <a:gd name="T27" fmla="*/ 121 h 131"/>
              <a:gd name="T28" fmla="*/ 12 w 205"/>
              <a:gd name="T29" fmla="*/ 121 h 131"/>
              <a:gd name="T30" fmla="*/ 12 w 205"/>
              <a:gd name="T31" fmla="*/ 121 h 131"/>
              <a:gd name="T32" fmla="*/ 9 w 205"/>
              <a:gd name="T33" fmla="*/ 117 h 131"/>
              <a:gd name="T34" fmla="*/ 9 w 205"/>
              <a:gd name="T35" fmla="*/ 12 h 131"/>
              <a:gd name="T36" fmla="*/ 9 w 205"/>
              <a:gd name="T37" fmla="*/ 12 h 131"/>
              <a:gd name="T38" fmla="*/ 12 w 205"/>
              <a:gd name="T39" fmla="*/ 8 h 131"/>
              <a:gd name="T40" fmla="*/ 169 w 205"/>
              <a:gd name="T41" fmla="*/ 8 h 131"/>
              <a:gd name="T42" fmla="*/ 169 w 205"/>
              <a:gd name="T43" fmla="*/ 0 h 131"/>
              <a:gd name="T44" fmla="*/ 12 w 205"/>
              <a:gd name="T45" fmla="*/ 0 h 131"/>
              <a:gd name="T46" fmla="*/ 12 w 205"/>
              <a:gd name="T47" fmla="*/ 0 h 131"/>
              <a:gd name="T48" fmla="*/ 0 w 205"/>
              <a:gd name="T49" fmla="*/ 12 h 131"/>
              <a:gd name="T50" fmla="*/ 0 w 205"/>
              <a:gd name="T51" fmla="*/ 117 h 131"/>
              <a:gd name="T52" fmla="*/ 0 w 205"/>
              <a:gd name="T53" fmla="*/ 117 h 131"/>
              <a:gd name="T54" fmla="*/ 12 w 205"/>
              <a:gd name="T55" fmla="*/ 130 h 131"/>
              <a:gd name="T56" fmla="*/ 169 w 205"/>
              <a:gd name="T57" fmla="*/ 130 h 131"/>
              <a:gd name="T58" fmla="*/ 169 w 205"/>
              <a:gd name="T59" fmla="*/ 130 h 131"/>
              <a:gd name="T60" fmla="*/ 182 w 205"/>
              <a:gd name="T61" fmla="*/ 117 h 131"/>
              <a:gd name="T62" fmla="*/ 182 w 205"/>
              <a:gd name="T63" fmla="*/ 100 h 131"/>
              <a:gd name="T64" fmla="*/ 191 w 205"/>
              <a:gd name="T65" fmla="*/ 100 h 131"/>
              <a:gd name="T66" fmla="*/ 191 w 205"/>
              <a:gd name="T67" fmla="*/ 100 h 131"/>
              <a:gd name="T68" fmla="*/ 204 w 205"/>
              <a:gd name="T69" fmla="*/ 88 h 131"/>
              <a:gd name="T70" fmla="*/ 204 w 205"/>
              <a:gd name="T71" fmla="*/ 42 h 131"/>
              <a:gd name="T72" fmla="*/ 204 w 205"/>
              <a:gd name="T73" fmla="*/ 42 h 131"/>
              <a:gd name="T74" fmla="*/ 191 w 205"/>
              <a:gd name="T75" fmla="*/ 29 h 131"/>
              <a:gd name="T76" fmla="*/ 182 w 205"/>
              <a:gd name="T77" fmla="*/ 29 h 131"/>
              <a:gd name="T78" fmla="*/ 182 w 205"/>
              <a:gd name="T79" fmla="*/ 12 h 131"/>
              <a:gd name="T80" fmla="*/ 182 w 205"/>
              <a:gd name="T81" fmla="*/ 12 h 131"/>
              <a:gd name="T82" fmla="*/ 169 w 205"/>
              <a:gd name="T83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05" h="131">
                <a:moveTo>
                  <a:pt x="169" y="8"/>
                </a:moveTo>
                <a:lnTo>
                  <a:pt x="169" y="8"/>
                </a:lnTo>
                <a:cubicBezTo>
                  <a:pt x="172" y="8"/>
                  <a:pt x="173" y="10"/>
                  <a:pt x="173" y="12"/>
                </a:cubicBezTo>
                <a:lnTo>
                  <a:pt x="173" y="38"/>
                </a:lnTo>
                <a:lnTo>
                  <a:pt x="191" y="38"/>
                </a:lnTo>
                <a:lnTo>
                  <a:pt x="191" y="38"/>
                </a:lnTo>
                <a:cubicBezTo>
                  <a:pt x="194" y="38"/>
                  <a:pt x="196" y="40"/>
                  <a:pt x="196" y="42"/>
                </a:cubicBezTo>
                <a:lnTo>
                  <a:pt x="196" y="88"/>
                </a:lnTo>
                <a:lnTo>
                  <a:pt x="196" y="88"/>
                </a:lnTo>
                <a:cubicBezTo>
                  <a:pt x="196" y="90"/>
                  <a:pt x="194" y="92"/>
                  <a:pt x="191" y="92"/>
                </a:cubicBezTo>
                <a:lnTo>
                  <a:pt x="173" y="92"/>
                </a:lnTo>
                <a:lnTo>
                  <a:pt x="173" y="117"/>
                </a:lnTo>
                <a:lnTo>
                  <a:pt x="173" y="117"/>
                </a:lnTo>
                <a:cubicBezTo>
                  <a:pt x="173" y="120"/>
                  <a:pt x="172" y="121"/>
                  <a:pt x="169" y="121"/>
                </a:cubicBezTo>
                <a:lnTo>
                  <a:pt x="12" y="121"/>
                </a:lnTo>
                <a:lnTo>
                  <a:pt x="12" y="121"/>
                </a:lnTo>
                <a:cubicBezTo>
                  <a:pt x="10" y="121"/>
                  <a:pt x="9" y="120"/>
                  <a:pt x="9" y="117"/>
                </a:cubicBezTo>
                <a:lnTo>
                  <a:pt x="9" y="12"/>
                </a:lnTo>
                <a:lnTo>
                  <a:pt x="9" y="12"/>
                </a:lnTo>
                <a:cubicBezTo>
                  <a:pt x="9" y="10"/>
                  <a:pt x="10" y="8"/>
                  <a:pt x="12" y="8"/>
                </a:cubicBezTo>
                <a:lnTo>
                  <a:pt x="169" y="8"/>
                </a:lnTo>
                <a:close/>
                <a:moveTo>
                  <a:pt x="169" y="0"/>
                </a:moveTo>
                <a:lnTo>
                  <a:pt x="12" y="0"/>
                </a:lnTo>
                <a:lnTo>
                  <a:pt x="12" y="0"/>
                </a:lnTo>
                <a:cubicBezTo>
                  <a:pt x="6" y="0"/>
                  <a:pt x="0" y="5"/>
                  <a:pt x="0" y="12"/>
                </a:cubicBezTo>
                <a:lnTo>
                  <a:pt x="0" y="117"/>
                </a:lnTo>
                <a:lnTo>
                  <a:pt x="0" y="117"/>
                </a:lnTo>
                <a:cubicBezTo>
                  <a:pt x="0" y="124"/>
                  <a:pt x="6" y="130"/>
                  <a:pt x="12" y="130"/>
                </a:cubicBezTo>
                <a:lnTo>
                  <a:pt x="169" y="130"/>
                </a:lnTo>
                <a:lnTo>
                  <a:pt x="169" y="130"/>
                </a:lnTo>
                <a:cubicBezTo>
                  <a:pt x="176" y="130"/>
                  <a:pt x="182" y="124"/>
                  <a:pt x="182" y="117"/>
                </a:cubicBezTo>
                <a:lnTo>
                  <a:pt x="182" y="100"/>
                </a:lnTo>
                <a:lnTo>
                  <a:pt x="191" y="100"/>
                </a:lnTo>
                <a:lnTo>
                  <a:pt x="191" y="100"/>
                </a:lnTo>
                <a:cubicBezTo>
                  <a:pt x="198" y="100"/>
                  <a:pt x="204" y="94"/>
                  <a:pt x="204" y="88"/>
                </a:cubicBezTo>
                <a:lnTo>
                  <a:pt x="204" y="42"/>
                </a:lnTo>
                <a:lnTo>
                  <a:pt x="204" y="42"/>
                </a:lnTo>
                <a:cubicBezTo>
                  <a:pt x="204" y="35"/>
                  <a:pt x="198" y="29"/>
                  <a:pt x="191" y="29"/>
                </a:cubicBezTo>
                <a:lnTo>
                  <a:pt x="182" y="29"/>
                </a:lnTo>
                <a:lnTo>
                  <a:pt x="182" y="12"/>
                </a:lnTo>
                <a:lnTo>
                  <a:pt x="182" y="12"/>
                </a:lnTo>
                <a:cubicBezTo>
                  <a:pt x="182" y="5"/>
                  <a:pt x="176" y="0"/>
                  <a:pt x="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74815" y="1986581"/>
            <a:ext cx="33167" cy="9476"/>
          </a:xfrm>
          <a:custGeom>
            <a:avLst/>
            <a:gdLst>
              <a:gd name="T0" fmla="*/ 28 w 29"/>
              <a:gd name="T1" fmla="*/ 4 h 10"/>
              <a:gd name="T2" fmla="*/ 28 w 29"/>
              <a:gd name="T3" fmla="*/ 4 h 10"/>
              <a:gd name="T4" fmla="*/ 23 w 29"/>
              <a:gd name="T5" fmla="*/ 9 h 10"/>
              <a:gd name="T6" fmla="*/ 5 w 29"/>
              <a:gd name="T7" fmla="*/ 9 h 10"/>
              <a:gd name="T8" fmla="*/ 5 w 29"/>
              <a:gd name="T9" fmla="*/ 9 h 10"/>
              <a:gd name="T10" fmla="*/ 0 w 29"/>
              <a:gd name="T11" fmla="*/ 4 h 10"/>
              <a:gd name="T12" fmla="*/ 0 w 29"/>
              <a:gd name="T13" fmla="*/ 4 h 10"/>
              <a:gd name="T14" fmla="*/ 0 w 29"/>
              <a:gd name="T15" fmla="*/ 4 h 10"/>
              <a:gd name="T16" fmla="*/ 5 w 29"/>
              <a:gd name="T17" fmla="*/ 0 h 10"/>
              <a:gd name="T18" fmla="*/ 23 w 29"/>
              <a:gd name="T19" fmla="*/ 0 h 10"/>
              <a:gd name="T20" fmla="*/ 23 w 29"/>
              <a:gd name="T21" fmla="*/ 0 h 10"/>
              <a:gd name="T22" fmla="*/ 28 w 29"/>
              <a:gd name="T23" fmla="*/ 4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9" h="10">
                <a:moveTo>
                  <a:pt x="28" y="4"/>
                </a:moveTo>
                <a:lnTo>
                  <a:pt x="28" y="4"/>
                </a:lnTo>
                <a:cubicBezTo>
                  <a:pt x="28" y="6"/>
                  <a:pt x="26" y="9"/>
                  <a:pt x="23" y="9"/>
                </a:cubicBezTo>
                <a:lnTo>
                  <a:pt x="5" y="9"/>
                </a:lnTo>
                <a:lnTo>
                  <a:pt x="5" y="9"/>
                </a:lnTo>
                <a:cubicBezTo>
                  <a:pt x="2" y="9"/>
                  <a:pt x="0" y="6"/>
                  <a:pt x="0" y="4"/>
                </a:cubicBezTo>
                <a:lnTo>
                  <a:pt x="0" y="4"/>
                </a:lnTo>
                <a:lnTo>
                  <a:pt x="0" y="4"/>
                </a:lnTo>
                <a:cubicBezTo>
                  <a:pt x="0" y="2"/>
                  <a:pt x="2" y="0"/>
                  <a:pt x="5" y="0"/>
                </a:cubicBezTo>
                <a:lnTo>
                  <a:pt x="23" y="0"/>
                </a:lnTo>
                <a:lnTo>
                  <a:pt x="23" y="0"/>
                </a:lnTo>
                <a:cubicBezTo>
                  <a:pt x="26" y="0"/>
                  <a:pt x="28" y="2"/>
                  <a:pt x="28" y="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74816" y="2010269"/>
            <a:ext cx="28427" cy="9476"/>
          </a:xfrm>
          <a:custGeom>
            <a:avLst/>
            <a:gdLst>
              <a:gd name="T0" fmla="*/ 27 w 28"/>
              <a:gd name="T1" fmla="*/ 4 h 10"/>
              <a:gd name="T2" fmla="*/ 27 w 28"/>
              <a:gd name="T3" fmla="*/ 4 h 10"/>
              <a:gd name="T4" fmla="*/ 23 w 28"/>
              <a:gd name="T5" fmla="*/ 9 h 10"/>
              <a:gd name="T6" fmla="*/ 4 w 28"/>
              <a:gd name="T7" fmla="*/ 9 h 10"/>
              <a:gd name="T8" fmla="*/ 4 w 28"/>
              <a:gd name="T9" fmla="*/ 9 h 10"/>
              <a:gd name="T10" fmla="*/ 0 w 28"/>
              <a:gd name="T11" fmla="*/ 4 h 10"/>
              <a:gd name="T12" fmla="*/ 0 w 28"/>
              <a:gd name="T13" fmla="*/ 4 h 10"/>
              <a:gd name="T14" fmla="*/ 0 w 28"/>
              <a:gd name="T15" fmla="*/ 4 h 10"/>
              <a:gd name="T16" fmla="*/ 4 w 28"/>
              <a:gd name="T17" fmla="*/ 0 h 10"/>
              <a:gd name="T18" fmla="*/ 23 w 28"/>
              <a:gd name="T19" fmla="*/ 0 h 10"/>
              <a:gd name="T20" fmla="*/ 23 w 28"/>
              <a:gd name="T21" fmla="*/ 0 h 10"/>
              <a:gd name="T22" fmla="*/ 27 w 28"/>
              <a:gd name="T23" fmla="*/ 4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" h="10">
                <a:moveTo>
                  <a:pt x="27" y="4"/>
                </a:moveTo>
                <a:lnTo>
                  <a:pt x="27" y="4"/>
                </a:lnTo>
                <a:cubicBezTo>
                  <a:pt x="27" y="7"/>
                  <a:pt x="25" y="9"/>
                  <a:pt x="23" y="9"/>
                </a:cubicBezTo>
                <a:lnTo>
                  <a:pt x="4" y="9"/>
                </a:lnTo>
                <a:lnTo>
                  <a:pt x="4" y="9"/>
                </a:lnTo>
                <a:cubicBezTo>
                  <a:pt x="2" y="9"/>
                  <a:pt x="0" y="7"/>
                  <a:pt x="0" y="4"/>
                </a:cubicBezTo>
                <a:lnTo>
                  <a:pt x="0" y="4"/>
                </a:lnTo>
                <a:lnTo>
                  <a:pt x="0" y="4"/>
                </a:lnTo>
                <a:cubicBezTo>
                  <a:pt x="0" y="2"/>
                  <a:pt x="2" y="0"/>
                  <a:pt x="4" y="0"/>
                </a:cubicBezTo>
                <a:lnTo>
                  <a:pt x="23" y="0"/>
                </a:lnTo>
                <a:lnTo>
                  <a:pt x="23" y="0"/>
                </a:lnTo>
                <a:cubicBezTo>
                  <a:pt x="25" y="0"/>
                  <a:pt x="27" y="2"/>
                  <a:pt x="27" y="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84797" y="1996057"/>
            <a:ext cx="56855" cy="9476"/>
          </a:xfrm>
          <a:custGeom>
            <a:avLst/>
            <a:gdLst>
              <a:gd name="T0" fmla="*/ 54 w 55"/>
              <a:gd name="T1" fmla="*/ 5 h 11"/>
              <a:gd name="T2" fmla="*/ 54 w 55"/>
              <a:gd name="T3" fmla="*/ 5 h 11"/>
              <a:gd name="T4" fmla="*/ 49 w 55"/>
              <a:gd name="T5" fmla="*/ 10 h 11"/>
              <a:gd name="T6" fmla="*/ 6 w 55"/>
              <a:gd name="T7" fmla="*/ 10 h 11"/>
              <a:gd name="T8" fmla="*/ 6 w 55"/>
              <a:gd name="T9" fmla="*/ 10 h 11"/>
              <a:gd name="T10" fmla="*/ 0 w 55"/>
              <a:gd name="T11" fmla="*/ 5 h 11"/>
              <a:gd name="T12" fmla="*/ 0 w 55"/>
              <a:gd name="T13" fmla="*/ 5 h 11"/>
              <a:gd name="T14" fmla="*/ 0 w 55"/>
              <a:gd name="T15" fmla="*/ 5 h 11"/>
              <a:gd name="T16" fmla="*/ 6 w 55"/>
              <a:gd name="T17" fmla="*/ 0 h 11"/>
              <a:gd name="T18" fmla="*/ 49 w 55"/>
              <a:gd name="T19" fmla="*/ 0 h 11"/>
              <a:gd name="T20" fmla="*/ 49 w 55"/>
              <a:gd name="T21" fmla="*/ 0 h 11"/>
              <a:gd name="T22" fmla="*/ 54 w 55"/>
              <a:gd name="T23" fmla="*/ 5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5" h="11">
                <a:moveTo>
                  <a:pt x="54" y="5"/>
                </a:moveTo>
                <a:lnTo>
                  <a:pt x="54" y="5"/>
                </a:lnTo>
                <a:cubicBezTo>
                  <a:pt x="54" y="7"/>
                  <a:pt x="51" y="10"/>
                  <a:pt x="49" y="10"/>
                </a:cubicBezTo>
                <a:lnTo>
                  <a:pt x="6" y="10"/>
                </a:lnTo>
                <a:lnTo>
                  <a:pt x="6" y="10"/>
                </a:lnTo>
                <a:cubicBezTo>
                  <a:pt x="3" y="10"/>
                  <a:pt x="0" y="7"/>
                  <a:pt x="0" y="5"/>
                </a:cubicBezTo>
                <a:lnTo>
                  <a:pt x="0" y="5"/>
                </a:lnTo>
                <a:lnTo>
                  <a:pt x="0" y="5"/>
                </a:lnTo>
                <a:cubicBezTo>
                  <a:pt x="0" y="2"/>
                  <a:pt x="3" y="0"/>
                  <a:pt x="6" y="0"/>
                </a:cubicBezTo>
                <a:lnTo>
                  <a:pt x="49" y="0"/>
                </a:lnTo>
                <a:lnTo>
                  <a:pt x="49" y="0"/>
                </a:lnTo>
                <a:cubicBezTo>
                  <a:pt x="51" y="0"/>
                  <a:pt x="54" y="2"/>
                  <a:pt x="54" y="5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36912" y="1972366"/>
            <a:ext cx="47379" cy="56855"/>
          </a:xfrm>
          <a:custGeom>
            <a:avLst/>
            <a:gdLst>
              <a:gd name="T0" fmla="*/ 28 w 43"/>
              <a:gd name="T1" fmla="*/ 0 h 55"/>
              <a:gd name="T2" fmla="*/ 28 w 43"/>
              <a:gd name="T3" fmla="*/ 0 h 55"/>
              <a:gd name="T4" fmla="*/ 28 w 43"/>
              <a:gd name="T5" fmla="*/ 0 h 55"/>
              <a:gd name="T6" fmla="*/ 27 w 43"/>
              <a:gd name="T7" fmla="*/ 0 h 55"/>
              <a:gd name="T8" fmla="*/ 27 w 43"/>
              <a:gd name="T9" fmla="*/ 0 h 55"/>
              <a:gd name="T10" fmla="*/ 0 w 43"/>
              <a:gd name="T11" fmla="*/ 27 h 55"/>
              <a:gd name="T12" fmla="*/ 0 w 43"/>
              <a:gd name="T13" fmla="*/ 27 h 55"/>
              <a:gd name="T14" fmla="*/ 27 w 43"/>
              <a:gd name="T15" fmla="*/ 54 h 55"/>
              <a:gd name="T16" fmla="*/ 27 w 43"/>
              <a:gd name="T17" fmla="*/ 54 h 55"/>
              <a:gd name="T18" fmla="*/ 28 w 43"/>
              <a:gd name="T19" fmla="*/ 53 h 55"/>
              <a:gd name="T20" fmla="*/ 28 w 43"/>
              <a:gd name="T21" fmla="*/ 54 h 55"/>
              <a:gd name="T22" fmla="*/ 42 w 43"/>
              <a:gd name="T23" fmla="*/ 54 h 55"/>
              <a:gd name="T24" fmla="*/ 42 w 43"/>
              <a:gd name="T25" fmla="*/ 0 h 55"/>
              <a:gd name="T26" fmla="*/ 28 w 43"/>
              <a:gd name="T27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3" h="55">
                <a:moveTo>
                  <a:pt x="28" y="0"/>
                </a:moveTo>
                <a:lnTo>
                  <a:pt x="28" y="0"/>
                </a:lnTo>
                <a:lnTo>
                  <a:pt x="28" y="0"/>
                </a:lnTo>
                <a:cubicBezTo>
                  <a:pt x="27" y="0"/>
                  <a:pt x="27" y="0"/>
                  <a:pt x="27" y="0"/>
                </a:cubicBezTo>
                <a:lnTo>
                  <a:pt x="27" y="0"/>
                </a:lnTo>
                <a:cubicBezTo>
                  <a:pt x="12" y="0"/>
                  <a:pt x="0" y="12"/>
                  <a:pt x="0" y="27"/>
                </a:cubicBezTo>
                <a:lnTo>
                  <a:pt x="0" y="27"/>
                </a:lnTo>
                <a:cubicBezTo>
                  <a:pt x="0" y="42"/>
                  <a:pt x="12" y="54"/>
                  <a:pt x="27" y="54"/>
                </a:cubicBezTo>
                <a:lnTo>
                  <a:pt x="27" y="54"/>
                </a:lnTo>
                <a:cubicBezTo>
                  <a:pt x="27" y="54"/>
                  <a:pt x="27" y="53"/>
                  <a:pt x="28" y="53"/>
                </a:cubicBezTo>
                <a:lnTo>
                  <a:pt x="28" y="54"/>
                </a:lnTo>
                <a:lnTo>
                  <a:pt x="42" y="54"/>
                </a:lnTo>
                <a:lnTo>
                  <a:pt x="42" y="0"/>
                </a:lnTo>
                <a:lnTo>
                  <a:pt x="28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11616" y="1934463"/>
            <a:ext cx="217943" cy="142137"/>
          </a:xfrm>
          <a:custGeom>
            <a:avLst/>
            <a:gdLst>
              <a:gd name="T0" fmla="*/ 169 w 205"/>
              <a:gd name="T1" fmla="*/ 8 h 131"/>
              <a:gd name="T2" fmla="*/ 169 w 205"/>
              <a:gd name="T3" fmla="*/ 8 h 131"/>
              <a:gd name="T4" fmla="*/ 173 w 205"/>
              <a:gd name="T5" fmla="*/ 12 h 131"/>
              <a:gd name="T6" fmla="*/ 173 w 205"/>
              <a:gd name="T7" fmla="*/ 38 h 131"/>
              <a:gd name="T8" fmla="*/ 191 w 205"/>
              <a:gd name="T9" fmla="*/ 38 h 131"/>
              <a:gd name="T10" fmla="*/ 191 w 205"/>
              <a:gd name="T11" fmla="*/ 38 h 131"/>
              <a:gd name="T12" fmla="*/ 196 w 205"/>
              <a:gd name="T13" fmla="*/ 42 h 131"/>
              <a:gd name="T14" fmla="*/ 196 w 205"/>
              <a:gd name="T15" fmla="*/ 88 h 131"/>
              <a:gd name="T16" fmla="*/ 196 w 205"/>
              <a:gd name="T17" fmla="*/ 88 h 131"/>
              <a:gd name="T18" fmla="*/ 191 w 205"/>
              <a:gd name="T19" fmla="*/ 92 h 131"/>
              <a:gd name="T20" fmla="*/ 173 w 205"/>
              <a:gd name="T21" fmla="*/ 92 h 131"/>
              <a:gd name="T22" fmla="*/ 173 w 205"/>
              <a:gd name="T23" fmla="*/ 117 h 131"/>
              <a:gd name="T24" fmla="*/ 173 w 205"/>
              <a:gd name="T25" fmla="*/ 117 h 131"/>
              <a:gd name="T26" fmla="*/ 169 w 205"/>
              <a:gd name="T27" fmla="*/ 121 h 131"/>
              <a:gd name="T28" fmla="*/ 12 w 205"/>
              <a:gd name="T29" fmla="*/ 121 h 131"/>
              <a:gd name="T30" fmla="*/ 12 w 205"/>
              <a:gd name="T31" fmla="*/ 121 h 131"/>
              <a:gd name="T32" fmla="*/ 8 w 205"/>
              <a:gd name="T33" fmla="*/ 117 h 131"/>
              <a:gd name="T34" fmla="*/ 8 w 205"/>
              <a:gd name="T35" fmla="*/ 12 h 131"/>
              <a:gd name="T36" fmla="*/ 8 w 205"/>
              <a:gd name="T37" fmla="*/ 12 h 131"/>
              <a:gd name="T38" fmla="*/ 12 w 205"/>
              <a:gd name="T39" fmla="*/ 8 h 131"/>
              <a:gd name="T40" fmla="*/ 169 w 205"/>
              <a:gd name="T41" fmla="*/ 8 h 131"/>
              <a:gd name="T42" fmla="*/ 169 w 205"/>
              <a:gd name="T43" fmla="*/ 0 h 131"/>
              <a:gd name="T44" fmla="*/ 12 w 205"/>
              <a:gd name="T45" fmla="*/ 0 h 131"/>
              <a:gd name="T46" fmla="*/ 12 w 205"/>
              <a:gd name="T47" fmla="*/ 0 h 131"/>
              <a:gd name="T48" fmla="*/ 0 w 205"/>
              <a:gd name="T49" fmla="*/ 12 h 131"/>
              <a:gd name="T50" fmla="*/ 0 w 205"/>
              <a:gd name="T51" fmla="*/ 117 h 131"/>
              <a:gd name="T52" fmla="*/ 0 w 205"/>
              <a:gd name="T53" fmla="*/ 117 h 131"/>
              <a:gd name="T54" fmla="*/ 12 w 205"/>
              <a:gd name="T55" fmla="*/ 130 h 131"/>
              <a:gd name="T56" fmla="*/ 169 w 205"/>
              <a:gd name="T57" fmla="*/ 130 h 131"/>
              <a:gd name="T58" fmla="*/ 169 w 205"/>
              <a:gd name="T59" fmla="*/ 130 h 131"/>
              <a:gd name="T60" fmla="*/ 182 w 205"/>
              <a:gd name="T61" fmla="*/ 117 h 131"/>
              <a:gd name="T62" fmla="*/ 182 w 205"/>
              <a:gd name="T63" fmla="*/ 100 h 131"/>
              <a:gd name="T64" fmla="*/ 191 w 205"/>
              <a:gd name="T65" fmla="*/ 100 h 131"/>
              <a:gd name="T66" fmla="*/ 191 w 205"/>
              <a:gd name="T67" fmla="*/ 100 h 131"/>
              <a:gd name="T68" fmla="*/ 204 w 205"/>
              <a:gd name="T69" fmla="*/ 88 h 131"/>
              <a:gd name="T70" fmla="*/ 204 w 205"/>
              <a:gd name="T71" fmla="*/ 42 h 131"/>
              <a:gd name="T72" fmla="*/ 204 w 205"/>
              <a:gd name="T73" fmla="*/ 42 h 131"/>
              <a:gd name="T74" fmla="*/ 191 w 205"/>
              <a:gd name="T75" fmla="*/ 29 h 131"/>
              <a:gd name="T76" fmla="*/ 182 w 205"/>
              <a:gd name="T77" fmla="*/ 29 h 131"/>
              <a:gd name="T78" fmla="*/ 182 w 205"/>
              <a:gd name="T79" fmla="*/ 12 h 131"/>
              <a:gd name="T80" fmla="*/ 182 w 205"/>
              <a:gd name="T81" fmla="*/ 12 h 131"/>
              <a:gd name="T82" fmla="*/ 169 w 205"/>
              <a:gd name="T83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05" h="131">
                <a:moveTo>
                  <a:pt x="169" y="8"/>
                </a:moveTo>
                <a:lnTo>
                  <a:pt x="169" y="8"/>
                </a:lnTo>
                <a:cubicBezTo>
                  <a:pt x="171" y="8"/>
                  <a:pt x="173" y="10"/>
                  <a:pt x="173" y="12"/>
                </a:cubicBezTo>
                <a:lnTo>
                  <a:pt x="173" y="38"/>
                </a:lnTo>
                <a:lnTo>
                  <a:pt x="191" y="38"/>
                </a:lnTo>
                <a:lnTo>
                  <a:pt x="191" y="38"/>
                </a:lnTo>
                <a:cubicBezTo>
                  <a:pt x="193" y="38"/>
                  <a:pt x="196" y="40"/>
                  <a:pt x="196" y="42"/>
                </a:cubicBezTo>
                <a:lnTo>
                  <a:pt x="196" y="88"/>
                </a:lnTo>
                <a:lnTo>
                  <a:pt x="196" y="88"/>
                </a:lnTo>
                <a:cubicBezTo>
                  <a:pt x="196" y="90"/>
                  <a:pt x="193" y="92"/>
                  <a:pt x="191" y="92"/>
                </a:cubicBezTo>
                <a:lnTo>
                  <a:pt x="173" y="92"/>
                </a:lnTo>
                <a:lnTo>
                  <a:pt x="173" y="117"/>
                </a:lnTo>
                <a:lnTo>
                  <a:pt x="173" y="117"/>
                </a:lnTo>
                <a:cubicBezTo>
                  <a:pt x="173" y="120"/>
                  <a:pt x="171" y="121"/>
                  <a:pt x="169" y="121"/>
                </a:cubicBezTo>
                <a:lnTo>
                  <a:pt x="12" y="121"/>
                </a:lnTo>
                <a:lnTo>
                  <a:pt x="12" y="121"/>
                </a:lnTo>
                <a:cubicBezTo>
                  <a:pt x="10" y="121"/>
                  <a:pt x="8" y="120"/>
                  <a:pt x="8" y="117"/>
                </a:cubicBezTo>
                <a:lnTo>
                  <a:pt x="8" y="12"/>
                </a:lnTo>
                <a:lnTo>
                  <a:pt x="8" y="12"/>
                </a:lnTo>
                <a:cubicBezTo>
                  <a:pt x="8" y="10"/>
                  <a:pt x="10" y="8"/>
                  <a:pt x="12" y="8"/>
                </a:cubicBezTo>
                <a:lnTo>
                  <a:pt x="169" y="8"/>
                </a:lnTo>
                <a:close/>
                <a:moveTo>
                  <a:pt x="169" y="0"/>
                </a:moveTo>
                <a:lnTo>
                  <a:pt x="12" y="0"/>
                </a:lnTo>
                <a:lnTo>
                  <a:pt x="12" y="0"/>
                </a:lnTo>
                <a:cubicBezTo>
                  <a:pt x="6" y="0"/>
                  <a:pt x="0" y="5"/>
                  <a:pt x="0" y="12"/>
                </a:cubicBezTo>
                <a:lnTo>
                  <a:pt x="0" y="117"/>
                </a:lnTo>
                <a:lnTo>
                  <a:pt x="0" y="117"/>
                </a:lnTo>
                <a:cubicBezTo>
                  <a:pt x="0" y="124"/>
                  <a:pt x="6" y="130"/>
                  <a:pt x="12" y="130"/>
                </a:cubicBezTo>
                <a:lnTo>
                  <a:pt x="169" y="130"/>
                </a:lnTo>
                <a:lnTo>
                  <a:pt x="169" y="130"/>
                </a:lnTo>
                <a:cubicBezTo>
                  <a:pt x="176" y="130"/>
                  <a:pt x="182" y="124"/>
                  <a:pt x="182" y="117"/>
                </a:cubicBezTo>
                <a:lnTo>
                  <a:pt x="182" y="100"/>
                </a:lnTo>
                <a:lnTo>
                  <a:pt x="191" y="100"/>
                </a:lnTo>
                <a:lnTo>
                  <a:pt x="191" y="100"/>
                </a:lnTo>
                <a:cubicBezTo>
                  <a:pt x="198" y="100"/>
                  <a:pt x="204" y="94"/>
                  <a:pt x="204" y="88"/>
                </a:cubicBezTo>
                <a:lnTo>
                  <a:pt x="204" y="42"/>
                </a:lnTo>
                <a:lnTo>
                  <a:pt x="204" y="42"/>
                </a:lnTo>
                <a:cubicBezTo>
                  <a:pt x="204" y="35"/>
                  <a:pt x="198" y="29"/>
                  <a:pt x="191" y="29"/>
                </a:cubicBezTo>
                <a:lnTo>
                  <a:pt x="182" y="29"/>
                </a:lnTo>
                <a:lnTo>
                  <a:pt x="182" y="12"/>
                </a:lnTo>
                <a:lnTo>
                  <a:pt x="182" y="12"/>
                </a:lnTo>
                <a:cubicBezTo>
                  <a:pt x="182" y="5"/>
                  <a:pt x="176" y="0"/>
                  <a:pt x="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44780" y="1962889"/>
            <a:ext cx="23690" cy="80546"/>
          </a:xfrm>
          <a:custGeom>
            <a:avLst/>
            <a:gdLst>
              <a:gd name="T0" fmla="*/ 0 w 23"/>
              <a:gd name="T1" fmla="*/ 0 h 75"/>
              <a:gd name="T2" fmla="*/ 22 w 23"/>
              <a:gd name="T3" fmla="*/ 0 h 75"/>
              <a:gd name="T4" fmla="*/ 22 w 23"/>
              <a:gd name="T5" fmla="*/ 74 h 75"/>
              <a:gd name="T6" fmla="*/ 0 w 23"/>
              <a:gd name="T7" fmla="*/ 74 h 75"/>
              <a:gd name="T8" fmla="*/ 0 w 23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75">
                <a:moveTo>
                  <a:pt x="0" y="0"/>
                </a:moveTo>
                <a:lnTo>
                  <a:pt x="22" y="0"/>
                </a:lnTo>
                <a:lnTo>
                  <a:pt x="22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63629" y="1934463"/>
            <a:ext cx="217943" cy="142137"/>
          </a:xfrm>
          <a:custGeom>
            <a:avLst/>
            <a:gdLst>
              <a:gd name="T0" fmla="*/ 169 w 205"/>
              <a:gd name="T1" fmla="*/ 8 h 131"/>
              <a:gd name="T2" fmla="*/ 169 w 205"/>
              <a:gd name="T3" fmla="*/ 8 h 131"/>
              <a:gd name="T4" fmla="*/ 173 w 205"/>
              <a:gd name="T5" fmla="*/ 12 h 131"/>
              <a:gd name="T6" fmla="*/ 173 w 205"/>
              <a:gd name="T7" fmla="*/ 38 h 131"/>
              <a:gd name="T8" fmla="*/ 191 w 205"/>
              <a:gd name="T9" fmla="*/ 38 h 131"/>
              <a:gd name="T10" fmla="*/ 191 w 205"/>
              <a:gd name="T11" fmla="*/ 38 h 131"/>
              <a:gd name="T12" fmla="*/ 195 w 205"/>
              <a:gd name="T13" fmla="*/ 42 h 131"/>
              <a:gd name="T14" fmla="*/ 195 w 205"/>
              <a:gd name="T15" fmla="*/ 88 h 131"/>
              <a:gd name="T16" fmla="*/ 195 w 205"/>
              <a:gd name="T17" fmla="*/ 88 h 131"/>
              <a:gd name="T18" fmla="*/ 191 w 205"/>
              <a:gd name="T19" fmla="*/ 92 h 131"/>
              <a:gd name="T20" fmla="*/ 173 w 205"/>
              <a:gd name="T21" fmla="*/ 92 h 131"/>
              <a:gd name="T22" fmla="*/ 173 w 205"/>
              <a:gd name="T23" fmla="*/ 117 h 131"/>
              <a:gd name="T24" fmla="*/ 173 w 205"/>
              <a:gd name="T25" fmla="*/ 117 h 131"/>
              <a:gd name="T26" fmla="*/ 169 w 205"/>
              <a:gd name="T27" fmla="*/ 121 h 131"/>
              <a:gd name="T28" fmla="*/ 12 w 205"/>
              <a:gd name="T29" fmla="*/ 121 h 131"/>
              <a:gd name="T30" fmla="*/ 12 w 205"/>
              <a:gd name="T31" fmla="*/ 121 h 131"/>
              <a:gd name="T32" fmla="*/ 8 w 205"/>
              <a:gd name="T33" fmla="*/ 117 h 131"/>
              <a:gd name="T34" fmla="*/ 8 w 205"/>
              <a:gd name="T35" fmla="*/ 12 h 131"/>
              <a:gd name="T36" fmla="*/ 8 w 205"/>
              <a:gd name="T37" fmla="*/ 12 h 131"/>
              <a:gd name="T38" fmla="*/ 12 w 205"/>
              <a:gd name="T39" fmla="*/ 8 h 131"/>
              <a:gd name="T40" fmla="*/ 169 w 205"/>
              <a:gd name="T41" fmla="*/ 8 h 131"/>
              <a:gd name="T42" fmla="*/ 169 w 205"/>
              <a:gd name="T43" fmla="*/ 0 h 131"/>
              <a:gd name="T44" fmla="*/ 12 w 205"/>
              <a:gd name="T45" fmla="*/ 0 h 131"/>
              <a:gd name="T46" fmla="*/ 12 w 205"/>
              <a:gd name="T47" fmla="*/ 0 h 131"/>
              <a:gd name="T48" fmla="*/ 0 w 205"/>
              <a:gd name="T49" fmla="*/ 12 h 131"/>
              <a:gd name="T50" fmla="*/ 0 w 205"/>
              <a:gd name="T51" fmla="*/ 117 h 131"/>
              <a:gd name="T52" fmla="*/ 0 w 205"/>
              <a:gd name="T53" fmla="*/ 117 h 131"/>
              <a:gd name="T54" fmla="*/ 12 w 205"/>
              <a:gd name="T55" fmla="*/ 130 h 131"/>
              <a:gd name="T56" fmla="*/ 169 w 205"/>
              <a:gd name="T57" fmla="*/ 130 h 131"/>
              <a:gd name="T58" fmla="*/ 169 w 205"/>
              <a:gd name="T59" fmla="*/ 130 h 131"/>
              <a:gd name="T60" fmla="*/ 181 w 205"/>
              <a:gd name="T61" fmla="*/ 117 h 131"/>
              <a:gd name="T62" fmla="*/ 181 w 205"/>
              <a:gd name="T63" fmla="*/ 100 h 131"/>
              <a:gd name="T64" fmla="*/ 191 w 205"/>
              <a:gd name="T65" fmla="*/ 100 h 131"/>
              <a:gd name="T66" fmla="*/ 191 w 205"/>
              <a:gd name="T67" fmla="*/ 100 h 131"/>
              <a:gd name="T68" fmla="*/ 204 w 205"/>
              <a:gd name="T69" fmla="*/ 88 h 131"/>
              <a:gd name="T70" fmla="*/ 204 w 205"/>
              <a:gd name="T71" fmla="*/ 42 h 131"/>
              <a:gd name="T72" fmla="*/ 204 w 205"/>
              <a:gd name="T73" fmla="*/ 42 h 131"/>
              <a:gd name="T74" fmla="*/ 191 w 205"/>
              <a:gd name="T75" fmla="*/ 29 h 131"/>
              <a:gd name="T76" fmla="*/ 181 w 205"/>
              <a:gd name="T77" fmla="*/ 29 h 131"/>
              <a:gd name="T78" fmla="*/ 181 w 205"/>
              <a:gd name="T79" fmla="*/ 12 h 131"/>
              <a:gd name="T80" fmla="*/ 181 w 205"/>
              <a:gd name="T81" fmla="*/ 12 h 131"/>
              <a:gd name="T82" fmla="*/ 169 w 205"/>
              <a:gd name="T83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05" h="131">
                <a:moveTo>
                  <a:pt x="169" y="8"/>
                </a:moveTo>
                <a:lnTo>
                  <a:pt x="169" y="8"/>
                </a:lnTo>
                <a:cubicBezTo>
                  <a:pt x="171" y="8"/>
                  <a:pt x="173" y="10"/>
                  <a:pt x="173" y="12"/>
                </a:cubicBezTo>
                <a:lnTo>
                  <a:pt x="173" y="38"/>
                </a:lnTo>
                <a:lnTo>
                  <a:pt x="191" y="38"/>
                </a:lnTo>
                <a:lnTo>
                  <a:pt x="191" y="38"/>
                </a:lnTo>
                <a:cubicBezTo>
                  <a:pt x="193" y="38"/>
                  <a:pt x="195" y="40"/>
                  <a:pt x="195" y="42"/>
                </a:cubicBezTo>
                <a:lnTo>
                  <a:pt x="195" y="88"/>
                </a:lnTo>
                <a:lnTo>
                  <a:pt x="195" y="88"/>
                </a:lnTo>
                <a:cubicBezTo>
                  <a:pt x="195" y="90"/>
                  <a:pt x="193" y="92"/>
                  <a:pt x="191" y="92"/>
                </a:cubicBezTo>
                <a:lnTo>
                  <a:pt x="173" y="92"/>
                </a:lnTo>
                <a:lnTo>
                  <a:pt x="173" y="117"/>
                </a:lnTo>
                <a:lnTo>
                  <a:pt x="173" y="117"/>
                </a:lnTo>
                <a:cubicBezTo>
                  <a:pt x="173" y="120"/>
                  <a:pt x="171" y="121"/>
                  <a:pt x="169" y="121"/>
                </a:cubicBezTo>
                <a:lnTo>
                  <a:pt x="12" y="121"/>
                </a:lnTo>
                <a:lnTo>
                  <a:pt x="12" y="121"/>
                </a:lnTo>
                <a:cubicBezTo>
                  <a:pt x="10" y="121"/>
                  <a:pt x="8" y="120"/>
                  <a:pt x="8" y="117"/>
                </a:cubicBezTo>
                <a:lnTo>
                  <a:pt x="8" y="12"/>
                </a:lnTo>
                <a:lnTo>
                  <a:pt x="8" y="12"/>
                </a:lnTo>
                <a:cubicBezTo>
                  <a:pt x="8" y="10"/>
                  <a:pt x="10" y="8"/>
                  <a:pt x="12" y="8"/>
                </a:cubicBezTo>
                <a:lnTo>
                  <a:pt x="169" y="8"/>
                </a:lnTo>
                <a:close/>
                <a:moveTo>
                  <a:pt x="169" y="0"/>
                </a:moveTo>
                <a:lnTo>
                  <a:pt x="12" y="0"/>
                </a:lnTo>
                <a:lnTo>
                  <a:pt x="12" y="0"/>
                </a:lnTo>
                <a:cubicBezTo>
                  <a:pt x="5" y="0"/>
                  <a:pt x="0" y="5"/>
                  <a:pt x="0" y="12"/>
                </a:cubicBezTo>
                <a:lnTo>
                  <a:pt x="0" y="117"/>
                </a:lnTo>
                <a:lnTo>
                  <a:pt x="0" y="117"/>
                </a:lnTo>
                <a:cubicBezTo>
                  <a:pt x="0" y="124"/>
                  <a:pt x="5" y="130"/>
                  <a:pt x="12" y="130"/>
                </a:cubicBezTo>
                <a:lnTo>
                  <a:pt x="169" y="130"/>
                </a:lnTo>
                <a:lnTo>
                  <a:pt x="169" y="130"/>
                </a:lnTo>
                <a:cubicBezTo>
                  <a:pt x="176" y="130"/>
                  <a:pt x="181" y="124"/>
                  <a:pt x="181" y="117"/>
                </a:cubicBezTo>
                <a:lnTo>
                  <a:pt x="181" y="100"/>
                </a:lnTo>
                <a:lnTo>
                  <a:pt x="191" y="100"/>
                </a:lnTo>
                <a:lnTo>
                  <a:pt x="191" y="100"/>
                </a:lnTo>
                <a:cubicBezTo>
                  <a:pt x="198" y="100"/>
                  <a:pt x="204" y="94"/>
                  <a:pt x="204" y="88"/>
                </a:cubicBezTo>
                <a:lnTo>
                  <a:pt x="204" y="42"/>
                </a:lnTo>
                <a:lnTo>
                  <a:pt x="204" y="42"/>
                </a:lnTo>
                <a:cubicBezTo>
                  <a:pt x="204" y="35"/>
                  <a:pt x="198" y="29"/>
                  <a:pt x="191" y="29"/>
                </a:cubicBezTo>
                <a:lnTo>
                  <a:pt x="181" y="29"/>
                </a:lnTo>
                <a:lnTo>
                  <a:pt x="181" y="12"/>
                </a:lnTo>
                <a:lnTo>
                  <a:pt x="181" y="12"/>
                </a:lnTo>
                <a:cubicBezTo>
                  <a:pt x="181" y="5"/>
                  <a:pt x="176" y="0"/>
                  <a:pt x="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234695" y="1972366"/>
            <a:ext cx="47379" cy="66330"/>
          </a:xfrm>
          <a:custGeom>
            <a:avLst/>
            <a:gdLst>
              <a:gd name="T0" fmla="*/ 0 w 46"/>
              <a:gd name="T1" fmla="*/ 31 h 60"/>
              <a:gd name="T2" fmla="*/ 20 w 46"/>
              <a:gd name="T3" fmla="*/ 31 h 60"/>
              <a:gd name="T4" fmla="*/ 6 w 46"/>
              <a:gd name="T5" fmla="*/ 59 h 60"/>
              <a:gd name="T6" fmla="*/ 45 w 46"/>
              <a:gd name="T7" fmla="*/ 24 h 60"/>
              <a:gd name="T8" fmla="*/ 24 w 46"/>
              <a:gd name="T9" fmla="*/ 24 h 60"/>
              <a:gd name="T10" fmla="*/ 34 w 46"/>
              <a:gd name="T11" fmla="*/ 0 h 60"/>
              <a:gd name="T12" fmla="*/ 0 w 46"/>
              <a:gd name="T13" fmla="*/ 31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" h="60">
                <a:moveTo>
                  <a:pt x="0" y="31"/>
                </a:moveTo>
                <a:lnTo>
                  <a:pt x="20" y="31"/>
                </a:lnTo>
                <a:lnTo>
                  <a:pt x="6" y="59"/>
                </a:lnTo>
                <a:lnTo>
                  <a:pt x="45" y="24"/>
                </a:lnTo>
                <a:lnTo>
                  <a:pt x="24" y="24"/>
                </a:lnTo>
                <a:lnTo>
                  <a:pt x="34" y="0"/>
                </a:lnTo>
                <a:lnTo>
                  <a:pt x="0" y="31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75625" y="1934463"/>
            <a:ext cx="217943" cy="142137"/>
          </a:xfrm>
          <a:custGeom>
            <a:avLst/>
            <a:gdLst>
              <a:gd name="T0" fmla="*/ 168 w 204"/>
              <a:gd name="T1" fmla="*/ 8 h 131"/>
              <a:gd name="T2" fmla="*/ 168 w 204"/>
              <a:gd name="T3" fmla="*/ 8 h 131"/>
              <a:gd name="T4" fmla="*/ 173 w 204"/>
              <a:gd name="T5" fmla="*/ 12 h 131"/>
              <a:gd name="T6" fmla="*/ 173 w 204"/>
              <a:gd name="T7" fmla="*/ 38 h 131"/>
              <a:gd name="T8" fmla="*/ 190 w 204"/>
              <a:gd name="T9" fmla="*/ 38 h 131"/>
              <a:gd name="T10" fmla="*/ 190 w 204"/>
              <a:gd name="T11" fmla="*/ 38 h 131"/>
              <a:gd name="T12" fmla="*/ 195 w 204"/>
              <a:gd name="T13" fmla="*/ 42 h 131"/>
              <a:gd name="T14" fmla="*/ 195 w 204"/>
              <a:gd name="T15" fmla="*/ 88 h 131"/>
              <a:gd name="T16" fmla="*/ 195 w 204"/>
              <a:gd name="T17" fmla="*/ 88 h 131"/>
              <a:gd name="T18" fmla="*/ 190 w 204"/>
              <a:gd name="T19" fmla="*/ 92 h 131"/>
              <a:gd name="T20" fmla="*/ 173 w 204"/>
              <a:gd name="T21" fmla="*/ 92 h 131"/>
              <a:gd name="T22" fmla="*/ 173 w 204"/>
              <a:gd name="T23" fmla="*/ 117 h 131"/>
              <a:gd name="T24" fmla="*/ 173 w 204"/>
              <a:gd name="T25" fmla="*/ 117 h 131"/>
              <a:gd name="T26" fmla="*/ 168 w 204"/>
              <a:gd name="T27" fmla="*/ 121 h 131"/>
              <a:gd name="T28" fmla="*/ 13 w 204"/>
              <a:gd name="T29" fmla="*/ 121 h 131"/>
              <a:gd name="T30" fmla="*/ 13 w 204"/>
              <a:gd name="T31" fmla="*/ 121 h 131"/>
              <a:gd name="T32" fmla="*/ 9 w 204"/>
              <a:gd name="T33" fmla="*/ 117 h 131"/>
              <a:gd name="T34" fmla="*/ 9 w 204"/>
              <a:gd name="T35" fmla="*/ 12 h 131"/>
              <a:gd name="T36" fmla="*/ 9 w 204"/>
              <a:gd name="T37" fmla="*/ 12 h 131"/>
              <a:gd name="T38" fmla="*/ 13 w 204"/>
              <a:gd name="T39" fmla="*/ 8 h 131"/>
              <a:gd name="T40" fmla="*/ 168 w 204"/>
              <a:gd name="T41" fmla="*/ 8 h 131"/>
              <a:gd name="T42" fmla="*/ 168 w 204"/>
              <a:gd name="T43" fmla="*/ 0 h 131"/>
              <a:gd name="T44" fmla="*/ 13 w 204"/>
              <a:gd name="T45" fmla="*/ 0 h 131"/>
              <a:gd name="T46" fmla="*/ 13 w 204"/>
              <a:gd name="T47" fmla="*/ 0 h 131"/>
              <a:gd name="T48" fmla="*/ 0 w 204"/>
              <a:gd name="T49" fmla="*/ 12 h 131"/>
              <a:gd name="T50" fmla="*/ 0 w 204"/>
              <a:gd name="T51" fmla="*/ 117 h 131"/>
              <a:gd name="T52" fmla="*/ 0 w 204"/>
              <a:gd name="T53" fmla="*/ 117 h 131"/>
              <a:gd name="T54" fmla="*/ 13 w 204"/>
              <a:gd name="T55" fmla="*/ 130 h 131"/>
              <a:gd name="T56" fmla="*/ 168 w 204"/>
              <a:gd name="T57" fmla="*/ 130 h 131"/>
              <a:gd name="T58" fmla="*/ 168 w 204"/>
              <a:gd name="T59" fmla="*/ 130 h 131"/>
              <a:gd name="T60" fmla="*/ 181 w 204"/>
              <a:gd name="T61" fmla="*/ 117 h 131"/>
              <a:gd name="T62" fmla="*/ 181 w 204"/>
              <a:gd name="T63" fmla="*/ 100 h 131"/>
              <a:gd name="T64" fmla="*/ 190 w 204"/>
              <a:gd name="T65" fmla="*/ 100 h 131"/>
              <a:gd name="T66" fmla="*/ 190 w 204"/>
              <a:gd name="T67" fmla="*/ 100 h 131"/>
              <a:gd name="T68" fmla="*/ 203 w 204"/>
              <a:gd name="T69" fmla="*/ 88 h 131"/>
              <a:gd name="T70" fmla="*/ 203 w 204"/>
              <a:gd name="T71" fmla="*/ 42 h 131"/>
              <a:gd name="T72" fmla="*/ 203 w 204"/>
              <a:gd name="T73" fmla="*/ 42 h 131"/>
              <a:gd name="T74" fmla="*/ 190 w 204"/>
              <a:gd name="T75" fmla="*/ 29 h 131"/>
              <a:gd name="T76" fmla="*/ 181 w 204"/>
              <a:gd name="T77" fmla="*/ 29 h 131"/>
              <a:gd name="T78" fmla="*/ 181 w 204"/>
              <a:gd name="T79" fmla="*/ 12 h 131"/>
              <a:gd name="T80" fmla="*/ 181 w 204"/>
              <a:gd name="T81" fmla="*/ 12 h 131"/>
              <a:gd name="T82" fmla="*/ 168 w 204"/>
              <a:gd name="T83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04" h="131">
                <a:moveTo>
                  <a:pt x="168" y="8"/>
                </a:moveTo>
                <a:lnTo>
                  <a:pt x="168" y="8"/>
                </a:lnTo>
                <a:cubicBezTo>
                  <a:pt x="171" y="8"/>
                  <a:pt x="173" y="10"/>
                  <a:pt x="173" y="12"/>
                </a:cubicBezTo>
                <a:lnTo>
                  <a:pt x="173" y="38"/>
                </a:lnTo>
                <a:lnTo>
                  <a:pt x="190" y="38"/>
                </a:lnTo>
                <a:lnTo>
                  <a:pt x="190" y="38"/>
                </a:lnTo>
                <a:cubicBezTo>
                  <a:pt x="193" y="38"/>
                  <a:pt x="195" y="40"/>
                  <a:pt x="195" y="42"/>
                </a:cubicBezTo>
                <a:lnTo>
                  <a:pt x="195" y="88"/>
                </a:lnTo>
                <a:lnTo>
                  <a:pt x="195" y="88"/>
                </a:lnTo>
                <a:cubicBezTo>
                  <a:pt x="195" y="90"/>
                  <a:pt x="193" y="92"/>
                  <a:pt x="190" y="92"/>
                </a:cubicBezTo>
                <a:lnTo>
                  <a:pt x="173" y="92"/>
                </a:lnTo>
                <a:lnTo>
                  <a:pt x="173" y="117"/>
                </a:lnTo>
                <a:lnTo>
                  <a:pt x="173" y="117"/>
                </a:lnTo>
                <a:cubicBezTo>
                  <a:pt x="173" y="120"/>
                  <a:pt x="171" y="121"/>
                  <a:pt x="168" y="121"/>
                </a:cubicBezTo>
                <a:lnTo>
                  <a:pt x="13" y="121"/>
                </a:lnTo>
                <a:lnTo>
                  <a:pt x="13" y="121"/>
                </a:lnTo>
                <a:cubicBezTo>
                  <a:pt x="11" y="121"/>
                  <a:pt x="9" y="120"/>
                  <a:pt x="9" y="117"/>
                </a:cubicBezTo>
                <a:lnTo>
                  <a:pt x="9" y="12"/>
                </a:lnTo>
                <a:lnTo>
                  <a:pt x="9" y="12"/>
                </a:lnTo>
                <a:cubicBezTo>
                  <a:pt x="9" y="10"/>
                  <a:pt x="11" y="8"/>
                  <a:pt x="13" y="8"/>
                </a:cubicBezTo>
                <a:lnTo>
                  <a:pt x="168" y="8"/>
                </a:lnTo>
                <a:close/>
                <a:moveTo>
                  <a:pt x="168" y="0"/>
                </a:moveTo>
                <a:lnTo>
                  <a:pt x="13" y="0"/>
                </a:lnTo>
                <a:lnTo>
                  <a:pt x="13" y="0"/>
                </a:lnTo>
                <a:cubicBezTo>
                  <a:pt x="6" y="0"/>
                  <a:pt x="0" y="5"/>
                  <a:pt x="0" y="12"/>
                </a:cubicBezTo>
                <a:lnTo>
                  <a:pt x="0" y="117"/>
                </a:lnTo>
                <a:lnTo>
                  <a:pt x="0" y="117"/>
                </a:lnTo>
                <a:cubicBezTo>
                  <a:pt x="0" y="124"/>
                  <a:pt x="6" y="130"/>
                  <a:pt x="13" y="130"/>
                </a:cubicBezTo>
                <a:lnTo>
                  <a:pt x="168" y="130"/>
                </a:lnTo>
                <a:lnTo>
                  <a:pt x="168" y="130"/>
                </a:lnTo>
                <a:cubicBezTo>
                  <a:pt x="175" y="130"/>
                  <a:pt x="181" y="124"/>
                  <a:pt x="181" y="117"/>
                </a:cubicBezTo>
                <a:lnTo>
                  <a:pt x="181" y="100"/>
                </a:lnTo>
                <a:lnTo>
                  <a:pt x="190" y="100"/>
                </a:lnTo>
                <a:lnTo>
                  <a:pt x="190" y="100"/>
                </a:lnTo>
                <a:cubicBezTo>
                  <a:pt x="197" y="100"/>
                  <a:pt x="203" y="94"/>
                  <a:pt x="203" y="88"/>
                </a:cubicBezTo>
                <a:lnTo>
                  <a:pt x="203" y="42"/>
                </a:lnTo>
                <a:lnTo>
                  <a:pt x="203" y="42"/>
                </a:lnTo>
                <a:cubicBezTo>
                  <a:pt x="203" y="35"/>
                  <a:pt x="197" y="29"/>
                  <a:pt x="190" y="29"/>
                </a:cubicBezTo>
                <a:lnTo>
                  <a:pt x="181" y="29"/>
                </a:lnTo>
                <a:lnTo>
                  <a:pt x="181" y="12"/>
                </a:lnTo>
                <a:lnTo>
                  <a:pt x="181" y="12"/>
                </a:lnTo>
                <a:cubicBezTo>
                  <a:pt x="181" y="5"/>
                  <a:pt x="175" y="0"/>
                  <a:pt x="1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04051" y="1962889"/>
            <a:ext cx="23690" cy="80546"/>
          </a:xfrm>
          <a:custGeom>
            <a:avLst/>
            <a:gdLst>
              <a:gd name="T0" fmla="*/ 0 w 23"/>
              <a:gd name="T1" fmla="*/ 0 h 75"/>
              <a:gd name="T2" fmla="*/ 22 w 23"/>
              <a:gd name="T3" fmla="*/ 0 h 75"/>
              <a:gd name="T4" fmla="*/ 22 w 23"/>
              <a:gd name="T5" fmla="*/ 74 h 75"/>
              <a:gd name="T6" fmla="*/ 0 w 23"/>
              <a:gd name="T7" fmla="*/ 74 h 75"/>
              <a:gd name="T8" fmla="*/ 0 w 23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75">
                <a:moveTo>
                  <a:pt x="0" y="0"/>
                </a:moveTo>
                <a:lnTo>
                  <a:pt x="22" y="0"/>
                </a:lnTo>
                <a:lnTo>
                  <a:pt x="22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41955" y="1962889"/>
            <a:ext cx="23690" cy="80546"/>
          </a:xfrm>
          <a:custGeom>
            <a:avLst/>
            <a:gdLst>
              <a:gd name="T0" fmla="*/ 0 w 23"/>
              <a:gd name="T1" fmla="*/ 0 h 75"/>
              <a:gd name="T2" fmla="*/ 22 w 23"/>
              <a:gd name="T3" fmla="*/ 0 h 75"/>
              <a:gd name="T4" fmla="*/ 22 w 23"/>
              <a:gd name="T5" fmla="*/ 74 h 75"/>
              <a:gd name="T6" fmla="*/ 0 w 23"/>
              <a:gd name="T7" fmla="*/ 74 h 75"/>
              <a:gd name="T8" fmla="*/ 0 w 23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75">
                <a:moveTo>
                  <a:pt x="0" y="0"/>
                </a:moveTo>
                <a:lnTo>
                  <a:pt x="22" y="0"/>
                </a:lnTo>
                <a:lnTo>
                  <a:pt x="22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779858" y="1962889"/>
            <a:ext cx="23690" cy="80546"/>
          </a:xfrm>
          <a:custGeom>
            <a:avLst/>
            <a:gdLst>
              <a:gd name="T0" fmla="*/ 0 w 22"/>
              <a:gd name="T1" fmla="*/ 0 h 75"/>
              <a:gd name="T2" fmla="*/ 21 w 22"/>
              <a:gd name="T3" fmla="*/ 0 h 75"/>
              <a:gd name="T4" fmla="*/ 21 w 22"/>
              <a:gd name="T5" fmla="*/ 74 h 75"/>
              <a:gd name="T6" fmla="*/ 0 w 22"/>
              <a:gd name="T7" fmla="*/ 74 h 75"/>
              <a:gd name="T8" fmla="*/ 0 w 22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75">
                <a:moveTo>
                  <a:pt x="0" y="0"/>
                </a:moveTo>
                <a:lnTo>
                  <a:pt x="21" y="0"/>
                </a:lnTo>
                <a:lnTo>
                  <a:pt x="21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13024" y="1962889"/>
            <a:ext cx="23688" cy="80546"/>
          </a:xfrm>
          <a:custGeom>
            <a:avLst/>
            <a:gdLst>
              <a:gd name="T0" fmla="*/ 0 w 23"/>
              <a:gd name="T1" fmla="*/ 0 h 75"/>
              <a:gd name="T2" fmla="*/ 22 w 23"/>
              <a:gd name="T3" fmla="*/ 0 h 75"/>
              <a:gd name="T4" fmla="*/ 22 w 23"/>
              <a:gd name="T5" fmla="*/ 74 h 75"/>
              <a:gd name="T6" fmla="*/ 0 w 23"/>
              <a:gd name="T7" fmla="*/ 74 h 75"/>
              <a:gd name="T8" fmla="*/ 0 w 23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75">
                <a:moveTo>
                  <a:pt x="0" y="0"/>
                </a:moveTo>
                <a:lnTo>
                  <a:pt x="22" y="0"/>
                </a:lnTo>
                <a:lnTo>
                  <a:pt x="22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87622" y="1934463"/>
            <a:ext cx="217943" cy="142137"/>
          </a:xfrm>
          <a:custGeom>
            <a:avLst/>
            <a:gdLst>
              <a:gd name="T0" fmla="*/ 169 w 205"/>
              <a:gd name="T1" fmla="*/ 8 h 131"/>
              <a:gd name="T2" fmla="*/ 169 w 205"/>
              <a:gd name="T3" fmla="*/ 8 h 131"/>
              <a:gd name="T4" fmla="*/ 173 w 205"/>
              <a:gd name="T5" fmla="*/ 12 h 131"/>
              <a:gd name="T6" fmla="*/ 173 w 205"/>
              <a:gd name="T7" fmla="*/ 38 h 131"/>
              <a:gd name="T8" fmla="*/ 191 w 205"/>
              <a:gd name="T9" fmla="*/ 38 h 131"/>
              <a:gd name="T10" fmla="*/ 191 w 205"/>
              <a:gd name="T11" fmla="*/ 38 h 131"/>
              <a:gd name="T12" fmla="*/ 195 w 205"/>
              <a:gd name="T13" fmla="*/ 42 h 131"/>
              <a:gd name="T14" fmla="*/ 195 w 205"/>
              <a:gd name="T15" fmla="*/ 88 h 131"/>
              <a:gd name="T16" fmla="*/ 195 w 205"/>
              <a:gd name="T17" fmla="*/ 88 h 131"/>
              <a:gd name="T18" fmla="*/ 191 w 205"/>
              <a:gd name="T19" fmla="*/ 92 h 131"/>
              <a:gd name="T20" fmla="*/ 173 w 205"/>
              <a:gd name="T21" fmla="*/ 92 h 131"/>
              <a:gd name="T22" fmla="*/ 173 w 205"/>
              <a:gd name="T23" fmla="*/ 117 h 131"/>
              <a:gd name="T24" fmla="*/ 173 w 205"/>
              <a:gd name="T25" fmla="*/ 117 h 131"/>
              <a:gd name="T26" fmla="*/ 169 w 205"/>
              <a:gd name="T27" fmla="*/ 121 h 131"/>
              <a:gd name="T28" fmla="*/ 12 w 205"/>
              <a:gd name="T29" fmla="*/ 121 h 131"/>
              <a:gd name="T30" fmla="*/ 12 w 205"/>
              <a:gd name="T31" fmla="*/ 121 h 131"/>
              <a:gd name="T32" fmla="*/ 8 w 205"/>
              <a:gd name="T33" fmla="*/ 117 h 131"/>
              <a:gd name="T34" fmla="*/ 8 w 205"/>
              <a:gd name="T35" fmla="*/ 12 h 131"/>
              <a:gd name="T36" fmla="*/ 8 w 205"/>
              <a:gd name="T37" fmla="*/ 12 h 131"/>
              <a:gd name="T38" fmla="*/ 12 w 205"/>
              <a:gd name="T39" fmla="*/ 8 h 131"/>
              <a:gd name="T40" fmla="*/ 169 w 205"/>
              <a:gd name="T41" fmla="*/ 8 h 131"/>
              <a:gd name="T42" fmla="*/ 169 w 205"/>
              <a:gd name="T43" fmla="*/ 0 h 131"/>
              <a:gd name="T44" fmla="*/ 12 w 205"/>
              <a:gd name="T45" fmla="*/ 0 h 131"/>
              <a:gd name="T46" fmla="*/ 12 w 205"/>
              <a:gd name="T47" fmla="*/ 0 h 131"/>
              <a:gd name="T48" fmla="*/ 0 w 205"/>
              <a:gd name="T49" fmla="*/ 12 h 131"/>
              <a:gd name="T50" fmla="*/ 0 w 205"/>
              <a:gd name="T51" fmla="*/ 117 h 131"/>
              <a:gd name="T52" fmla="*/ 0 w 205"/>
              <a:gd name="T53" fmla="*/ 117 h 131"/>
              <a:gd name="T54" fmla="*/ 12 w 205"/>
              <a:gd name="T55" fmla="*/ 130 h 131"/>
              <a:gd name="T56" fmla="*/ 169 w 205"/>
              <a:gd name="T57" fmla="*/ 130 h 131"/>
              <a:gd name="T58" fmla="*/ 169 w 205"/>
              <a:gd name="T59" fmla="*/ 130 h 131"/>
              <a:gd name="T60" fmla="*/ 182 w 205"/>
              <a:gd name="T61" fmla="*/ 117 h 131"/>
              <a:gd name="T62" fmla="*/ 182 w 205"/>
              <a:gd name="T63" fmla="*/ 100 h 131"/>
              <a:gd name="T64" fmla="*/ 191 w 205"/>
              <a:gd name="T65" fmla="*/ 100 h 131"/>
              <a:gd name="T66" fmla="*/ 191 w 205"/>
              <a:gd name="T67" fmla="*/ 100 h 131"/>
              <a:gd name="T68" fmla="*/ 204 w 205"/>
              <a:gd name="T69" fmla="*/ 88 h 131"/>
              <a:gd name="T70" fmla="*/ 204 w 205"/>
              <a:gd name="T71" fmla="*/ 42 h 131"/>
              <a:gd name="T72" fmla="*/ 204 w 205"/>
              <a:gd name="T73" fmla="*/ 42 h 131"/>
              <a:gd name="T74" fmla="*/ 191 w 205"/>
              <a:gd name="T75" fmla="*/ 29 h 131"/>
              <a:gd name="T76" fmla="*/ 182 w 205"/>
              <a:gd name="T77" fmla="*/ 29 h 131"/>
              <a:gd name="T78" fmla="*/ 182 w 205"/>
              <a:gd name="T79" fmla="*/ 12 h 131"/>
              <a:gd name="T80" fmla="*/ 182 w 205"/>
              <a:gd name="T81" fmla="*/ 12 h 131"/>
              <a:gd name="T82" fmla="*/ 169 w 205"/>
              <a:gd name="T83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05" h="131">
                <a:moveTo>
                  <a:pt x="169" y="8"/>
                </a:moveTo>
                <a:lnTo>
                  <a:pt x="169" y="8"/>
                </a:lnTo>
                <a:cubicBezTo>
                  <a:pt x="171" y="8"/>
                  <a:pt x="173" y="10"/>
                  <a:pt x="173" y="12"/>
                </a:cubicBezTo>
                <a:lnTo>
                  <a:pt x="173" y="38"/>
                </a:lnTo>
                <a:lnTo>
                  <a:pt x="191" y="38"/>
                </a:lnTo>
                <a:lnTo>
                  <a:pt x="191" y="38"/>
                </a:lnTo>
                <a:cubicBezTo>
                  <a:pt x="193" y="38"/>
                  <a:pt x="195" y="40"/>
                  <a:pt x="195" y="42"/>
                </a:cubicBezTo>
                <a:lnTo>
                  <a:pt x="195" y="88"/>
                </a:lnTo>
                <a:lnTo>
                  <a:pt x="195" y="88"/>
                </a:lnTo>
                <a:cubicBezTo>
                  <a:pt x="195" y="90"/>
                  <a:pt x="193" y="92"/>
                  <a:pt x="191" y="92"/>
                </a:cubicBezTo>
                <a:lnTo>
                  <a:pt x="173" y="92"/>
                </a:lnTo>
                <a:lnTo>
                  <a:pt x="173" y="117"/>
                </a:lnTo>
                <a:lnTo>
                  <a:pt x="173" y="117"/>
                </a:lnTo>
                <a:cubicBezTo>
                  <a:pt x="173" y="120"/>
                  <a:pt x="171" y="121"/>
                  <a:pt x="169" y="121"/>
                </a:cubicBezTo>
                <a:lnTo>
                  <a:pt x="12" y="121"/>
                </a:lnTo>
                <a:lnTo>
                  <a:pt x="12" y="121"/>
                </a:lnTo>
                <a:cubicBezTo>
                  <a:pt x="10" y="121"/>
                  <a:pt x="8" y="120"/>
                  <a:pt x="8" y="117"/>
                </a:cubicBezTo>
                <a:lnTo>
                  <a:pt x="8" y="12"/>
                </a:lnTo>
                <a:lnTo>
                  <a:pt x="8" y="12"/>
                </a:lnTo>
                <a:cubicBezTo>
                  <a:pt x="8" y="10"/>
                  <a:pt x="10" y="8"/>
                  <a:pt x="12" y="8"/>
                </a:cubicBezTo>
                <a:lnTo>
                  <a:pt x="169" y="8"/>
                </a:lnTo>
                <a:close/>
                <a:moveTo>
                  <a:pt x="169" y="0"/>
                </a:moveTo>
                <a:lnTo>
                  <a:pt x="12" y="0"/>
                </a:lnTo>
                <a:lnTo>
                  <a:pt x="12" y="0"/>
                </a:lnTo>
                <a:cubicBezTo>
                  <a:pt x="6" y="0"/>
                  <a:pt x="0" y="5"/>
                  <a:pt x="0" y="12"/>
                </a:cubicBezTo>
                <a:lnTo>
                  <a:pt x="0" y="117"/>
                </a:lnTo>
                <a:lnTo>
                  <a:pt x="0" y="117"/>
                </a:lnTo>
                <a:cubicBezTo>
                  <a:pt x="0" y="124"/>
                  <a:pt x="6" y="130"/>
                  <a:pt x="12" y="130"/>
                </a:cubicBezTo>
                <a:lnTo>
                  <a:pt x="169" y="130"/>
                </a:lnTo>
                <a:lnTo>
                  <a:pt x="169" y="130"/>
                </a:lnTo>
                <a:cubicBezTo>
                  <a:pt x="176" y="130"/>
                  <a:pt x="182" y="124"/>
                  <a:pt x="182" y="117"/>
                </a:cubicBezTo>
                <a:lnTo>
                  <a:pt x="182" y="100"/>
                </a:lnTo>
                <a:lnTo>
                  <a:pt x="191" y="100"/>
                </a:lnTo>
                <a:lnTo>
                  <a:pt x="191" y="100"/>
                </a:lnTo>
                <a:cubicBezTo>
                  <a:pt x="198" y="100"/>
                  <a:pt x="204" y="94"/>
                  <a:pt x="204" y="88"/>
                </a:cubicBezTo>
                <a:lnTo>
                  <a:pt x="204" y="42"/>
                </a:lnTo>
                <a:lnTo>
                  <a:pt x="204" y="42"/>
                </a:lnTo>
                <a:cubicBezTo>
                  <a:pt x="204" y="35"/>
                  <a:pt x="198" y="29"/>
                  <a:pt x="191" y="29"/>
                </a:cubicBezTo>
                <a:lnTo>
                  <a:pt x="182" y="29"/>
                </a:lnTo>
                <a:lnTo>
                  <a:pt x="182" y="12"/>
                </a:lnTo>
                <a:lnTo>
                  <a:pt x="182" y="12"/>
                </a:lnTo>
                <a:cubicBezTo>
                  <a:pt x="182" y="5"/>
                  <a:pt x="176" y="0"/>
                  <a:pt x="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20786" y="1962889"/>
            <a:ext cx="23690" cy="80546"/>
          </a:xfrm>
          <a:custGeom>
            <a:avLst/>
            <a:gdLst>
              <a:gd name="T0" fmla="*/ 0 w 23"/>
              <a:gd name="T1" fmla="*/ 0 h 75"/>
              <a:gd name="T2" fmla="*/ 22 w 23"/>
              <a:gd name="T3" fmla="*/ 0 h 75"/>
              <a:gd name="T4" fmla="*/ 22 w 23"/>
              <a:gd name="T5" fmla="*/ 74 h 75"/>
              <a:gd name="T6" fmla="*/ 0 w 23"/>
              <a:gd name="T7" fmla="*/ 74 h 75"/>
              <a:gd name="T8" fmla="*/ 0 w 23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75">
                <a:moveTo>
                  <a:pt x="0" y="0"/>
                </a:moveTo>
                <a:lnTo>
                  <a:pt x="22" y="0"/>
                </a:lnTo>
                <a:lnTo>
                  <a:pt x="22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53952" y="1962889"/>
            <a:ext cx="23688" cy="80546"/>
          </a:xfrm>
          <a:custGeom>
            <a:avLst/>
            <a:gdLst>
              <a:gd name="T0" fmla="*/ 0 w 24"/>
              <a:gd name="T1" fmla="*/ 0 h 75"/>
              <a:gd name="T2" fmla="*/ 23 w 24"/>
              <a:gd name="T3" fmla="*/ 0 h 75"/>
              <a:gd name="T4" fmla="*/ 23 w 24"/>
              <a:gd name="T5" fmla="*/ 74 h 75"/>
              <a:gd name="T6" fmla="*/ 0 w 24"/>
              <a:gd name="T7" fmla="*/ 74 h 75"/>
              <a:gd name="T8" fmla="*/ 0 w 24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75">
                <a:moveTo>
                  <a:pt x="0" y="0"/>
                </a:moveTo>
                <a:lnTo>
                  <a:pt x="23" y="0"/>
                </a:lnTo>
                <a:lnTo>
                  <a:pt x="23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91856" y="1962889"/>
            <a:ext cx="23688" cy="80546"/>
          </a:xfrm>
          <a:custGeom>
            <a:avLst/>
            <a:gdLst>
              <a:gd name="T0" fmla="*/ 0 w 23"/>
              <a:gd name="T1" fmla="*/ 0 h 75"/>
              <a:gd name="T2" fmla="*/ 22 w 23"/>
              <a:gd name="T3" fmla="*/ 0 h 75"/>
              <a:gd name="T4" fmla="*/ 22 w 23"/>
              <a:gd name="T5" fmla="*/ 74 h 75"/>
              <a:gd name="T6" fmla="*/ 0 w 23"/>
              <a:gd name="T7" fmla="*/ 74 h 75"/>
              <a:gd name="T8" fmla="*/ 0 w 23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75">
                <a:moveTo>
                  <a:pt x="0" y="0"/>
                </a:moveTo>
                <a:lnTo>
                  <a:pt x="22" y="0"/>
                </a:lnTo>
                <a:lnTo>
                  <a:pt x="22" y="74"/>
                </a:lnTo>
                <a:lnTo>
                  <a:pt x="0" y="74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87265" y="4298675"/>
            <a:ext cx="217943" cy="232158"/>
          </a:xfrm>
          <a:custGeom>
            <a:avLst/>
            <a:gdLst>
              <a:gd name="T0" fmla="*/ 140 w 203"/>
              <a:gd name="T1" fmla="*/ 150 h 217"/>
              <a:gd name="T2" fmla="*/ 202 w 203"/>
              <a:gd name="T3" fmla="*/ 122 h 217"/>
              <a:gd name="T4" fmla="*/ 163 w 203"/>
              <a:gd name="T5" fmla="*/ 44 h 217"/>
              <a:gd name="T6" fmla="*/ 177 w 203"/>
              <a:gd name="T7" fmla="*/ 23 h 217"/>
              <a:gd name="T8" fmla="*/ 157 w 203"/>
              <a:gd name="T9" fmla="*/ 38 h 217"/>
              <a:gd name="T10" fmla="*/ 80 w 203"/>
              <a:gd name="T11" fmla="*/ 0 h 217"/>
              <a:gd name="T12" fmla="*/ 77 w 203"/>
              <a:gd name="T13" fmla="*/ 4 h 217"/>
              <a:gd name="T14" fmla="*/ 71 w 203"/>
              <a:gd name="T15" fmla="*/ 115 h 217"/>
              <a:gd name="T16" fmla="*/ 29 w 203"/>
              <a:gd name="T17" fmla="*/ 168 h 217"/>
              <a:gd name="T18" fmla="*/ 13 w 203"/>
              <a:gd name="T19" fmla="*/ 168 h 217"/>
              <a:gd name="T20" fmla="*/ 0 w 203"/>
              <a:gd name="T21" fmla="*/ 203 h 217"/>
              <a:gd name="T22" fmla="*/ 13 w 203"/>
              <a:gd name="T23" fmla="*/ 216 h 217"/>
              <a:gd name="T24" fmla="*/ 143 w 203"/>
              <a:gd name="T25" fmla="*/ 216 h 217"/>
              <a:gd name="T26" fmla="*/ 155 w 203"/>
              <a:gd name="T27" fmla="*/ 181 h 217"/>
              <a:gd name="T28" fmla="*/ 143 w 203"/>
              <a:gd name="T29" fmla="*/ 168 h 217"/>
              <a:gd name="T30" fmla="*/ 101 w 203"/>
              <a:gd name="T31" fmla="*/ 140 h 217"/>
              <a:gd name="T32" fmla="*/ 140 w 203"/>
              <a:gd name="T33" fmla="*/ 150 h 217"/>
              <a:gd name="T34" fmla="*/ 62 w 203"/>
              <a:gd name="T35" fmla="*/ 63 h 217"/>
              <a:gd name="T36" fmla="*/ 190 w 203"/>
              <a:gd name="T37" fmla="*/ 122 h 217"/>
              <a:gd name="T38" fmla="*/ 92 w 203"/>
              <a:gd name="T39" fmla="*/ 125 h 217"/>
              <a:gd name="T40" fmla="*/ 79 w 203"/>
              <a:gd name="T41" fmla="*/ 112 h 217"/>
              <a:gd name="T42" fmla="*/ 79 w 203"/>
              <a:gd name="T43" fmla="*/ 112 h 217"/>
              <a:gd name="T44" fmla="*/ 62 w 203"/>
              <a:gd name="T45" fmla="*/ 63 h 217"/>
              <a:gd name="T46" fmla="*/ 73 w 203"/>
              <a:gd name="T47" fmla="*/ 168 h 217"/>
              <a:gd name="T48" fmla="*/ 73 w 203"/>
              <a:gd name="T49" fmla="*/ 142 h 217"/>
              <a:gd name="T50" fmla="*/ 146 w 203"/>
              <a:gd name="T51" fmla="*/ 203 h 217"/>
              <a:gd name="T52" fmla="*/ 143 w 203"/>
              <a:gd name="T53" fmla="*/ 207 h 217"/>
              <a:gd name="T54" fmla="*/ 13 w 203"/>
              <a:gd name="T55" fmla="*/ 207 h 217"/>
              <a:gd name="T56" fmla="*/ 9 w 203"/>
              <a:gd name="T57" fmla="*/ 181 h 217"/>
              <a:gd name="T58" fmla="*/ 13 w 203"/>
              <a:gd name="T59" fmla="*/ 177 h 217"/>
              <a:gd name="T60" fmla="*/ 143 w 203"/>
              <a:gd name="T61" fmla="*/ 177 h 217"/>
              <a:gd name="T62" fmla="*/ 85 w 203"/>
              <a:gd name="T63" fmla="*/ 168 h 217"/>
              <a:gd name="T64" fmla="*/ 111 w 203"/>
              <a:gd name="T65" fmla="*/ 168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3" h="217">
                <a:moveTo>
                  <a:pt x="140" y="150"/>
                </a:moveTo>
                <a:lnTo>
                  <a:pt x="140" y="150"/>
                </a:lnTo>
                <a:cubicBezTo>
                  <a:pt x="162" y="150"/>
                  <a:pt x="183" y="141"/>
                  <a:pt x="199" y="125"/>
                </a:cubicBezTo>
                <a:lnTo>
                  <a:pt x="202" y="122"/>
                </a:lnTo>
                <a:lnTo>
                  <a:pt x="143" y="64"/>
                </a:lnTo>
                <a:lnTo>
                  <a:pt x="163" y="44"/>
                </a:lnTo>
                <a:lnTo>
                  <a:pt x="163" y="44"/>
                </a:lnTo>
                <a:cubicBezTo>
                  <a:pt x="176" y="50"/>
                  <a:pt x="187" y="33"/>
                  <a:pt x="177" y="23"/>
                </a:cubicBezTo>
                <a:lnTo>
                  <a:pt x="177" y="23"/>
                </a:lnTo>
                <a:cubicBezTo>
                  <a:pt x="167" y="13"/>
                  <a:pt x="150" y="25"/>
                  <a:pt x="157" y="38"/>
                </a:cubicBezTo>
                <a:lnTo>
                  <a:pt x="137" y="58"/>
                </a:lnTo>
                <a:lnTo>
                  <a:pt x="80" y="0"/>
                </a:lnTo>
                <a:lnTo>
                  <a:pt x="77" y="4"/>
                </a:lnTo>
                <a:lnTo>
                  <a:pt x="77" y="4"/>
                </a:lnTo>
                <a:cubicBezTo>
                  <a:pt x="48" y="34"/>
                  <a:pt x="45" y="81"/>
                  <a:pt x="71" y="115"/>
                </a:cubicBezTo>
                <a:lnTo>
                  <a:pt x="71" y="115"/>
                </a:lnTo>
                <a:cubicBezTo>
                  <a:pt x="66" y="119"/>
                  <a:pt x="65" y="125"/>
                  <a:pt x="67" y="130"/>
                </a:cubicBezTo>
                <a:lnTo>
                  <a:pt x="29" y="168"/>
                </a:lnTo>
                <a:lnTo>
                  <a:pt x="13" y="168"/>
                </a:lnTo>
                <a:lnTo>
                  <a:pt x="13" y="168"/>
                </a:lnTo>
                <a:cubicBezTo>
                  <a:pt x="6" y="168"/>
                  <a:pt x="0" y="174"/>
                  <a:pt x="0" y="181"/>
                </a:cubicBezTo>
                <a:lnTo>
                  <a:pt x="0" y="203"/>
                </a:lnTo>
                <a:lnTo>
                  <a:pt x="0" y="203"/>
                </a:lnTo>
                <a:cubicBezTo>
                  <a:pt x="0" y="210"/>
                  <a:pt x="6" y="215"/>
                  <a:pt x="13" y="216"/>
                </a:cubicBezTo>
                <a:lnTo>
                  <a:pt x="143" y="216"/>
                </a:lnTo>
                <a:lnTo>
                  <a:pt x="143" y="216"/>
                </a:lnTo>
                <a:cubicBezTo>
                  <a:pt x="149" y="215"/>
                  <a:pt x="155" y="210"/>
                  <a:pt x="155" y="203"/>
                </a:cubicBezTo>
                <a:lnTo>
                  <a:pt x="155" y="181"/>
                </a:lnTo>
                <a:lnTo>
                  <a:pt x="155" y="181"/>
                </a:lnTo>
                <a:cubicBezTo>
                  <a:pt x="155" y="174"/>
                  <a:pt x="149" y="168"/>
                  <a:pt x="143" y="168"/>
                </a:cubicBezTo>
                <a:lnTo>
                  <a:pt x="128" y="168"/>
                </a:lnTo>
                <a:lnTo>
                  <a:pt x="101" y="140"/>
                </a:lnTo>
                <a:lnTo>
                  <a:pt x="101" y="140"/>
                </a:lnTo>
                <a:cubicBezTo>
                  <a:pt x="113" y="146"/>
                  <a:pt x="126" y="150"/>
                  <a:pt x="140" y="150"/>
                </a:cubicBezTo>
                <a:close/>
                <a:moveTo>
                  <a:pt x="62" y="63"/>
                </a:moveTo>
                <a:lnTo>
                  <a:pt x="62" y="63"/>
                </a:lnTo>
                <a:cubicBezTo>
                  <a:pt x="62" y="45"/>
                  <a:pt x="68" y="27"/>
                  <a:pt x="80" y="13"/>
                </a:cubicBezTo>
                <a:lnTo>
                  <a:pt x="190" y="122"/>
                </a:lnTo>
                <a:lnTo>
                  <a:pt x="190" y="122"/>
                </a:lnTo>
                <a:cubicBezTo>
                  <a:pt x="162" y="147"/>
                  <a:pt x="121" y="148"/>
                  <a:pt x="92" y="125"/>
                </a:cubicBezTo>
                <a:lnTo>
                  <a:pt x="92" y="125"/>
                </a:lnTo>
                <a:cubicBezTo>
                  <a:pt x="92" y="118"/>
                  <a:pt x="86" y="112"/>
                  <a:pt x="79" y="112"/>
                </a:cubicBezTo>
                <a:lnTo>
                  <a:pt x="79" y="112"/>
                </a:lnTo>
                <a:lnTo>
                  <a:pt x="79" y="112"/>
                </a:lnTo>
                <a:lnTo>
                  <a:pt x="79" y="112"/>
                </a:lnTo>
                <a:cubicBezTo>
                  <a:pt x="68" y="98"/>
                  <a:pt x="62" y="81"/>
                  <a:pt x="62" y="63"/>
                </a:cubicBezTo>
                <a:close/>
                <a:moveTo>
                  <a:pt x="73" y="142"/>
                </a:moveTo>
                <a:lnTo>
                  <a:pt x="73" y="168"/>
                </a:lnTo>
                <a:lnTo>
                  <a:pt x="47" y="168"/>
                </a:lnTo>
                <a:lnTo>
                  <a:pt x="73" y="142"/>
                </a:lnTo>
                <a:close/>
                <a:moveTo>
                  <a:pt x="146" y="181"/>
                </a:moveTo>
                <a:lnTo>
                  <a:pt x="146" y="203"/>
                </a:lnTo>
                <a:lnTo>
                  <a:pt x="146" y="203"/>
                </a:lnTo>
                <a:cubicBezTo>
                  <a:pt x="146" y="205"/>
                  <a:pt x="145" y="207"/>
                  <a:pt x="143" y="207"/>
                </a:cubicBezTo>
                <a:lnTo>
                  <a:pt x="13" y="207"/>
                </a:lnTo>
                <a:lnTo>
                  <a:pt x="13" y="207"/>
                </a:lnTo>
                <a:cubicBezTo>
                  <a:pt x="11" y="207"/>
                  <a:pt x="9" y="205"/>
                  <a:pt x="9" y="203"/>
                </a:cubicBezTo>
                <a:lnTo>
                  <a:pt x="9" y="181"/>
                </a:lnTo>
                <a:lnTo>
                  <a:pt x="9" y="181"/>
                </a:lnTo>
                <a:cubicBezTo>
                  <a:pt x="9" y="178"/>
                  <a:pt x="11" y="177"/>
                  <a:pt x="13" y="177"/>
                </a:cubicBezTo>
                <a:lnTo>
                  <a:pt x="143" y="177"/>
                </a:lnTo>
                <a:lnTo>
                  <a:pt x="143" y="177"/>
                </a:lnTo>
                <a:cubicBezTo>
                  <a:pt x="145" y="177"/>
                  <a:pt x="146" y="178"/>
                  <a:pt x="146" y="181"/>
                </a:cubicBezTo>
                <a:close/>
                <a:moveTo>
                  <a:pt x="85" y="168"/>
                </a:moveTo>
                <a:lnTo>
                  <a:pt x="85" y="142"/>
                </a:lnTo>
                <a:lnTo>
                  <a:pt x="111" y="168"/>
                </a:lnTo>
                <a:lnTo>
                  <a:pt x="85" y="1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34542" y="4369744"/>
            <a:ext cx="217943" cy="94757"/>
          </a:xfrm>
          <a:custGeom>
            <a:avLst/>
            <a:gdLst>
              <a:gd name="T0" fmla="*/ 177 w 203"/>
              <a:gd name="T1" fmla="*/ 38 h 90"/>
              <a:gd name="T2" fmla="*/ 167 w 203"/>
              <a:gd name="T3" fmla="*/ 40 h 90"/>
              <a:gd name="T4" fmla="*/ 123 w 203"/>
              <a:gd name="T5" fmla="*/ 0 h 90"/>
              <a:gd name="T6" fmla="*/ 107 w 203"/>
              <a:gd name="T7" fmla="*/ 3 h 90"/>
              <a:gd name="T8" fmla="*/ 104 w 203"/>
              <a:gd name="T9" fmla="*/ 86 h 90"/>
              <a:gd name="T10" fmla="*/ 107 w 203"/>
              <a:gd name="T11" fmla="*/ 89 h 90"/>
              <a:gd name="T12" fmla="*/ 125 w 203"/>
              <a:gd name="T13" fmla="*/ 89 h 90"/>
              <a:gd name="T14" fmla="*/ 177 w 203"/>
              <a:gd name="T15" fmla="*/ 89 h 90"/>
              <a:gd name="T16" fmla="*/ 202 w 203"/>
              <a:gd name="T17" fmla="*/ 63 h 90"/>
              <a:gd name="T18" fmla="*/ 177 w 203"/>
              <a:gd name="T19" fmla="*/ 38 h 90"/>
              <a:gd name="T20" fmla="*/ 125 w 203"/>
              <a:gd name="T21" fmla="*/ 80 h 90"/>
              <a:gd name="T22" fmla="*/ 113 w 203"/>
              <a:gd name="T23" fmla="*/ 9 h 90"/>
              <a:gd name="T24" fmla="*/ 123 w 203"/>
              <a:gd name="T25" fmla="*/ 8 h 90"/>
              <a:gd name="T26" fmla="*/ 159 w 203"/>
              <a:gd name="T27" fmla="*/ 41 h 90"/>
              <a:gd name="T28" fmla="*/ 171 w 203"/>
              <a:gd name="T29" fmla="*/ 48 h 90"/>
              <a:gd name="T30" fmla="*/ 194 w 203"/>
              <a:gd name="T31" fmla="*/ 60 h 90"/>
              <a:gd name="T32" fmla="*/ 177 w 203"/>
              <a:gd name="T33" fmla="*/ 80 h 90"/>
              <a:gd name="T34" fmla="*/ 45 w 203"/>
              <a:gd name="T35" fmla="*/ 26 h 90"/>
              <a:gd name="T36" fmla="*/ 55 w 203"/>
              <a:gd name="T37" fmla="*/ 89 h 90"/>
              <a:gd name="T38" fmla="*/ 45 w 203"/>
              <a:gd name="T39" fmla="*/ 26 h 90"/>
              <a:gd name="T40" fmla="*/ 67 w 203"/>
              <a:gd name="T41" fmla="*/ 17 h 90"/>
              <a:gd name="T42" fmla="*/ 74 w 203"/>
              <a:gd name="T43" fmla="*/ 89 h 90"/>
              <a:gd name="T44" fmla="*/ 64 w 203"/>
              <a:gd name="T45" fmla="*/ 17 h 90"/>
              <a:gd name="T46" fmla="*/ 67 w 203"/>
              <a:gd name="T47" fmla="*/ 17 h 90"/>
              <a:gd name="T48" fmla="*/ 94 w 203"/>
              <a:gd name="T49" fmla="*/ 89 h 90"/>
              <a:gd name="T50" fmla="*/ 84 w 203"/>
              <a:gd name="T51" fmla="*/ 19 h 90"/>
              <a:gd name="T52" fmla="*/ 94 w 203"/>
              <a:gd name="T53" fmla="*/ 9 h 90"/>
              <a:gd name="T54" fmla="*/ 35 w 203"/>
              <a:gd name="T55" fmla="*/ 40 h 90"/>
              <a:gd name="T56" fmla="*/ 35 w 203"/>
              <a:gd name="T57" fmla="*/ 89 h 90"/>
              <a:gd name="T58" fmla="*/ 26 w 203"/>
              <a:gd name="T59" fmla="*/ 88 h 90"/>
              <a:gd name="T60" fmla="*/ 25 w 203"/>
              <a:gd name="T61" fmla="*/ 88 h 90"/>
              <a:gd name="T62" fmla="*/ 25 w 203"/>
              <a:gd name="T63" fmla="*/ 40 h 90"/>
              <a:gd name="T64" fmla="*/ 28 w 203"/>
              <a:gd name="T65" fmla="*/ 39 h 90"/>
              <a:gd name="T66" fmla="*/ 16 w 203"/>
              <a:gd name="T67" fmla="*/ 43 h 90"/>
              <a:gd name="T68" fmla="*/ 16 w 203"/>
              <a:gd name="T69" fmla="*/ 85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3" h="90">
                <a:moveTo>
                  <a:pt x="177" y="38"/>
                </a:moveTo>
                <a:lnTo>
                  <a:pt x="177" y="38"/>
                </a:lnTo>
                <a:cubicBezTo>
                  <a:pt x="174" y="38"/>
                  <a:pt x="170" y="39"/>
                  <a:pt x="167" y="40"/>
                </a:cubicBezTo>
                <a:lnTo>
                  <a:pt x="167" y="40"/>
                </a:lnTo>
                <a:cubicBezTo>
                  <a:pt x="165" y="17"/>
                  <a:pt x="146" y="0"/>
                  <a:pt x="123" y="0"/>
                </a:cubicBezTo>
                <a:lnTo>
                  <a:pt x="123" y="0"/>
                </a:lnTo>
                <a:cubicBezTo>
                  <a:pt x="117" y="0"/>
                  <a:pt x="112" y="1"/>
                  <a:pt x="107" y="3"/>
                </a:cubicBezTo>
                <a:lnTo>
                  <a:pt x="107" y="3"/>
                </a:lnTo>
                <a:cubicBezTo>
                  <a:pt x="105" y="3"/>
                  <a:pt x="104" y="4"/>
                  <a:pt x="104" y="6"/>
                </a:cubicBezTo>
                <a:lnTo>
                  <a:pt x="104" y="86"/>
                </a:lnTo>
                <a:lnTo>
                  <a:pt x="104" y="86"/>
                </a:lnTo>
                <a:cubicBezTo>
                  <a:pt x="104" y="87"/>
                  <a:pt x="105" y="89"/>
                  <a:pt x="107" y="89"/>
                </a:cubicBezTo>
                <a:lnTo>
                  <a:pt x="107" y="89"/>
                </a:lnTo>
                <a:cubicBezTo>
                  <a:pt x="107" y="89"/>
                  <a:pt x="115" y="89"/>
                  <a:pt x="125" y="89"/>
                </a:cubicBezTo>
                <a:lnTo>
                  <a:pt x="125" y="89"/>
                </a:lnTo>
                <a:cubicBezTo>
                  <a:pt x="146" y="89"/>
                  <a:pt x="177" y="89"/>
                  <a:pt x="177" y="89"/>
                </a:cubicBezTo>
                <a:lnTo>
                  <a:pt x="177" y="89"/>
                </a:lnTo>
                <a:cubicBezTo>
                  <a:pt x="191" y="89"/>
                  <a:pt x="202" y="77"/>
                  <a:pt x="202" y="63"/>
                </a:cubicBezTo>
                <a:lnTo>
                  <a:pt x="202" y="63"/>
                </a:lnTo>
                <a:cubicBezTo>
                  <a:pt x="202" y="49"/>
                  <a:pt x="191" y="38"/>
                  <a:pt x="177" y="38"/>
                </a:cubicBezTo>
                <a:close/>
                <a:moveTo>
                  <a:pt x="177" y="80"/>
                </a:moveTo>
                <a:lnTo>
                  <a:pt x="125" y="80"/>
                </a:lnTo>
                <a:lnTo>
                  <a:pt x="113" y="80"/>
                </a:lnTo>
                <a:lnTo>
                  <a:pt x="113" y="9"/>
                </a:lnTo>
                <a:lnTo>
                  <a:pt x="113" y="9"/>
                </a:lnTo>
                <a:cubicBezTo>
                  <a:pt x="116" y="8"/>
                  <a:pt x="119" y="8"/>
                  <a:pt x="123" y="8"/>
                </a:cubicBezTo>
                <a:lnTo>
                  <a:pt x="123" y="8"/>
                </a:lnTo>
                <a:cubicBezTo>
                  <a:pt x="141" y="8"/>
                  <a:pt x="157" y="22"/>
                  <a:pt x="159" y="41"/>
                </a:cubicBezTo>
                <a:lnTo>
                  <a:pt x="160" y="52"/>
                </a:lnTo>
                <a:lnTo>
                  <a:pt x="171" y="48"/>
                </a:lnTo>
                <a:lnTo>
                  <a:pt x="171" y="48"/>
                </a:lnTo>
                <a:cubicBezTo>
                  <a:pt x="180" y="44"/>
                  <a:pt x="192" y="49"/>
                  <a:pt x="194" y="60"/>
                </a:cubicBezTo>
                <a:lnTo>
                  <a:pt x="194" y="60"/>
                </a:lnTo>
                <a:cubicBezTo>
                  <a:pt x="196" y="70"/>
                  <a:pt x="188" y="80"/>
                  <a:pt x="177" y="80"/>
                </a:cubicBezTo>
                <a:close/>
                <a:moveTo>
                  <a:pt x="45" y="26"/>
                </a:moveTo>
                <a:lnTo>
                  <a:pt x="45" y="26"/>
                </a:lnTo>
                <a:cubicBezTo>
                  <a:pt x="48" y="23"/>
                  <a:pt x="51" y="21"/>
                  <a:pt x="55" y="20"/>
                </a:cubicBezTo>
                <a:lnTo>
                  <a:pt x="55" y="89"/>
                </a:lnTo>
                <a:lnTo>
                  <a:pt x="45" y="89"/>
                </a:lnTo>
                <a:lnTo>
                  <a:pt x="45" y="26"/>
                </a:lnTo>
                <a:close/>
                <a:moveTo>
                  <a:pt x="67" y="17"/>
                </a:moveTo>
                <a:lnTo>
                  <a:pt x="67" y="17"/>
                </a:lnTo>
                <a:cubicBezTo>
                  <a:pt x="69" y="17"/>
                  <a:pt x="72" y="18"/>
                  <a:pt x="74" y="18"/>
                </a:cubicBezTo>
                <a:lnTo>
                  <a:pt x="74" y="89"/>
                </a:lnTo>
                <a:lnTo>
                  <a:pt x="64" y="89"/>
                </a:lnTo>
                <a:lnTo>
                  <a:pt x="64" y="17"/>
                </a:lnTo>
                <a:lnTo>
                  <a:pt x="64" y="17"/>
                </a:lnTo>
                <a:cubicBezTo>
                  <a:pt x="65" y="17"/>
                  <a:pt x="66" y="17"/>
                  <a:pt x="67" y="17"/>
                </a:cubicBezTo>
                <a:close/>
                <a:moveTo>
                  <a:pt x="94" y="9"/>
                </a:moveTo>
                <a:lnTo>
                  <a:pt x="94" y="89"/>
                </a:lnTo>
                <a:lnTo>
                  <a:pt x="84" y="89"/>
                </a:lnTo>
                <a:lnTo>
                  <a:pt x="84" y="19"/>
                </a:lnTo>
                <a:lnTo>
                  <a:pt x="84" y="19"/>
                </a:lnTo>
                <a:cubicBezTo>
                  <a:pt x="87" y="15"/>
                  <a:pt x="90" y="12"/>
                  <a:pt x="94" y="9"/>
                </a:cubicBezTo>
                <a:close/>
                <a:moveTo>
                  <a:pt x="35" y="40"/>
                </a:moveTo>
                <a:lnTo>
                  <a:pt x="35" y="40"/>
                </a:lnTo>
                <a:lnTo>
                  <a:pt x="35" y="40"/>
                </a:lnTo>
                <a:lnTo>
                  <a:pt x="35" y="89"/>
                </a:lnTo>
                <a:lnTo>
                  <a:pt x="26" y="89"/>
                </a:lnTo>
                <a:lnTo>
                  <a:pt x="26" y="88"/>
                </a:lnTo>
                <a:lnTo>
                  <a:pt x="26" y="88"/>
                </a:lnTo>
                <a:lnTo>
                  <a:pt x="25" y="88"/>
                </a:lnTo>
                <a:lnTo>
                  <a:pt x="25" y="40"/>
                </a:lnTo>
                <a:lnTo>
                  <a:pt x="25" y="40"/>
                </a:lnTo>
                <a:cubicBezTo>
                  <a:pt x="26" y="39"/>
                  <a:pt x="28" y="39"/>
                  <a:pt x="28" y="39"/>
                </a:cubicBezTo>
                <a:lnTo>
                  <a:pt x="28" y="39"/>
                </a:lnTo>
                <a:cubicBezTo>
                  <a:pt x="31" y="39"/>
                  <a:pt x="33" y="40"/>
                  <a:pt x="35" y="40"/>
                </a:cubicBezTo>
                <a:close/>
                <a:moveTo>
                  <a:pt x="16" y="43"/>
                </a:moveTo>
                <a:lnTo>
                  <a:pt x="16" y="85"/>
                </a:lnTo>
                <a:lnTo>
                  <a:pt x="16" y="85"/>
                </a:lnTo>
                <a:cubicBezTo>
                  <a:pt x="0" y="75"/>
                  <a:pt x="0" y="53"/>
                  <a:pt x="16" y="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22543" y="4346054"/>
            <a:ext cx="217943" cy="142137"/>
          </a:xfrm>
          <a:custGeom>
            <a:avLst/>
            <a:gdLst>
              <a:gd name="T0" fmla="*/ 169 w 204"/>
              <a:gd name="T1" fmla="*/ 8 h 131"/>
              <a:gd name="T2" fmla="*/ 169 w 204"/>
              <a:gd name="T3" fmla="*/ 8 h 131"/>
              <a:gd name="T4" fmla="*/ 173 w 204"/>
              <a:gd name="T5" fmla="*/ 13 h 131"/>
              <a:gd name="T6" fmla="*/ 173 w 204"/>
              <a:gd name="T7" fmla="*/ 38 h 131"/>
              <a:gd name="T8" fmla="*/ 191 w 204"/>
              <a:gd name="T9" fmla="*/ 38 h 131"/>
              <a:gd name="T10" fmla="*/ 191 w 204"/>
              <a:gd name="T11" fmla="*/ 38 h 131"/>
              <a:gd name="T12" fmla="*/ 195 w 204"/>
              <a:gd name="T13" fmla="*/ 42 h 131"/>
              <a:gd name="T14" fmla="*/ 195 w 204"/>
              <a:gd name="T15" fmla="*/ 88 h 131"/>
              <a:gd name="T16" fmla="*/ 195 w 204"/>
              <a:gd name="T17" fmla="*/ 88 h 131"/>
              <a:gd name="T18" fmla="*/ 191 w 204"/>
              <a:gd name="T19" fmla="*/ 92 h 131"/>
              <a:gd name="T20" fmla="*/ 173 w 204"/>
              <a:gd name="T21" fmla="*/ 92 h 131"/>
              <a:gd name="T22" fmla="*/ 173 w 204"/>
              <a:gd name="T23" fmla="*/ 117 h 131"/>
              <a:gd name="T24" fmla="*/ 173 w 204"/>
              <a:gd name="T25" fmla="*/ 117 h 131"/>
              <a:gd name="T26" fmla="*/ 169 w 204"/>
              <a:gd name="T27" fmla="*/ 122 h 131"/>
              <a:gd name="T28" fmla="*/ 12 w 204"/>
              <a:gd name="T29" fmla="*/ 122 h 131"/>
              <a:gd name="T30" fmla="*/ 12 w 204"/>
              <a:gd name="T31" fmla="*/ 122 h 131"/>
              <a:gd name="T32" fmla="*/ 8 w 204"/>
              <a:gd name="T33" fmla="*/ 117 h 131"/>
              <a:gd name="T34" fmla="*/ 8 w 204"/>
              <a:gd name="T35" fmla="*/ 13 h 131"/>
              <a:gd name="T36" fmla="*/ 8 w 204"/>
              <a:gd name="T37" fmla="*/ 13 h 131"/>
              <a:gd name="T38" fmla="*/ 12 w 204"/>
              <a:gd name="T39" fmla="*/ 8 h 131"/>
              <a:gd name="T40" fmla="*/ 169 w 204"/>
              <a:gd name="T41" fmla="*/ 8 h 131"/>
              <a:gd name="T42" fmla="*/ 169 w 204"/>
              <a:gd name="T43" fmla="*/ 0 h 131"/>
              <a:gd name="T44" fmla="*/ 12 w 204"/>
              <a:gd name="T45" fmla="*/ 0 h 131"/>
              <a:gd name="T46" fmla="*/ 12 w 204"/>
              <a:gd name="T47" fmla="*/ 0 h 131"/>
              <a:gd name="T48" fmla="*/ 0 w 204"/>
              <a:gd name="T49" fmla="*/ 13 h 131"/>
              <a:gd name="T50" fmla="*/ 0 w 204"/>
              <a:gd name="T51" fmla="*/ 117 h 131"/>
              <a:gd name="T52" fmla="*/ 0 w 204"/>
              <a:gd name="T53" fmla="*/ 117 h 131"/>
              <a:gd name="T54" fmla="*/ 12 w 204"/>
              <a:gd name="T55" fmla="*/ 130 h 131"/>
              <a:gd name="T56" fmla="*/ 169 w 204"/>
              <a:gd name="T57" fmla="*/ 130 h 131"/>
              <a:gd name="T58" fmla="*/ 169 w 204"/>
              <a:gd name="T59" fmla="*/ 130 h 131"/>
              <a:gd name="T60" fmla="*/ 181 w 204"/>
              <a:gd name="T61" fmla="*/ 117 h 131"/>
              <a:gd name="T62" fmla="*/ 181 w 204"/>
              <a:gd name="T63" fmla="*/ 100 h 131"/>
              <a:gd name="T64" fmla="*/ 191 w 204"/>
              <a:gd name="T65" fmla="*/ 100 h 131"/>
              <a:gd name="T66" fmla="*/ 191 w 204"/>
              <a:gd name="T67" fmla="*/ 100 h 131"/>
              <a:gd name="T68" fmla="*/ 203 w 204"/>
              <a:gd name="T69" fmla="*/ 88 h 131"/>
              <a:gd name="T70" fmla="*/ 203 w 204"/>
              <a:gd name="T71" fmla="*/ 42 h 131"/>
              <a:gd name="T72" fmla="*/ 203 w 204"/>
              <a:gd name="T73" fmla="*/ 42 h 131"/>
              <a:gd name="T74" fmla="*/ 191 w 204"/>
              <a:gd name="T75" fmla="*/ 30 h 131"/>
              <a:gd name="T76" fmla="*/ 181 w 204"/>
              <a:gd name="T77" fmla="*/ 30 h 131"/>
              <a:gd name="T78" fmla="*/ 181 w 204"/>
              <a:gd name="T79" fmla="*/ 13 h 131"/>
              <a:gd name="T80" fmla="*/ 181 w 204"/>
              <a:gd name="T81" fmla="*/ 13 h 131"/>
              <a:gd name="T82" fmla="*/ 169 w 204"/>
              <a:gd name="T83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04" h="131">
                <a:moveTo>
                  <a:pt x="169" y="8"/>
                </a:moveTo>
                <a:lnTo>
                  <a:pt x="169" y="8"/>
                </a:lnTo>
                <a:cubicBezTo>
                  <a:pt x="171" y="8"/>
                  <a:pt x="173" y="10"/>
                  <a:pt x="173" y="13"/>
                </a:cubicBezTo>
                <a:lnTo>
                  <a:pt x="173" y="38"/>
                </a:lnTo>
                <a:lnTo>
                  <a:pt x="191" y="38"/>
                </a:lnTo>
                <a:lnTo>
                  <a:pt x="191" y="38"/>
                </a:lnTo>
                <a:cubicBezTo>
                  <a:pt x="193" y="38"/>
                  <a:pt x="195" y="40"/>
                  <a:pt x="195" y="42"/>
                </a:cubicBezTo>
                <a:lnTo>
                  <a:pt x="195" y="88"/>
                </a:lnTo>
                <a:lnTo>
                  <a:pt x="195" y="88"/>
                </a:lnTo>
                <a:cubicBezTo>
                  <a:pt x="195" y="90"/>
                  <a:pt x="193" y="92"/>
                  <a:pt x="191" y="92"/>
                </a:cubicBezTo>
                <a:lnTo>
                  <a:pt x="173" y="92"/>
                </a:lnTo>
                <a:lnTo>
                  <a:pt x="173" y="117"/>
                </a:lnTo>
                <a:lnTo>
                  <a:pt x="173" y="117"/>
                </a:lnTo>
                <a:cubicBezTo>
                  <a:pt x="173" y="120"/>
                  <a:pt x="171" y="122"/>
                  <a:pt x="169" y="122"/>
                </a:cubicBezTo>
                <a:lnTo>
                  <a:pt x="12" y="122"/>
                </a:lnTo>
                <a:lnTo>
                  <a:pt x="12" y="122"/>
                </a:lnTo>
                <a:cubicBezTo>
                  <a:pt x="10" y="122"/>
                  <a:pt x="8" y="120"/>
                  <a:pt x="8" y="117"/>
                </a:cubicBezTo>
                <a:lnTo>
                  <a:pt x="8" y="13"/>
                </a:lnTo>
                <a:lnTo>
                  <a:pt x="8" y="13"/>
                </a:lnTo>
                <a:cubicBezTo>
                  <a:pt x="8" y="10"/>
                  <a:pt x="10" y="8"/>
                  <a:pt x="12" y="8"/>
                </a:cubicBezTo>
                <a:lnTo>
                  <a:pt x="169" y="8"/>
                </a:lnTo>
                <a:close/>
                <a:moveTo>
                  <a:pt x="169" y="0"/>
                </a:moveTo>
                <a:lnTo>
                  <a:pt x="12" y="0"/>
                </a:lnTo>
                <a:lnTo>
                  <a:pt x="12" y="0"/>
                </a:lnTo>
                <a:cubicBezTo>
                  <a:pt x="5" y="0"/>
                  <a:pt x="0" y="6"/>
                  <a:pt x="0" y="13"/>
                </a:cubicBezTo>
                <a:lnTo>
                  <a:pt x="0" y="117"/>
                </a:lnTo>
                <a:lnTo>
                  <a:pt x="0" y="117"/>
                </a:lnTo>
                <a:cubicBezTo>
                  <a:pt x="0" y="125"/>
                  <a:pt x="5" y="130"/>
                  <a:pt x="12" y="130"/>
                </a:cubicBezTo>
                <a:lnTo>
                  <a:pt x="169" y="130"/>
                </a:lnTo>
                <a:lnTo>
                  <a:pt x="169" y="130"/>
                </a:lnTo>
                <a:cubicBezTo>
                  <a:pt x="176" y="130"/>
                  <a:pt x="181" y="125"/>
                  <a:pt x="181" y="117"/>
                </a:cubicBezTo>
                <a:lnTo>
                  <a:pt x="181" y="100"/>
                </a:lnTo>
                <a:lnTo>
                  <a:pt x="191" y="100"/>
                </a:lnTo>
                <a:lnTo>
                  <a:pt x="191" y="100"/>
                </a:lnTo>
                <a:cubicBezTo>
                  <a:pt x="198" y="100"/>
                  <a:pt x="203" y="95"/>
                  <a:pt x="203" y="88"/>
                </a:cubicBezTo>
                <a:lnTo>
                  <a:pt x="203" y="42"/>
                </a:lnTo>
                <a:lnTo>
                  <a:pt x="203" y="42"/>
                </a:lnTo>
                <a:cubicBezTo>
                  <a:pt x="203" y="35"/>
                  <a:pt x="198" y="30"/>
                  <a:pt x="191" y="30"/>
                </a:cubicBezTo>
                <a:lnTo>
                  <a:pt x="181" y="30"/>
                </a:lnTo>
                <a:lnTo>
                  <a:pt x="181" y="13"/>
                </a:lnTo>
                <a:lnTo>
                  <a:pt x="181" y="13"/>
                </a:lnTo>
                <a:cubicBezTo>
                  <a:pt x="181" y="6"/>
                  <a:pt x="176" y="0"/>
                  <a:pt x="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31517" y="4388696"/>
            <a:ext cx="52115" cy="52115"/>
          </a:xfrm>
          <a:custGeom>
            <a:avLst/>
            <a:gdLst>
              <a:gd name="T0" fmla="*/ 48 w 49"/>
              <a:gd name="T1" fmla="*/ 19 h 49"/>
              <a:gd name="T2" fmla="*/ 29 w 49"/>
              <a:gd name="T3" fmla="*/ 19 h 49"/>
              <a:gd name="T4" fmla="*/ 29 w 49"/>
              <a:gd name="T5" fmla="*/ 0 h 49"/>
              <a:gd name="T6" fmla="*/ 19 w 49"/>
              <a:gd name="T7" fmla="*/ 0 h 49"/>
              <a:gd name="T8" fmla="*/ 19 w 49"/>
              <a:gd name="T9" fmla="*/ 19 h 49"/>
              <a:gd name="T10" fmla="*/ 0 w 49"/>
              <a:gd name="T11" fmla="*/ 19 h 49"/>
              <a:gd name="T12" fmla="*/ 0 w 49"/>
              <a:gd name="T13" fmla="*/ 29 h 49"/>
              <a:gd name="T14" fmla="*/ 19 w 49"/>
              <a:gd name="T15" fmla="*/ 29 h 49"/>
              <a:gd name="T16" fmla="*/ 19 w 49"/>
              <a:gd name="T17" fmla="*/ 48 h 49"/>
              <a:gd name="T18" fmla="*/ 29 w 49"/>
              <a:gd name="T19" fmla="*/ 48 h 49"/>
              <a:gd name="T20" fmla="*/ 29 w 49"/>
              <a:gd name="T21" fmla="*/ 29 h 49"/>
              <a:gd name="T22" fmla="*/ 48 w 49"/>
              <a:gd name="T23" fmla="*/ 29 h 49"/>
              <a:gd name="T24" fmla="*/ 48 w 49"/>
              <a:gd name="T25" fmla="*/ 1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" h="49">
                <a:moveTo>
                  <a:pt x="48" y="19"/>
                </a:moveTo>
                <a:lnTo>
                  <a:pt x="29" y="19"/>
                </a:lnTo>
                <a:lnTo>
                  <a:pt x="29" y="0"/>
                </a:lnTo>
                <a:lnTo>
                  <a:pt x="19" y="0"/>
                </a:lnTo>
                <a:lnTo>
                  <a:pt x="19" y="19"/>
                </a:lnTo>
                <a:lnTo>
                  <a:pt x="0" y="19"/>
                </a:lnTo>
                <a:lnTo>
                  <a:pt x="0" y="29"/>
                </a:lnTo>
                <a:lnTo>
                  <a:pt x="19" y="29"/>
                </a:lnTo>
                <a:lnTo>
                  <a:pt x="19" y="48"/>
                </a:lnTo>
                <a:lnTo>
                  <a:pt x="29" y="48"/>
                </a:lnTo>
                <a:lnTo>
                  <a:pt x="29" y="29"/>
                </a:lnTo>
                <a:lnTo>
                  <a:pt x="48" y="29"/>
                </a:lnTo>
                <a:lnTo>
                  <a:pt x="48" y="19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60447" y="4407647"/>
            <a:ext cx="52118" cy="9476"/>
          </a:xfrm>
          <a:custGeom>
            <a:avLst/>
            <a:gdLst>
              <a:gd name="T0" fmla="*/ 0 w 49"/>
              <a:gd name="T1" fmla="*/ 0 h 11"/>
              <a:gd name="T2" fmla="*/ 48 w 49"/>
              <a:gd name="T3" fmla="*/ 0 h 11"/>
              <a:gd name="T4" fmla="*/ 48 w 49"/>
              <a:gd name="T5" fmla="*/ 10 h 11"/>
              <a:gd name="T6" fmla="*/ 0 w 49"/>
              <a:gd name="T7" fmla="*/ 10 h 11"/>
              <a:gd name="T8" fmla="*/ 0 w 49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" h="11">
                <a:moveTo>
                  <a:pt x="0" y="0"/>
                </a:moveTo>
                <a:lnTo>
                  <a:pt x="48" y="0"/>
                </a:lnTo>
                <a:lnTo>
                  <a:pt x="48" y="10"/>
                </a:lnTo>
                <a:lnTo>
                  <a:pt x="0" y="10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4524" y="4303414"/>
            <a:ext cx="232159" cy="222680"/>
          </a:xfrm>
          <a:custGeom>
            <a:avLst/>
            <a:gdLst>
              <a:gd name="T0" fmla="*/ 29 w 217"/>
              <a:gd name="T1" fmla="*/ 0 h 207"/>
              <a:gd name="T2" fmla="*/ 0 w 217"/>
              <a:gd name="T3" fmla="*/ 29 h 207"/>
              <a:gd name="T4" fmla="*/ 0 w 217"/>
              <a:gd name="T5" fmla="*/ 177 h 207"/>
              <a:gd name="T6" fmla="*/ 187 w 217"/>
              <a:gd name="T7" fmla="*/ 206 h 207"/>
              <a:gd name="T8" fmla="*/ 216 w 217"/>
              <a:gd name="T9" fmla="*/ 177 h 207"/>
              <a:gd name="T10" fmla="*/ 216 w 217"/>
              <a:gd name="T11" fmla="*/ 29 h 207"/>
              <a:gd name="T12" fmla="*/ 208 w 217"/>
              <a:gd name="T13" fmla="*/ 177 h 207"/>
              <a:gd name="T14" fmla="*/ 187 w 217"/>
              <a:gd name="T15" fmla="*/ 198 h 207"/>
              <a:gd name="T16" fmla="*/ 29 w 217"/>
              <a:gd name="T17" fmla="*/ 198 h 207"/>
              <a:gd name="T18" fmla="*/ 8 w 217"/>
              <a:gd name="T19" fmla="*/ 149 h 207"/>
              <a:gd name="T20" fmla="*/ 208 w 217"/>
              <a:gd name="T21" fmla="*/ 177 h 207"/>
              <a:gd name="T22" fmla="*/ 8 w 217"/>
              <a:gd name="T23" fmla="*/ 29 h 207"/>
              <a:gd name="T24" fmla="*/ 29 w 217"/>
              <a:gd name="T25" fmla="*/ 8 h 207"/>
              <a:gd name="T26" fmla="*/ 187 w 217"/>
              <a:gd name="T27" fmla="*/ 8 h 207"/>
              <a:gd name="T28" fmla="*/ 208 w 217"/>
              <a:gd name="T29" fmla="*/ 141 h 207"/>
              <a:gd name="T30" fmla="*/ 108 w 217"/>
              <a:gd name="T31" fmla="*/ 20 h 207"/>
              <a:gd name="T32" fmla="*/ 77 w 217"/>
              <a:gd name="T33" fmla="*/ 93 h 207"/>
              <a:gd name="T34" fmla="*/ 151 w 217"/>
              <a:gd name="T35" fmla="*/ 63 h 207"/>
              <a:gd name="T36" fmla="*/ 108 w 217"/>
              <a:gd name="T37" fmla="*/ 20 h 207"/>
              <a:gd name="T38" fmla="*/ 108 w 217"/>
              <a:gd name="T39" fmla="*/ 98 h 207"/>
              <a:gd name="T40" fmla="*/ 84 w 217"/>
              <a:gd name="T41" fmla="*/ 39 h 207"/>
              <a:gd name="T42" fmla="*/ 142 w 217"/>
              <a:gd name="T43" fmla="*/ 63 h 207"/>
              <a:gd name="T44" fmla="*/ 50 w 217"/>
              <a:gd name="T45" fmla="*/ 93 h 207"/>
              <a:gd name="T46" fmla="*/ 27 w 217"/>
              <a:gd name="T47" fmla="*/ 102 h 207"/>
              <a:gd name="T48" fmla="*/ 37 w 217"/>
              <a:gd name="T49" fmla="*/ 79 h 207"/>
              <a:gd name="T50" fmla="*/ 50 w 217"/>
              <a:gd name="T51" fmla="*/ 93 h 207"/>
              <a:gd name="T52" fmla="*/ 193 w 217"/>
              <a:gd name="T53" fmla="*/ 92 h 207"/>
              <a:gd name="T54" fmla="*/ 170 w 217"/>
              <a:gd name="T55" fmla="*/ 101 h 207"/>
              <a:gd name="T56" fmla="*/ 179 w 217"/>
              <a:gd name="T57" fmla="*/ 78 h 207"/>
              <a:gd name="T58" fmla="*/ 53 w 217"/>
              <a:gd name="T59" fmla="*/ 54 h 207"/>
              <a:gd name="T60" fmla="*/ 53 w 217"/>
              <a:gd name="T61" fmla="*/ 65 h 207"/>
              <a:gd name="T62" fmla="*/ 22 w 217"/>
              <a:gd name="T63" fmla="*/ 70 h 207"/>
              <a:gd name="T64" fmla="*/ 18 w 217"/>
              <a:gd name="T65" fmla="*/ 65 h 207"/>
              <a:gd name="T66" fmla="*/ 18 w 217"/>
              <a:gd name="T67" fmla="*/ 54 h 207"/>
              <a:gd name="T68" fmla="*/ 50 w 217"/>
              <a:gd name="T69" fmla="*/ 50 h 207"/>
              <a:gd name="T70" fmla="*/ 53 w 217"/>
              <a:gd name="T71" fmla="*/ 54 h 207"/>
              <a:gd name="T72" fmla="*/ 32 w 217"/>
              <a:gd name="T73" fmla="*/ 173 h 207"/>
              <a:gd name="T74" fmla="*/ 178 w 217"/>
              <a:gd name="T75" fmla="*/ 167 h 207"/>
              <a:gd name="T76" fmla="*/ 178 w 217"/>
              <a:gd name="T77" fmla="*/ 180 h 207"/>
              <a:gd name="T78" fmla="*/ 38 w 217"/>
              <a:gd name="T79" fmla="*/ 180 h 207"/>
              <a:gd name="T80" fmla="*/ 196 w 217"/>
              <a:gd name="T81" fmla="*/ 25 h 207"/>
              <a:gd name="T82" fmla="*/ 196 w 217"/>
              <a:gd name="T83" fmla="*/ 50 h 207"/>
              <a:gd name="T84" fmla="*/ 167 w 217"/>
              <a:gd name="T85" fmla="*/ 54 h 207"/>
              <a:gd name="T86" fmla="*/ 163 w 217"/>
              <a:gd name="T87" fmla="*/ 50 h 207"/>
              <a:gd name="T88" fmla="*/ 163 w 217"/>
              <a:gd name="T89" fmla="*/ 25 h 207"/>
              <a:gd name="T90" fmla="*/ 192 w 217"/>
              <a:gd name="T91" fmla="*/ 20 h 207"/>
              <a:gd name="T92" fmla="*/ 196 w 217"/>
              <a:gd name="T93" fmla="*/ 25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7" h="207">
                <a:moveTo>
                  <a:pt x="187" y="0"/>
                </a:moveTo>
                <a:lnTo>
                  <a:pt x="29" y="0"/>
                </a:lnTo>
                <a:lnTo>
                  <a:pt x="29" y="0"/>
                </a:lnTo>
                <a:cubicBezTo>
                  <a:pt x="13" y="0"/>
                  <a:pt x="0" y="13"/>
                  <a:pt x="0" y="29"/>
                </a:cubicBezTo>
                <a:lnTo>
                  <a:pt x="0" y="177"/>
                </a:lnTo>
                <a:lnTo>
                  <a:pt x="0" y="177"/>
                </a:lnTo>
                <a:cubicBezTo>
                  <a:pt x="0" y="193"/>
                  <a:pt x="13" y="206"/>
                  <a:pt x="29" y="206"/>
                </a:cubicBezTo>
                <a:lnTo>
                  <a:pt x="187" y="206"/>
                </a:lnTo>
                <a:lnTo>
                  <a:pt x="187" y="206"/>
                </a:lnTo>
                <a:cubicBezTo>
                  <a:pt x="203" y="206"/>
                  <a:pt x="216" y="193"/>
                  <a:pt x="216" y="177"/>
                </a:cubicBezTo>
                <a:lnTo>
                  <a:pt x="216" y="29"/>
                </a:lnTo>
                <a:lnTo>
                  <a:pt x="216" y="29"/>
                </a:lnTo>
                <a:cubicBezTo>
                  <a:pt x="216" y="13"/>
                  <a:pt x="203" y="0"/>
                  <a:pt x="187" y="0"/>
                </a:cubicBezTo>
                <a:close/>
                <a:moveTo>
                  <a:pt x="208" y="177"/>
                </a:moveTo>
                <a:lnTo>
                  <a:pt x="208" y="177"/>
                </a:lnTo>
                <a:cubicBezTo>
                  <a:pt x="208" y="188"/>
                  <a:pt x="199" y="198"/>
                  <a:pt x="187" y="198"/>
                </a:cubicBezTo>
                <a:lnTo>
                  <a:pt x="29" y="198"/>
                </a:lnTo>
                <a:lnTo>
                  <a:pt x="29" y="198"/>
                </a:lnTo>
                <a:cubicBezTo>
                  <a:pt x="17" y="198"/>
                  <a:pt x="8" y="188"/>
                  <a:pt x="8" y="177"/>
                </a:cubicBezTo>
                <a:lnTo>
                  <a:pt x="8" y="149"/>
                </a:lnTo>
                <a:lnTo>
                  <a:pt x="208" y="149"/>
                </a:lnTo>
                <a:lnTo>
                  <a:pt x="208" y="177"/>
                </a:lnTo>
                <a:close/>
                <a:moveTo>
                  <a:pt x="8" y="141"/>
                </a:moveTo>
                <a:lnTo>
                  <a:pt x="8" y="29"/>
                </a:lnTo>
                <a:lnTo>
                  <a:pt x="8" y="29"/>
                </a:lnTo>
                <a:cubicBezTo>
                  <a:pt x="8" y="18"/>
                  <a:pt x="17" y="8"/>
                  <a:pt x="29" y="8"/>
                </a:cubicBezTo>
                <a:lnTo>
                  <a:pt x="187" y="8"/>
                </a:lnTo>
                <a:lnTo>
                  <a:pt x="187" y="8"/>
                </a:lnTo>
                <a:cubicBezTo>
                  <a:pt x="199" y="8"/>
                  <a:pt x="208" y="18"/>
                  <a:pt x="208" y="29"/>
                </a:cubicBezTo>
                <a:lnTo>
                  <a:pt x="208" y="141"/>
                </a:lnTo>
                <a:lnTo>
                  <a:pt x="8" y="141"/>
                </a:lnTo>
                <a:close/>
                <a:moveTo>
                  <a:pt x="108" y="20"/>
                </a:moveTo>
                <a:lnTo>
                  <a:pt x="108" y="20"/>
                </a:lnTo>
                <a:cubicBezTo>
                  <a:pt x="70" y="20"/>
                  <a:pt x="51" y="67"/>
                  <a:pt x="77" y="93"/>
                </a:cubicBezTo>
                <a:lnTo>
                  <a:pt x="77" y="93"/>
                </a:lnTo>
                <a:cubicBezTo>
                  <a:pt x="105" y="120"/>
                  <a:pt x="151" y="101"/>
                  <a:pt x="151" y="63"/>
                </a:cubicBezTo>
                <a:lnTo>
                  <a:pt x="151" y="63"/>
                </a:lnTo>
                <a:cubicBezTo>
                  <a:pt x="151" y="40"/>
                  <a:pt x="132" y="20"/>
                  <a:pt x="108" y="20"/>
                </a:cubicBezTo>
                <a:close/>
                <a:moveTo>
                  <a:pt x="108" y="98"/>
                </a:moveTo>
                <a:lnTo>
                  <a:pt x="108" y="98"/>
                </a:lnTo>
                <a:cubicBezTo>
                  <a:pt x="77" y="98"/>
                  <a:pt x="62" y="61"/>
                  <a:pt x="84" y="39"/>
                </a:cubicBezTo>
                <a:lnTo>
                  <a:pt x="84" y="39"/>
                </a:lnTo>
                <a:cubicBezTo>
                  <a:pt x="105" y="17"/>
                  <a:pt x="142" y="32"/>
                  <a:pt x="142" y="63"/>
                </a:cubicBezTo>
                <a:lnTo>
                  <a:pt x="142" y="63"/>
                </a:lnTo>
                <a:cubicBezTo>
                  <a:pt x="142" y="82"/>
                  <a:pt x="127" y="98"/>
                  <a:pt x="108" y="98"/>
                </a:cubicBezTo>
                <a:close/>
                <a:moveTo>
                  <a:pt x="50" y="93"/>
                </a:moveTo>
                <a:lnTo>
                  <a:pt x="50" y="93"/>
                </a:lnTo>
                <a:cubicBezTo>
                  <a:pt x="50" y="105"/>
                  <a:pt x="36" y="110"/>
                  <a:pt x="27" y="102"/>
                </a:cubicBezTo>
                <a:lnTo>
                  <a:pt x="27" y="102"/>
                </a:lnTo>
                <a:cubicBezTo>
                  <a:pt x="19" y="94"/>
                  <a:pt x="25" y="79"/>
                  <a:pt x="37" y="79"/>
                </a:cubicBezTo>
                <a:lnTo>
                  <a:pt x="37" y="79"/>
                </a:lnTo>
                <a:cubicBezTo>
                  <a:pt x="44" y="79"/>
                  <a:pt x="50" y="85"/>
                  <a:pt x="50" y="93"/>
                </a:cubicBezTo>
                <a:close/>
                <a:moveTo>
                  <a:pt x="193" y="92"/>
                </a:moveTo>
                <a:lnTo>
                  <a:pt x="193" y="92"/>
                </a:lnTo>
                <a:cubicBezTo>
                  <a:pt x="193" y="103"/>
                  <a:pt x="178" y="109"/>
                  <a:pt x="170" y="101"/>
                </a:cubicBezTo>
                <a:lnTo>
                  <a:pt x="170" y="101"/>
                </a:lnTo>
                <a:cubicBezTo>
                  <a:pt x="161" y="93"/>
                  <a:pt x="167" y="78"/>
                  <a:pt x="179" y="78"/>
                </a:cubicBezTo>
                <a:lnTo>
                  <a:pt x="179" y="78"/>
                </a:lnTo>
                <a:cubicBezTo>
                  <a:pt x="186" y="78"/>
                  <a:pt x="193" y="84"/>
                  <a:pt x="193" y="92"/>
                </a:cubicBezTo>
                <a:close/>
                <a:moveTo>
                  <a:pt x="53" y="54"/>
                </a:moveTo>
                <a:lnTo>
                  <a:pt x="53" y="65"/>
                </a:lnTo>
                <a:lnTo>
                  <a:pt x="53" y="65"/>
                </a:lnTo>
                <a:cubicBezTo>
                  <a:pt x="53" y="68"/>
                  <a:pt x="52" y="70"/>
                  <a:pt x="50" y="70"/>
                </a:cubicBezTo>
                <a:lnTo>
                  <a:pt x="22" y="70"/>
                </a:lnTo>
                <a:lnTo>
                  <a:pt x="22" y="70"/>
                </a:lnTo>
                <a:cubicBezTo>
                  <a:pt x="20" y="70"/>
                  <a:pt x="18" y="68"/>
                  <a:pt x="18" y="65"/>
                </a:cubicBezTo>
                <a:lnTo>
                  <a:pt x="18" y="54"/>
                </a:lnTo>
                <a:lnTo>
                  <a:pt x="18" y="54"/>
                </a:lnTo>
                <a:cubicBezTo>
                  <a:pt x="18" y="52"/>
                  <a:pt x="20" y="50"/>
                  <a:pt x="22" y="50"/>
                </a:cubicBezTo>
                <a:lnTo>
                  <a:pt x="50" y="50"/>
                </a:lnTo>
                <a:lnTo>
                  <a:pt x="50" y="50"/>
                </a:lnTo>
                <a:cubicBezTo>
                  <a:pt x="52" y="50"/>
                  <a:pt x="53" y="52"/>
                  <a:pt x="53" y="54"/>
                </a:cubicBezTo>
                <a:close/>
                <a:moveTo>
                  <a:pt x="32" y="173"/>
                </a:moveTo>
                <a:lnTo>
                  <a:pt x="32" y="173"/>
                </a:lnTo>
                <a:cubicBezTo>
                  <a:pt x="32" y="170"/>
                  <a:pt x="34" y="167"/>
                  <a:pt x="38" y="167"/>
                </a:cubicBezTo>
                <a:lnTo>
                  <a:pt x="178" y="167"/>
                </a:lnTo>
                <a:lnTo>
                  <a:pt x="178" y="167"/>
                </a:lnTo>
                <a:cubicBezTo>
                  <a:pt x="186" y="167"/>
                  <a:pt x="186" y="180"/>
                  <a:pt x="178" y="180"/>
                </a:cubicBezTo>
                <a:lnTo>
                  <a:pt x="38" y="180"/>
                </a:lnTo>
                <a:lnTo>
                  <a:pt x="38" y="180"/>
                </a:lnTo>
                <a:cubicBezTo>
                  <a:pt x="34" y="180"/>
                  <a:pt x="32" y="177"/>
                  <a:pt x="32" y="173"/>
                </a:cubicBezTo>
                <a:close/>
                <a:moveTo>
                  <a:pt x="196" y="25"/>
                </a:moveTo>
                <a:lnTo>
                  <a:pt x="196" y="50"/>
                </a:lnTo>
                <a:lnTo>
                  <a:pt x="196" y="50"/>
                </a:lnTo>
                <a:cubicBezTo>
                  <a:pt x="196" y="52"/>
                  <a:pt x="194" y="54"/>
                  <a:pt x="192" y="54"/>
                </a:cubicBezTo>
                <a:lnTo>
                  <a:pt x="167" y="54"/>
                </a:lnTo>
                <a:lnTo>
                  <a:pt x="167" y="54"/>
                </a:lnTo>
                <a:cubicBezTo>
                  <a:pt x="165" y="54"/>
                  <a:pt x="163" y="52"/>
                  <a:pt x="163" y="50"/>
                </a:cubicBezTo>
                <a:lnTo>
                  <a:pt x="163" y="25"/>
                </a:lnTo>
                <a:lnTo>
                  <a:pt x="163" y="25"/>
                </a:lnTo>
                <a:cubicBezTo>
                  <a:pt x="163" y="22"/>
                  <a:pt x="165" y="20"/>
                  <a:pt x="167" y="20"/>
                </a:cubicBezTo>
                <a:lnTo>
                  <a:pt x="192" y="20"/>
                </a:lnTo>
                <a:lnTo>
                  <a:pt x="192" y="20"/>
                </a:lnTo>
                <a:cubicBezTo>
                  <a:pt x="194" y="20"/>
                  <a:pt x="196" y="22"/>
                  <a:pt x="196" y="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51277" y="4298675"/>
            <a:ext cx="217943" cy="232158"/>
          </a:xfrm>
          <a:custGeom>
            <a:avLst/>
            <a:gdLst>
              <a:gd name="T0" fmla="*/ 150 w 202"/>
              <a:gd name="T1" fmla="*/ 43 h 216"/>
              <a:gd name="T2" fmla="*/ 150 w 202"/>
              <a:gd name="T3" fmla="*/ 43 h 216"/>
              <a:gd name="T4" fmla="*/ 101 w 202"/>
              <a:gd name="T5" fmla="*/ 1 h 216"/>
              <a:gd name="T6" fmla="*/ 101 w 202"/>
              <a:gd name="T7" fmla="*/ 1 h 216"/>
              <a:gd name="T8" fmla="*/ 57 w 202"/>
              <a:gd name="T9" fmla="*/ 48 h 216"/>
              <a:gd name="T10" fmla="*/ 57 w 202"/>
              <a:gd name="T11" fmla="*/ 48 h 216"/>
              <a:gd name="T12" fmla="*/ 57 w 202"/>
              <a:gd name="T13" fmla="*/ 183 h 216"/>
              <a:gd name="T14" fmla="*/ 57 w 202"/>
              <a:gd name="T15" fmla="*/ 183 h 216"/>
              <a:gd name="T16" fmla="*/ 21 w 202"/>
              <a:gd name="T17" fmla="*/ 183 h 216"/>
              <a:gd name="T18" fmla="*/ 21 w 202"/>
              <a:gd name="T19" fmla="*/ 72 h 216"/>
              <a:gd name="T20" fmla="*/ 26 w 202"/>
              <a:gd name="T21" fmla="*/ 72 h 216"/>
              <a:gd name="T22" fmla="*/ 26 w 202"/>
              <a:gd name="T23" fmla="*/ 72 h 216"/>
              <a:gd name="T24" fmla="*/ 34 w 202"/>
              <a:gd name="T25" fmla="*/ 64 h 216"/>
              <a:gd name="T26" fmla="*/ 34 w 202"/>
              <a:gd name="T27" fmla="*/ 26 h 216"/>
              <a:gd name="T28" fmla="*/ 28 w 202"/>
              <a:gd name="T29" fmla="*/ 26 h 216"/>
              <a:gd name="T30" fmla="*/ 28 w 202"/>
              <a:gd name="T31" fmla="*/ 13 h 216"/>
              <a:gd name="T32" fmla="*/ 5 w 202"/>
              <a:gd name="T33" fmla="*/ 13 h 216"/>
              <a:gd name="T34" fmla="*/ 5 w 202"/>
              <a:gd name="T35" fmla="*/ 26 h 216"/>
              <a:gd name="T36" fmla="*/ 0 w 202"/>
              <a:gd name="T37" fmla="*/ 26 h 216"/>
              <a:gd name="T38" fmla="*/ 0 w 202"/>
              <a:gd name="T39" fmla="*/ 64 h 216"/>
              <a:gd name="T40" fmla="*/ 0 w 202"/>
              <a:gd name="T41" fmla="*/ 64 h 216"/>
              <a:gd name="T42" fmla="*/ 8 w 202"/>
              <a:gd name="T43" fmla="*/ 72 h 216"/>
              <a:gd name="T44" fmla="*/ 13 w 202"/>
              <a:gd name="T45" fmla="*/ 72 h 216"/>
              <a:gd name="T46" fmla="*/ 13 w 202"/>
              <a:gd name="T47" fmla="*/ 183 h 216"/>
              <a:gd name="T48" fmla="*/ 13 w 202"/>
              <a:gd name="T49" fmla="*/ 183 h 216"/>
              <a:gd name="T50" fmla="*/ 39 w 202"/>
              <a:gd name="T51" fmla="*/ 209 h 216"/>
              <a:gd name="T52" fmla="*/ 39 w 202"/>
              <a:gd name="T53" fmla="*/ 209 h 216"/>
              <a:gd name="T54" fmla="*/ 65 w 202"/>
              <a:gd name="T55" fmla="*/ 183 h 216"/>
              <a:gd name="T56" fmla="*/ 65 w 202"/>
              <a:gd name="T57" fmla="*/ 48 h 216"/>
              <a:gd name="T58" fmla="*/ 65 w 202"/>
              <a:gd name="T59" fmla="*/ 48 h 216"/>
              <a:gd name="T60" fmla="*/ 65 w 202"/>
              <a:gd name="T61" fmla="*/ 48 h 216"/>
              <a:gd name="T62" fmla="*/ 101 w 202"/>
              <a:gd name="T63" fmla="*/ 10 h 216"/>
              <a:gd name="T64" fmla="*/ 101 w 202"/>
              <a:gd name="T65" fmla="*/ 10 h 216"/>
              <a:gd name="T66" fmla="*/ 141 w 202"/>
              <a:gd name="T67" fmla="*/ 43 h 216"/>
              <a:gd name="T68" fmla="*/ 141 w 202"/>
              <a:gd name="T69" fmla="*/ 43 h 216"/>
              <a:gd name="T70" fmla="*/ 90 w 202"/>
              <a:gd name="T71" fmla="*/ 99 h 216"/>
              <a:gd name="T72" fmla="*/ 90 w 202"/>
              <a:gd name="T73" fmla="*/ 159 h 216"/>
              <a:gd name="T74" fmla="*/ 90 w 202"/>
              <a:gd name="T75" fmla="*/ 159 h 216"/>
              <a:gd name="T76" fmla="*/ 146 w 202"/>
              <a:gd name="T77" fmla="*/ 215 h 216"/>
              <a:gd name="T78" fmla="*/ 146 w 202"/>
              <a:gd name="T79" fmla="*/ 215 h 216"/>
              <a:gd name="T80" fmla="*/ 201 w 202"/>
              <a:gd name="T81" fmla="*/ 159 h 216"/>
              <a:gd name="T82" fmla="*/ 201 w 202"/>
              <a:gd name="T83" fmla="*/ 99 h 216"/>
              <a:gd name="T84" fmla="*/ 201 w 202"/>
              <a:gd name="T85" fmla="*/ 99 h 216"/>
              <a:gd name="T86" fmla="*/ 150 w 202"/>
              <a:gd name="T87" fmla="*/ 43 h 216"/>
              <a:gd name="T88" fmla="*/ 193 w 202"/>
              <a:gd name="T89" fmla="*/ 159 h 216"/>
              <a:gd name="T90" fmla="*/ 193 w 202"/>
              <a:gd name="T91" fmla="*/ 159 h 216"/>
              <a:gd name="T92" fmla="*/ 146 w 202"/>
              <a:gd name="T93" fmla="*/ 206 h 216"/>
              <a:gd name="T94" fmla="*/ 146 w 202"/>
              <a:gd name="T95" fmla="*/ 206 h 216"/>
              <a:gd name="T96" fmla="*/ 99 w 202"/>
              <a:gd name="T97" fmla="*/ 159 h 216"/>
              <a:gd name="T98" fmla="*/ 99 w 202"/>
              <a:gd name="T99" fmla="*/ 99 h 216"/>
              <a:gd name="T100" fmla="*/ 99 w 202"/>
              <a:gd name="T101" fmla="*/ 99 h 216"/>
              <a:gd name="T102" fmla="*/ 146 w 202"/>
              <a:gd name="T103" fmla="*/ 52 h 216"/>
              <a:gd name="T104" fmla="*/ 146 w 202"/>
              <a:gd name="T105" fmla="*/ 52 h 216"/>
              <a:gd name="T106" fmla="*/ 193 w 202"/>
              <a:gd name="T107" fmla="*/ 99 h 216"/>
              <a:gd name="T108" fmla="*/ 193 w 202"/>
              <a:gd name="T109" fmla="*/ 159 h 216"/>
              <a:gd name="T110" fmla="*/ 153 w 202"/>
              <a:gd name="T111" fmla="*/ 84 h 216"/>
              <a:gd name="T112" fmla="*/ 153 w 202"/>
              <a:gd name="T113" fmla="*/ 107 h 216"/>
              <a:gd name="T114" fmla="*/ 153 w 202"/>
              <a:gd name="T115" fmla="*/ 107 h 216"/>
              <a:gd name="T116" fmla="*/ 139 w 202"/>
              <a:gd name="T117" fmla="*/ 107 h 216"/>
              <a:gd name="T118" fmla="*/ 139 w 202"/>
              <a:gd name="T119" fmla="*/ 84 h 216"/>
              <a:gd name="T120" fmla="*/ 139 w 202"/>
              <a:gd name="T121" fmla="*/ 84 h 216"/>
              <a:gd name="T122" fmla="*/ 153 w 202"/>
              <a:gd name="T123" fmla="*/ 84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2" h="216">
                <a:moveTo>
                  <a:pt x="150" y="43"/>
                </a:moveTo>
                <a:lnTo>
                  <a:pt x="150" y="43"/>
                </a:lnTo>
                <a:cubicBezTo>
                  <a:pt x="147" y="19"/>
                  <a:pt x="126" y="0"/>
                  <a:pt x="101" y="1"/>
                </a:cubicBezTo>
                <a:lnTo>
                  <a:pt x="101" y="1"/>
                </a:lnTo>
                <a:cubicBezTo>
                  <a:pt x="76" y="3"/>
                  <a:pt x="57" y="23"/>
                  <a:pt x="57" y="48"/>
                </a:cubicBezTo>
                <a:lnTo>
                  <a:pt x="57" y="48"/>
                </a:lnTo>
                <a:lnTo>
                  <a:pt x="57" y="183"/>
                </a:lnTo>
                <a:lnTo>
                  <a:pt x="57" y="183"/>
                </a:lnTo>
                <a:cubicBezTo>
                  <a:pt x="57" y="206"/>
                  <a:pt x="21" y="206"/>
                  <a:pt x="21" y="183"/>
                </a:cubicBezTo>
                <a:lnTo>
                  <a:pt x="21" y="72"/>
                </a:lnTo>
                <a:lnTo>
                  <a:pt x="26" y="72"/>
                </a:lnTo>
                <a:lnTo>
                  <a:pt x="26" y="72"/>
                </a:lnTo>
                <a:cubicBezTo>
                  <a:pt x="30" y="72"/>
                  <a:pt x="34" y="68"/>
                  <a:pt x="34" y="64"/>
                </a:cubicBezTo>
                <a:lnTo>
                  <a:pt x="34" y="26"/>
                </a:lnTo>
                <a:lnTo>
                  <a:pt x="28" y="26"/>
                </a:lnTo>
                <a:lnTo>
                  <a:pt x="28" y="13"/>
                </a:lnTo>
                <a:lnTo>
                  <a:pt x="5" y="13"/>
                </a:lnTo>
                <a:lnTo>
                  <a:pt x="5" y="26"/>
                </a:lnTo>
                <a:lnTo>
                  <a:pt x="0" y="26"/>
                </a:lnTo>
                <a:lnTo>
                  <a:pt x="0" y="64"/>
                </a:lnTo>
                <a:lnTo>
                  <a:pt x="0" y="64"/>
                </a:lnTo>
                <a:cubicBezTo>
                  <a:pt x="0" y="68"/>
                  <a:pt x="3" y="72"/>
                  <a:pt x="8" y="72"/>
                </a:cubicBezTo>
                <a:lnTo>
                  <a:pt x="13" y="72"/>
                </a:lnTo>
                <a:lnTo>
                  <a:pt x="13" y="183"/>
                </a:lnTo>
                <a:lnTo>
                  <a:pt x="13" y="183"/>
                </a:lnTo>
                <a:cubicBezTo>
                  <a:pt x="13" y="197"/>
                  <a:pt x="24" y="209"/>
                  <a:pt x="39" y="209"/>
                </a:cubicBezTo>
                <a:lnTo>
                  <a:pt x="39" y="209"/>
                </a:lnTo>
                <a:cubicBezTo>
                  <a:pt x="53" y="209"/>
                  <a:pt x="65" y="197"/>
                  <a:pt x="65" y="183"/>
                </a:cubicBez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cubicBezTo>
                  <a:pt x="65" y="28"/>
                  <a:pt x="81" y="11"/>
                  <a:pt x="101" y="10"/>
                </a:cubicBezTo>
                <a:lnTo>
                  <a:pt x="101" y="10"/>
                </a:lnTo>
                <a:cubicBezTo>
                  <a:pt x="121" y="8"/>
                  <a:pt x="139" y="23"/>
                  <a:pt x="141" y="43"/>
                </a:cubicBezTo>
                <a:lnTo>
                  <a:pt x="141" y="43"/>
                </a:lnTo>
                <a:cubicBezTo>
                  <a:pt x="113" y="46"/>
                  <a:pt x="90" y="70"/>
                  <a:pt x="90" y="99"/>
                </a:cubicBezTo>
                <a:lnTo>
                  <a:pt x="90" y="159"/>
                </a:lnTo>
                <a:lnTo>
                  <a:pt x="90" y="159"/>
                </a:lnTo>
                <a:cubicBezTo>
                  <a:pt x="90" y="190"/>
                  <a:pt x="115" y="215"/>
                  <a:pt x="146" y="215"/>
                </a:cubicBezTo>
                <a:lnTo>
                  <a:pt x="146" y="215"/>
                </a:lnTo>
                <a:cubicBezTo>
                  <a:pt x="176" y="215"/>
                  <a:pt x="201" y="190"/>
                  <a:pt x="201" y="159"/>
                </a:cubicBezTo>
                <a:lnTo>
                  <a:pt x="201" y="99"/>
                </a:lnTo>
                <a:lnTo>
                  <a:pt x="201" y="99"/>
                </a:lnTo>
                <a:cubicBezTo>
                  <a:pt x="201" y="70"/>
                  <a:pt x="179" y="46"/>
                  <a:pt x="150" y="43"/>
                </a:cubicBezTo>
                <a:close/>
                <a:moveTo>
                  <a:pt x="193" y="159"/>
                </a:moveTo>
                <a:lnTo>
                  <a:pt x="193" y="159"/>
                </a:lnTo>
                <a:cubicBezTo>
                  <a:pt x="193" y="185"/>
                  <a:pt x="172" y="206"/>
                  <a:pt x="146" y="206"/>
                </a:cubicBezTo>
                <a:lnTo>
                  <a:pt x="146" y="206"/>
                </a:lnTo>
                <a:cubicBezTo>
                  <a:pt x="120" y="206"/>
                  <a:pt x="99" y="185"/>
                  <a:pt x="99" y="159"/>
                </a:cubicBezTo>
                <a:lnTo>
                  <a:pt x="99" y="99"/>
                </a:lnTo>
                <a:lnTo>
                  <a:pt x="99" y="99"/>
                </a:lnTo>
                <a:cubicBezTo>
                  <a:pt x="99" y="73"/>
                  <a:pt x="120" y="52"/>
                  <a:pt x="146" y="52"/>
                </a:cubicBezTo>
                <a:lnTo>
                  <a:pt x="146" y="52"/>
                </a:lnTo>
                <a:cubicBezTo>
                  <a:pt x="172" y="52"/>
                  <a:pt x="193" y="73"/>
                  <a:pt x="193" y="99"/>
                </a:cubicBezTo>
                <a:lnTo>
                  <a:pt x="193" y="159"/>
                </a:lnTo>
                <a:close/>
                <a:moveTo>
                  <a:pt x="153" y="84"/>
                </a:moveTo>
                <a:lnTo>
                  <a:pt x="153" y="107"/>
                </a:lnTo>
                <a:lnTo>
                  <a:pt x="153" y="107"/>
                </a:lnTo>
                <a:cubicBezTo>
                  <a:pt x="153" y="116"/>
                  <a:pt x="139" y="116"/>
                  <a:pt x="139" y="107"/>
                </a:cubicBezTo>
                <a:lnTo>
                  <a:pt x="139" y="84"/>
                </a:lnTo>
                <a:lnTo>
                  <a:pt x="139" y="84"/>
                </a:lnTo>
                <a:cubicBezTo>
                  <a:pt x="139" y="75"/>
                  <a:pt x="153" y="75"/>
                  <a:pt x="153" y="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58535" y="4303414"/>
            <a:ext cx="232156" cy="227419"/>
          </a:xfrm>
          <a:custGeom>
            <a:avLst/>
            <a:gdLst>
              <a:gd name="T0" fmla="*/ 173 w 217"/>
              <a:gd name="T1" fmla="*/ 52 h 210"/>
              <a:gd name="T2" fmla="*/ 42 w 217"/>
              <a:gd name="T3" fmla="*/ 10 h 210"/>
              <a:gd name="T4" fmla="*/ 25 w 217"/>
              <a:gd name="T5" fmla="*/ 9 h 210"/>
              <a:gd name="T6" fmla="*/ 146 w 217"/>
              <a:gd name="T7" fmla="*/ 52 h 210"/>
              <a:gd name="T8" fmla="*/ 21 w 217"/>
              <a:gd name="T9" fmla="*/ 52 h 210"/>
              <a:gd name="T10" fmla="*/ 0 w 217"/>
              <a:gd name="T11" fmla="*/ 189 h 210"/>
              <a:gd name="T12" fmla="*/ 21 w 217"/>
              <a:gd name="T13" fmla="*/ 209 h 210"/>
              <a:gd name="T14" fmla="*/ 195 w 217"/>
              <a:gd name="T15" fmla="*/ 209 h 210"/>
              <a:gd name="T16" fmla="*/ 216 w 217"/>
              <a:gd name="T17" fmla="*/ 73 h 210"/>
              <a:gd name="T18" fmla="*/ 195 w 217"/>
              <a:gd name="T19" fmla="*/ 52 h 210"/>
              <a:gd name="T20" fmla="*/ 207 w 217"/>
              <a:gd name="T21" fmla="*/ 189 h 210"/>
              <a:gd name="T22" fmla="*/ 21 w 217"/>
              <a:gd name="T23" fmla="*/ 201 h 210"/>
              <a:gd name="T24" fmla="*/ 8 w 217"/>
              <a:gd name="T25" fmla="*/ 189 h 210"/>
              <a:gd name="T26" fmla="*/ 8 w 217"/>
              <a:gd name="T27" fmla="*/ 73 h 210"/>
              <a:gd name="T28" fmla="*/ 195 w 217"/>
              <a:gd name="T29" fmla="*/ 61 h 210"/>
              <a:gd name="T30" fmla="*/ 207 w 217"/>
              <a:gd name="T31" fmla="*/ 73 h 210"/>
              <a:gd name="T32" fmla="*/ 21 w 217"/>
              <a:gd name="T33" fmla="*/ 78 h 210"/>
              <a:gd name="T34" fmla="*/ 191 w 217"/>
              <a:gd name="T35" fmla="*/ 119 h 210"/>
              <a:gd name="T36" fmla="*/ 64 w 217"/>
              <a:gd name="T37" fmla="*/ 94 h 210"/>
              <a:gd name="T38" fmla="*/ 57 w 217"/>
              <a:gd name="T39" fmla="*/ 94 h 210"/>
              <a:gd name="T40" fmla="*/ 21 w 217"/>
              <a:gd name="T41" fmla="*/ 119 h 210"/>
              <a:gd name="T42" fmla="*/ 36 w 217"/>
              <a:gd name="T43" fmla="*/ 139 h 210"/>
              <a:gd name="T44" fmla="*/ 36 w 217"/>
              <a:gd name="T45" fmla="*/ 184 h 210"/>
              <a:gd name="T46" fmla="*/ 23 w 217"/>
              <a:gd name="T47" fmla="*/ 139 h 210"/>
              <a:gd name="T48" fmla="*/ 36 w 217"/>
              <a:gd name="T49" fmla="*/ 139 h 210"/>
              <a:gd name="T50" fmla="*/ 58 w 217"/>
              <a:gd name="T51" fmla="*/ 184 h 210"/>
              <a:gd name="T52" fmla="*/ 46 w 217"/>
              <a:gd name="T53" fmla="*/ 184 h 210"/>
              <a:gd name="T54" fmla="*/ 46 w 217"/>
              <a:gd name="T55" fmla="*/ 139 h 210"/>
              <a:gd name="T56" fmla="*/ 81 w 217"/>
              <a:gd name="T57" fmla="*/ 139 h 210"/>
              <a:gd name="T58" fmla="*/ 81 w 217"/>
              <a:gd name="T59" fmla="*/ 184 h 210"/>
              <a:gd name="T60" fmla="*/ 68 w 217"/>
              <a:gd name="T61" fmla="*/ 139 h 210"/>
              <a:gd name="T62" fmla="*/ 81 w 217"/>
              <a:gd name="T63" fmla="*/ 139 h 210"/>
              <a:gd name="T64" fmla="*/ 104 w 217"/>
              <a:gd name="T65" fmla="*/ 184 h 210"/>
              <a:gd name="T66" fmla="*/ 91 w 217"/>
              <a:gd name="T67" fmla="*/ 184 h 210"/>
              <a:gd name="T68" fmla="*/ 91 w 217"/>
              <a:gd name="T69" fmla="*/ 139 h 210"/>
              <a:gd name="T70" fmla="*/ 125 w 217"/>
              <a:gd name="T71" fmla="*/ 139 h 210"/>
              <a:gd name="T72" fmla="*/ 125 w 217"/>
              <a:gd name="T73" fmla="*/ 184 h 210"/>
              <a:gd name="T74" fmla="*/ 113 w 217"/>
              <a:gd name="T75" fmla="*/ 139 h 210"/>
              <a:gd name="T76" fmla="*/ 125 w 217"/>
              <a:gd name="T77" fmla="*/ 139 h 210"/>
              <a:gd name="T78" fmla="*/ 148 w 217"/>
              <a:gd name="T79" fmla="*/ 184 h 210"/>
              <a:gd name="T80" fmla="*/ 136 w 217"/>
              <a:gd name="T81" fmla="*/ 184 h 210"/>
              <a:gd name="T82" fmla="*/ 136 w 217"/>
              <a:gd name="T83" fmla="*/ 139 h 210"/>
              <a:gd name="T84" fmla="*/ 191 w 217"/>
              <a:gd name="T85" fmla="*/ 146 h 210"/>
              <a:gd name="T86" fmla="*/ 169 w 217"/>
              <a:gd name="T87" fmla="*/ 156 h 210"/>
              <a:gd name="T88" fmla="*/ 178 w 217"/>
              <a:gd name="T89" fmla="*/ 133 h 210"/>
              <a:gd name="T90" fmla="*/ 191 w 217"/>
              <a:gd name="T91" fmla="*/ 146 h 210"/>
              <a:gd name="T92" fmla="*/ 189 w 217"/>
              <a:gd name="T93" fmla="*/ 179 h 210"/>
              <a:gd name="T94" fmla="*/ 170 w 217"/>
              <a:gd name="T95" fmla="*/ 187 h 210"/>
              <a:gd name="T96" fmla="*/ 178 w 217"/>
              <a:gd name="T97" fmla="*/ 168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17" h="210">
                <a:moveTo>
                  <a:pt x="195" y="52"/>
                </a:moveTo>
                <a:lnTo>
                  <a:pt x="173" y="52"/>
                </a:lnTo>
                <a:lnTo>
                  <a:pt x="42" y="10"/>
                </a:lnTo>
                <a:lnTo>
                  <a:pt x="42" y="10"/>
                </a:lnTo>
                <a:cubicBezTo>
                  <a:pt x="40" y="0"/>
                  <a:pt x="27" y="0"/>
                  <a:pt x="25" y="9"/>
                </a:cubicBezTo>
                <a:lnTo>
                  <a:pt x="25" y="9"/>
                </a:lnTo>
                <a:cubicBezTo>
                  <a:pt x="22" y="18"/>
                  <a:pt x="33" y="25"/>
                  <a:pt x="40" y="18"/>
                </a:cubicBezTo>
                <a:lnTo>
                  <a:pt x="146" y="52"/>
                </a:lnTo>
                <a:lnTo>
                  <a:pt x="21" y="52"/>
                </a:lnTo>
                <a:lnTo>
                  <a:pt x="21" y="52"/>
                </a:lnTo>
                <a:cubicBezTo>
                  <a:pt x="9" y="52"/>
                  <a:pt x="0" y="62"/>
                  <a:pt x="0" y="73"/>
                </a:cubicBezTo>
                <a:lnTo>
                  <a:pt x="0" y="189"/>
                </a:lnTo>
                <a:lnTo>
                  <a:pt x="0" y="189"/>
                </a:lnTo>
                <a:cubicBezTo>
                  <a:pt x="0" y="200"/>
                  <a:pt x="9" y="209"/>
                  <a:pt x="21" y="209"/>
                </a:cubicBezTo>
                <a:lnTo>
                  <a:pt x="195" y="209"/>
                </a:lnTo>
                <a:lnTo>
                  <a:pt x="195" y="209"/>
                </a:lnTo>
                <a:cubicBezTo>
                  <a:pt x="206" y="209"/>
                  <a:pt x="216" y="200"/>
                  <a:pt x="216" y="189"/>
                </a:cubicBezTo>
                <a:lnTo>
                  <a:pt x="216" y="73"/>
                </a:lnTo>
                <a:lnTo>
                  <a:pt x="216" y="73"/>
                </a:lnTo>
                <a:cubicBezTo>
                  <a:pt x="216" y="62"/>
                  <a:pt x="206" y="52"/>
                  <a:pt x="195" y="52"/>
                </a:cubicBezTo>
                <a:close/>
                <a:moveTo>
                  <a:pt x="207" y="189"/>
                </a:moveTo>
                <a:lnTo>
                  <a:pt x="207" y="189"/>
                </a:lnTo>
                <a:cubicBezTo>
                  <a:pt x="207" y="196"/>
                  <a:pt x="201" y="201"/>
                  <a:pt x="195" y="201"/>
                </a:cubicBezTo>
                <a:lnTo>
                  <a:pt x="21" y="201"/>
                </a:lnTo>
                <a:lnTo>
                  <a:pt x="21" y="201"/>
                </a:lnTo>
                <a:cubicBezTo>
                  <a:pt x="14" y="201"/>
                  <a:pt x="8" y="196"/>
                  <a:pt x="8" y="189"/>
                </a:cubicBezTo>
                <a:lnTo>
                  <a:pt x="8" y="73"/>
                </a:lnTo>
                <a:lnTo>
                  <a:pt x="8" y="73"/>
                </a:lnTo>
                <a:cubicBezTo>
                  <a:pt x="8" y="66"/>
                  <a:pt x="14" y="61"/>
                  <a:pt x="21" y="61"/>
                </a:cubicBezTo>
                <a:lnTo>
                  <a:pt x="195" y="61"/>
                </a:lnTo>
                <a:lnTo>
                  <a:pt x="195" y="61"/>
                </a:lnTo>
                <a:cubicBezTo>
                  <a:pt x="201" y="61"/>
                  <a:pt x="207" y="66"/>
                  <a:pt x="207" y="73"/>
                </a:cubicBezTo>
                <a:lnTo>
                  <a:pt x="207" y="189"/>
                </a:lnTo>
                <a:close/>
                <a:moveTo>
                  <a:pt x="21" y="78"/>
                </a:moveTo>
                <a:lnTo>
                  <a:pt x="191" y="78"/>
                </a:lnTo>
                <a:lnTo>
                  <a:pt x="191" y="119"/>
                </a:lnTo>
                <a:lnTo>
                  <a:pt x="64" y="119"/>
                </a:lnTo>
                <a:lnTo>
                  <a:pt x="64" y="94"/>
                </a:lnTo>
                <a:lnTo>
                  <a:pt x="64" y="94"/>
                </a:lnTo>
                <a:cubicBezTo>
                  <a:pt x="64" y="89"/>
                  <a:pt x="57" y="89"/>
                  <a:pt x="57" y="94"/>
                </a:cubicBezTo>
                <a:lnTo>
                  <a:pt x="57" y="119"/>
                </a:lnTo>
                <a:lnTo>
                  <a:pt x="21" y="119"/>
                </a:lnTo>
                <a:lnTo>
                  <a:pt x="21" y="78"/>
                </a:lnTo>
                <a:close/>
                <a:moveTo>
                  <a:pt x="36" y="139"/>
                </a:moveTo>
                <a:lnTo>
                  <a:pt x="36" y="184"/>
                </a:lnTo>
                <a:lnTo>
                  <a:pt x="36" y="184"/>
                </a:lnTo>
                <a:cubicBezTo>
                  <a:pt x="36" y="193"/>
                  <a:pt x="23" y="193"/>
                  <a:pt x="23" y="184"/>
                </a:cubicBezTo>
                <a:lnTo>
                  <a:pt x="23" y="139"/>
                </a:lnTo>
                <a:lnTo>
                  <a:pt x="23" y="139"/>
                </a:lnTo>
                <a:cubicBezTo>
                  <a:pt x="23" y="131"/>
                  <a:pt x="36" y="131"/>
                  <a:pt x="36" y="139"/>
                </a:cubicBezTo>
                <a:close/>
                <a:moveTo>
                  <a:pt x="58" y="139"/>
                </a:moveTo>
                <a:lnTo>
                  <a:pt x="58" y="184"/>
                </a:lnTo>
                <a:lnTo>
                  <a:pt x="58" y="184"/>
                </a:lnTo>
                <a:cubicBezTo>
                  <a:pt x="58" y="193"/>
                  <a:pt x="46" y="193"/>
                  <a:pt x="46" y="184"/>
                </a:cubicBezTo>
                <a:lnTo>
                  <a:pt x="46" y="139"/>
                </a:lnTo>
                <a:lnTo>
                  <a:pt x="46" y="139"/>
                </a:lnTo>
                <a:cubicBezTo>
                  <a:pt x="46" y="131"/>
                  <a:pt x="58" y="131"/>
                  <a:pt x="58" y="139"/>
                </a:cubicBezTo>
                <a:close/>
                <a:moveTo>
                  <a:pt x="81" y="139"/>
                </a:moveTo>
                <a:lnTo>
                  <a:pt x="81" y="184"/>
                </a:lnTo>
                <a:lnTo>
                  <a:pt x="81" y="184"/>
                </a:lnTo>
                <a:cubicBezTo>
                  <a:pt x="81" y="193"/>
                  <a:pt x="68" y="193"/>
                  <a:pt x="68" y="184"/>
                </a:cubicBezTo>
                <a:lnTo>
                  <a:pt x="68" y="139"/>
                </a:lnTo>
                <a:lnTo>
                  <a:pt x="68" y="139"/>
                </a:lnTo>
                <a:cubicBezTo>
                  <a:pt x="68" y="131"/>
                  <a:pt x="81" y="131"/>
                  <a:pt x="81" y="139"/>
                </a:cubicBezTo>
                <a:close/>
                <a:moveTo>
                  <a:pt x="104" y="139"/>
                </a:moveTo>
                <a:lnTo>
                  <a:pt x="104" y="184"/>
                </a:lnTo>
                <a:lnTo>
                  <a:pt x="104" y="184"/>
                </a:lnTo>
                <a:cubicBezTo>
                  <a:pt x="104" y="193"/>
                  <a:pt x="91" y="193"/>
                  <a:pt x="91" y="184"/>
                </a:cubicBezTo>
                <a:lnTo>
                  <a:pt x="91" y="139"/>
                </a:lnTo>
                <a:lnTo>
                  <a:pt x="91" y="139"/>
                </a:lnTo>
                <a:cubicBezTo>
                  <a:pt x="91" y="131"/>
                  <a:pt x="103" y="131"/>
                  <a:pt x="104" y="139"/>
                </a:cubicBezTo>
                <a:close/>
                <a:moveTo>
                  <a:pt x="125" y="139"/>
                </a:moveTo>
                <a:lnTo>
                  <a:pt x="125" y="184"/>
                </a:lnTo>
                <a:lnTo>
                  <a:pt x="125" y="184"/>
                </a:lnTo>
                <a:cubicBezTo>
                  <a:pt x="125" y="193"/>
                  <a:pt x="113" y="193"/>
                  <a:pt x="113" y="184"/>
                </a:cubicBezTo>
                <a:lnTo>
                  <a:pt x="113" y="139"/>
                </a:lnTo>
                <a:lnTo>
                  <a:pt x="113" y="139"/>
                </a:lnTo>
                <a:cubicBezTo>
                  <a:pt x="113" y="131"/>
                  <a:pt x="125" y="131"/>
                  <a:pt x="125" y="139"/>
                </a:cubicBezTo>
                <a:close/>
                <a:moveTo>
                  <a:pt x="148" y="139"/>
                </a:moveTo>
                <a:lnTo>
                  <a:pt x="148" y="184"/>
                </a:lnTo>
                <a:lnTo>
                  <a:pt x="148" y="184"/>
                </a:lnTo>
                <a:cubicBezTo>
                  <a:pt x="148" y="193"/>
                  <a:pt x="136" y="193"/>
                  <a:pt x="136" y="184"/>
                </a:cubicBezTo>
                <a:lnTo>
                  <a:pt x="136" y="139"/>
                </a:lnTo>
                <a:lnTo>
                  <a:pt x="136" y="139"/>
                </a:lnTo>
                <a:cubicBezTo>
                  <a:pt x="136" y="131"/>
                  <a:pt x="148" y="131"/>
                  <a:pt x="148" y="139"/>
                </a:cubicBezTo>
                <a:close/>
                <a:moveTo>
                  <a:pt x="191" y="146"/>
                </a:moveTo>
                <a:lnTo>
                  <a:pt x="191" y="146"/>
                </a:lnTo>
                <a:cubicBezTo>
                  <a:pt x="191" y="158"/>
                  <a:pt x="177" y="164"/>
                  <a:pt x="169" y="156"/>
                </a:cubicBezTo>
                <a:lnTo>
                  <a:pt x="169" y="156"/>
                </a:lnTo>
                <a:cubicBezTo>
                  <a:pt x="160" y="147"/>
                  <a:pt x="166" y="133"/>
                  <a:pt x="178" y="133"/>
                </a:cubicBezTo>
                <a:lnTo>
                  <a:pt x="178" y="133"/>
                </a:lnTo>
                <a:cubicBezTo>
                  <a:pt x="185" y="133"/>
                  <a:pt x="191" y="139"/>
                  <a:pt x="191" y="146"/>
                </a:cubicBezTo>
                <a:close/>
                <a:moveTo>
                  <a:pt x="189" y="179"/>
                </a:moveTo>
                <a:lnTo>
                  <a:pt x="189" y="179"/>
                </a:lnTo>
                <a:cubicBezTo>
                  <a:pt x="189" y="189"/>
                  <a:pt x="177" y="194"/>
                  <a:pt x="170" y="187"/>
                </a:cubicBezTo>
                <a:lnTo>
                  <a:pt x="170" y="187"/>
                </a:lnTo>
                <a:cubicBezTo>
                  <a:pt x="163" y="180"/>
                  <a:pt x="168" y="168"/>
                  <a:pt x="178" y="168"/>
                </a:cubicBezTo>
                <a:lnTo>
                  <a:pt x="178" y="168"/>
                </a:lnTo>
                <a:cubicBezTo>
                  <a:pt x="184" y="168"/>
                  <a:pt x="189" y="173"/>
                  <a:pt x="189" y="1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65795" y="4298675"/>
            <a:ext cx="236894" cy="227419"/>
          </a:xfrm>
          <a:custGeom>
            <a:avLst/>
            <a:gdLst>
              <a:gd name="T0" fmla="*/ 177 w 220"/>
              <a:gd name="T1" fmla="*/ 114 h 212"/>
              <a:gd name="T2" fmla="*/ 209 w 220"/>
              <a:gd name="T3" fmla="*/ 205 h 212"/>
              <a:gd name="T4" fmla="*/ 219 w 220"/>
              <a:gd name="T5" fmla="*/ 102 h 212"/>
              <a:gd name="T6" fmla="*/ 184 w 220"/>
              <a:gd name="T7" fmla="*/ 181 h 212"/>
              <a:gd name="T8" fmla="*/ 198 w 220"/>
              <a:gd name="T9" fmla="*/ 59 h 212"/>
              <a:gd name="T10" fmla="*/ 26 w 220"/>
              <a:gd name="T11" fmla="*/ 33 h 212"/>
              <a:gd name="T12" fmla="*/ 7 w 220"/>
              <a:gd name="T13" fmla="*/ 190 h 212"/>
              <a:gd name="T14" fmla="*/ 167 w 220"/>
              <a:gd name="T15" fmla="*/ 190 h 212"/>
              <a:gd name="T16" fmla="*/ 198 w 220"/>
              <a:gd name="T17" fmla="*/ 59 h 212"/>
              <a:gd name="T18" fmla="*/ 161 w 220"/>
              <a:gd name="T19" fmla="*/ 102 h 212"/>
              <a:gd name="T20" fmla="*/ 156 w 220"/>
              <a:gd name="T21" fmla="*/ 104 h 212"/>
              <a:gd name="T22" fmla="*/ 152 w 220"/>
              <a:gd name="T23" fmla="*/ 105 h 212"/>
              <a:gd name="T24" fmla="*/ 142 w 220"/>
              <a:gd name="T25" fmla="*/ 106 h 212"/>
              <a:gd name="T26" fmla="*/ 137 w 220"/>
              <a:gd name="T27" fmla="*/ 105 h 212"/>
              <a:gd name="T28" fmla="*/ 111 w 220"/>
              <a:gd name="T29" fmla="*/ 93 h 212"/>
              <a:gd name="T30" fmla="*/ 97 w 220"/>
              <a:gd name="T31" fmla="*/ 90 h 212"/>
              <a:gd name="T32" fmla="*/ 97 w 220"/>
              <a:gd name="T33" fmla="*/ 90 h 212"/>
              <a:gd name="T34" fmla="*/ 73 w 220"/>
              <a:gd name="T35" fmla="*/ 98 h 212"/>
              <a:gd name="T36" fmla="*/ 70 w 220"/>
              <a:gd name="T37" fmla="*/ 100 h 212"/>
              <a:gd name="T38" fmla="*/ 65 w 220"/>
              <a:gd name="T39" fmla="*/ 102 h 212"/>
              <a:gd name="T40" fmla="*/ 62 w 220"/>
              <a:gd name="T41" fmla="*/ 104 h 212"/>
              <a:gd name="T42" fmla="*/ 56 w 220"/>
              <a:gd name="T43" fmla="*/ 105 h 212"/>
              <a:gd name="T44" fmla="*/ 50 w 220"/>
              <a:gd name="T45" fmla="*/ 106 h 212"/>
              <a:gd name="T46" fmla="*/ 43 w 220"/>
              <a:gd name="T47" fmla="*/ 105 h 212"/>
              <a:gd name="T48" fmla="*/ 39 w 220"/>
              <a:gd name="T49" fmla="*/ 104 h 212"/>
              <a:gd name="T50" fmla="*/ 35 w 220"/>
              <a:gd name="T51" fmla="*/ 102 h 212"/>
              <a:gd name="T52" fmla="*/ 32 w 220"/>
              <a:gd name="T53" fmla="*/ 100 h 212"/>
              <a:gd name="T54" fmla="*/ 26 w 220"/>
              <a:gd name="T55" fmla="*/ 96 h 212"/>
              <a:gd name="T56" fmla="*/ 23 w 220"/>
              <a:gd name="T57" fmla="*/ 94 h 212"/>
              <a:gd name="T58" fmla="*/ 159 w 220"/>
              <a:gd name="T59" fmla="*/ 111 h 212"/>
              <a:gd name="T60" fmla="*/ 28 w 220"/>
              <a:gd name="T61" fmla="*/ 203 h 212"/>
              <a:gd name="T62" fmla="*/ 20 w 220"/>
              <a:gd name="T63" fmla="*/ 101 h 212"/>
              <a:gd name="T64" fmla="*/ 23 w 220"/>
              <a:gd name="T65" fmla="*/ 105 h 212"/>
              <a:gd name="T66" fmla="*/ 27 w 220"/>
              <a:gd name="T67" fmla="*/ 107 h 212"/>
              <a:gd name="T68" fmla="*/ 34 w 220"/>
              <a:gd name="T69" fmla="*/ 111 h 212"/>
              <a:gd name="T70" fmla="*/ 38 w 220"/>
              <a:gd name="T71" fmla="*/ 112 h 212"/>
              <a:gd name="T72" fmla="*/ 43 w 220"/>
              <a:gd name="T73" fmla="*/ 113 h 212"/>
              <a:gd name="T74" fmla="*/ 50 w 220"/>
              <a:gd name="T75" fmla="*/ 114 h 212"/>
              <a:gd name="T76" fmla="*/ 60 w 220"/>
              <a:gd name="T77" fmla="*/ 113 h 212"/>
              <a:gd name="T78" fmla="*/ 64 w 220"/>
              <a:gd name="T79" fmla="*/ 112 h 212"/>
              <a:gd name="T80" fmla="*/ 70 w 220"/>
              <a:gd name="T81" fmla="*/ 109 h 212"/>
              <a:gd name="T82" fmla="*/ 74 w 220"/>
              <a:gd name="T83" fmla="*/ 107 h 212"/>
              <a:gd name="T84" fmla="*/ 80 w 220"/>
              <a:gd name="T85" fmla="*/ 103 h 212"/>
              <a:gd name="T86" fmla="*/ 83 w 220"/>
              <a:gd name="T87" fmla="*/ 99 h 212"/>
              <a:gd name="T88" fmla="*/ 106 w 220"/>
              <a:gd name="T89" fmla="*/ 100 h 212"/>
              <a:gd name="T90" fmla="*/ 111 w 220"/>
              <a:gd name="T91" fmla="*/ 105 h 212"/>
              <a:gd name="T92" fmla="*/ 116 w 220"/>
              <a:gd name="T93" fmla="*/ 107 h 212"/>
              <a:gd name="T94" fmla="*/ 125 w 220"/>
              <a:gd name="T95" fmla="*/ 111 h 212"/>
              <a:gd name="T96" fmla="*/ 130 w 220"/>
              <a:gd name="T97" fmla="*/ 112 h 212"/>
              <a:gd name="T98" fmla="*/ 137 w 220"/>
              <a:gd name="T99" fmla="*/ 114 h 212"/>
              <a:gd name="T100" fmla="*/ 147 w 220"/>
              <a:gd name="T101" fmla="*/ 114 h 212"/>
              <a:gd name="T102" fmla="*/ 154 w 220"/>
              <a:gd name="T103" fmla="*/ 113 h 212"/>
              <a:gd name="T104" fmla="*/ 120 w 220"/>
              <a:gd name="T105" fmla="*/ 167 h 212"/>
              <a:gd name="T106" fmla="*/ 47 w 220"/>
              <a:gd name="T107" fmla="*/ 163 h 212"/>
              <a:gd name="T108" fmla="*/ 120 w 220"/>
              <a:gd name="T109" fmla="*/ 16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0" h="212">
                <a:moveTo>
                  <a:pt x="214" y="95"/>
                </a:moveTo>
                <a:lnTo>
                  <a:pt x="214" y="95"/>
                </a:lnTo>
                <a:cubicBezTo>
                  <a:pt x="212" y="95"/>
                  <a:pt x="210" y="95"/>
                  <a:pt x="209" y="96"/>
                </a:cubicBezTo>
                <a:lnTo>
                  <a:pt x="177" y="114"/>
                </a:lnTo>
                <a:lnTo>
                  <a:pt x="177" y="114"/>
                </a:lnTo>
                <a:cubicBezTo>
                  <a:pt x="177" y="115"/>
                  <a:pt x="176" y="115"/>
                  <a:pt x="175" y="116"/>
                </a:cubicBezTo>
                <a:lnTo>
                  <a:pt x="175" y="185"/>
                </a:lnTo>
                <a:lnTo>
                  <a:pt x="175" y="185"/>
                </a:lnTo>
                <a:cubicBezTo>
                  <a:pt x="176" y="186"/>
                  <a:pt x="177" y="186"/>
                  <a:pt x="177" y="187"/>
                </a:cubicBezTo>
                <a:lnTo>
                  <a:pt x="209" y="205"/>
                </a:lnTo>
                <a:lnTo>
                  <a:pt x="209" y="205"/>
                </a:lnTo>
                <a:cubicBezTo>
                  <a:pt x="210" y="206"/>
                  <a:pt x="212" y="206"/>
                  <a:pt x="214" y="206"/>
                </a:cubicBezTo>
                <a:lnTo>
                  <a:pt x="214" y="206"/>
                </a:lnTo>
                <a:cubicBezTo>
                  <a:pt x="217" y="206"/>
                  <a:pt x="219" y="204"/>
                  <a:pt x="219" y="199"/>
                </a:cubicBezTo>
                <a:lnTo>
                  <a:pt x="219" y="102"/>
                </a:lnTo>
                <a:lnTo>
                  <a:pt x="219" y="102"/>
                </a:lnTo>
                <a:cubicBezTo>
                  <a:pt x="219" y="97"/>
                  <a:pt x="217" y="95"/>
                  <a:pt x="214" y="95"/>
                </a:cubicBezTo>
                <a:close/>
                <a:moveTo>
                  <a:pt x="211" y="139"/>
                </a:moveTo>
                <a:lnTo>
                  <a:pt x="211" y="196"/>
                </a:lnTo>
                <a:lnTo>
                  <a:pt x="184" y="181"/>
                </a:lnTo>
                <a:lnTo>
                  <a:pt x="184" y="121"/>
                </a:lnTo>
                <a:lnTo>
                  <a:pt x="211" y="105"/>
                </a:lnTo>
                <a:lnTo>
                  <a:pt x="211" y="139"/>
                </a:lnTo>
                <a:close/>
                <a:moveTo>
                  <a:pt x="198" y="59"/>
                </a:moveTo>
                <a:lnTo>
                  <a:pt x="198" y="59"/>
                </a:lnTo>
                <a:cubicBezTo>
                  <a:pt x="198" y="30"/>
                  <a:pt x="176" y="6"/>
                  <a:pt x="148" y="3"/>
                </a:cubicBezTo>
                <a:lnTo>
                  <a:pt x="148" y="3"/>
                </a:lnTo>
                <a:cubicBezTo>
                  <a:pt x="120" y="0"/>
                  <a:pt x="94" y="19"/>
                  <a:pt x="88" y="47"/>
                </a:cubicBezTo>
                <a:lnTo>
                  <a:pt x="88" y="47"/>
                </a:lnTo>
                <a:cubicBezTo>
                  <a:pt x="75" y="26"/>
                  <a:pt x="47" y="19"/>
                  <a:pt x="26" y="33"/>
                </a:cubicBezTo>
                <a:lnTo>
                  <a:pt x="26" y="33"/>
                </a:lnTo>
                <a:cubicBezTo>
                  <a:pt x="5" y="47"/>
                  <a:pt x="0" y="75"/>
                  <a:pt x="14" y="95"/>
                </a:cubicBezTo>
                <a:lnTo>
                  <a:pt x="14" y="95"/>
                </a:lnTo>
                <a:cubicBezTo>
                  <a:pt x="10" y="99"/>
                  <a:pt x="7" y="105"/>
                  <a:pt x="7" y="111"/>
                </a:cubicBezTo>
                <a:lnTo>
                  <a:pt x="7" y="190"/>
                </a:lnTo>
                <a:lnTo>
                  <a:pt x="7" y="190"/>
                </a:lnTo>
                <a:cubicBezTo>
                  <a:pt x="7" y="202"/>
                  <a:pt x="16" y="211"/>
                  <a:pt x="28" y="211"/>
                </a:cubicBezTo>
                <a:lnTo>
                  <a:pt x="146" y="211"/>
                </a:lnTo>
                <a:lnTo>
                  <a:pt x="146" y="211"/>
                </a:lnTo>
                <a:cubicBezTo>
                  <a:pt x="158" y="211"/>
                  <a:pt x="167" y="202"/>
                  <a:pt x="167" y="190"/>
                </a:cubicBezTo>
                <a:lnTo>
                  <a:pt x="167" y="111"/>
                </a:lnTo>
                <a:lnTo>
                  <a:pt x="167" y="111"/>
                </a:lnTo>
                <a:cubicBezTo>
                  <a:pt x="167" y="110"/>
                  <a:pt x="167" y="109"/>
                  <a:pt x="167" y="108"/>
                </a:cubicBezTo>
                <a:lnTo>
                  <a:pt x="167" y="108"/>
                </a:lnTo>
                <a:cubicBezTo>
                  <a:pt x="186" y="99"/>
                  <a:pt x="198" y="80"/>
                  <a:pt x="198" y="59"/>
                </a:cubicBezTo>
                <a:close/>
                <a:moveTo>
                  <a:pt x="142" y="12"/>
                </a:moveTo>
                <a:lnTo>
                  <a:pt x="142" y="12"/>
                </a:lnTo>
                <a:cubicBezTo>
                  <a:pt x="165" y="12"/>
                  <a:pt x="184" y="27"/>
                  <a:pt x="188" y="49"/>
                </a:cubicBezTo>
                <a:lnTo>
                  <a:pt x="188" y="49"/>
                </a:lnTo>
                <a:cubicBezTo>
                  <a:pt x="193" y="71"/>
                  <a:pt x="181" y="93"/>
                  <a:pt x="161" y="102"/>
                </a:cubicBezTo>
                <a:lnTo>
                  <a:pt x="161" y="102"/>
                </a:lnTo>
                <a:lnTo>
                  <a:pt x="161" y="102"/>
                </a:lnTo>
                <a:cubicBezTo>
                  <a:pt x="160" y="102"/>
                  <a:pt x="159" y="102"/>
                  <a:pt x="159" y="103"/>
                </a:cubicBezTo>
                <a:lnTo>
                  <a:pt x="159" y="103"/>
                </a:lnTo>
                <a:cubicBezTo>
                  <a:pt x="158" y="103"/>
                  <a:pt x="157" y="103"/>
                  <a:pt x="156" y="104"/>
                </a:cubicBezTo>
                <a:lnTo>
                  <a:pt x="156" y="104"/>
                </a:lnTo>
                <a:cubicBezTo>
                  <a:pt x="155" y="104"/>
                  <a:pt x="155" y="104"/>
                  <a:pt x="154" y="104"/>
                </a:cubicBezTo>
                <a:lnTo>
                  <a:pt x="154" y="104"/>
                </a:lnTo>
                <a:cubicBezTo>
                  <a:pt x="153" y="104"/>
                  <a:pt x="152" y="104"/>
                  <a:pt x="152" y="105"/>
                </a:cubicBezTo>
                <a:lnTo>
                  <a:pt x="152" y="105"/>
                </a:lnTo>
                <a:cubicBezTo>
                  <a:pt x="151" y="105"/>
                  <a:pt x="150" y="105"/>
                  <a:pt x="149" y="105"/>
                </a:cubicBezTo>
                <a:lnTo>
                  <a:pt x="149" y="105"/>
                </a:lnTo>
                <a:cubicBezTo>
                  <a:pt x="148" y="105"/>
                  <a:pt x="148" y="105"/>
                  <a:pt x="147" y="105"/>
                </a:cubicBezTo>
                <a:lnTo>
                  <a:pt x="147" y="105"/>
                </a:lnTo>
                <a:cubicBezTo>
                  <a:pt x="146" y="105"/>
                  <a:pt x="144" y="106"/>
                  <a:pt x="142" y="106"/>
                </a:cubicBezTo>
                <a:lnTo>
                  <a:pt x="142" y="106"/>
                </a:lnTo>
                <a:cubicBezTo>
                  <a:pt x="140" y="106"/>
                  <a:pt x="139" y="105"/>
                  <a:pt x="137" y="105"/>
                </a:cubicBezTo>
                <a:lnTo>
                  <a:pt x="137" y="105"/>
                </a:lnTo>
                <a:lnTo>
                  <a:pt x="137" y="105"/>
                </a:lnTo>
                <a:lnTo>
                  <a:pt x="137" y="105"/>
                </a:lnTo>
                <a:cubicBezTo>
                  <a:pt x="128" y="104"/>
                  <a:pt x="120" y="101"/>
                  <a:pt x="113" y="96"/>
                </a:cubicBezTo>
                <a:lnTo>
                  <a:pt x="113" y="96"/>
                </a:lnTo>
                <a:cubicBezTo>
                  <a:pt x="113" y="95"/>
                  <a:pt x="113" y="95"/>
                  <a:pt x="112" y="95"/>
                </a:cubicBezTo>
                <a:lnTo>
                  <a:pt x="112" y="95"/>
                </a:lnTo>
                <a:cubicBezTo>
                  <a:pt x="112" y="94"/>
                  <a:pt x="111" y="94"/>
                  <a:pt x="111" y="93"/>
                </a:cubicBezTo>
                <a:lnTo>
                  <a:pt x="111" y="93"/>
                </a:lnTo>
                <a:cubicBezTo>
                  <a:pt x="110" y="93"/>
                  <a:pt x="109" y="92"/>
                  <a:pt x="109" y="92"/>
                </a:cubicBezTo>
                <a:lnTo>
                  <a:pt x="109" y="92"/>
                </a:lnTo>
                <a:cubicBezTo>
                  <a:pt x="79" y="62"/>
                  <a:pt x="100" y="12"/>
                  <a:pt x="142" y="12"/>
                </a:cubicBezTo>
                <a:close/>
                <a:moveTo>
                  <a:pt x="97" y="90"/>
                </a:moveTo>
                <a:lnTo>
                  <a:pt x="89" y="90"/>
                </a:lnTo>
                <a:lnTo>
                  <a:pt x="89" y="90"/>
                </a:lnTo>
                <a:cubicBezTo>
                  <a:pt x="91" y="88"/>
                  <a:pt x="92" y="85"/>
                  <a:pt x="92" y="83"/>
                </a:cubicBezTo>
                <a:lnTo>
                  <a:pt x="92" y="83"/>
                </a:lnTo>
                <a:cubicBezTo>
                  <a:pt x="94" y="85"/>
                  <a:pt x="95" y="88"/>
                  <a:pt x="97" y="90"/>
                </a:cubicBezTo>
                <a:close/>
                <a:moveTo>
                  <a:pt x="50" y="34"/>
                </a:moveTo>
                <a:lnTo>
                  <a:pt x="50" y="34"/>
                </a:lnTo>
                <a:cubicBezTo>
                  <a:pt x="80" y="34"/>
                  <a:pt x="97" y="68"/>
                  <a:pt x="78" y="92"/>
                </a:cubicBezTo>
                <a:lnTo>
                  <a:pt x="78" y="92"/>
                </a:lnTo>
                <a:cubicBezTo>
                  <a:pt x="77" y="94"/>
                  <a:pt x="75" y="96"/>
                  <a:pt x="73" y="98"/>
                </a:cubicBezTo>
                <a:lnTo>
                  <a:pt x="73" y="98"/>
                </a:lnTo>
                <a:lnTo>
                  <a:pt x="72" y="98"/>
                </a:lnTo>
                <a:lnTo>
                  <a:pt x="72" y="98"/>
                </a:lnTo>
                <a:cubicBezTo>
                  <a:pt x="71" y="99"/>
                  <a:pt x="71" y="99"/>
                  <a:pt x="70" y="100"/>
                </a:cubicBezTo>
                <a:lnTo>
                  <a:pt x="70" y="100"/>
                </a:lnTo>
                <a:cubicBezTo>
                  <a:pt x="70" y="100"/>
                  <a:pt x="69" y="100"/>
                  <a:pt x="69" y="101"/>
                </a:cubicBezTo>
                <a:lnTo>
                  <a:pt x="69" y="101"/>
                </a:lnTo>
                <a:cubicBezTo>
                  <a:pt x="68" y="101"/>
                  <a:pt x="67" y="101"/>
                  <a:pt x="67" y="102"/>
                </a:cubicBezTo>
                <a:lnTo>
                  <a:pt x="67" y="102"/>
                </a:lnTo>
                <a:cubicBezTo>
                  <a:pt x="66" y="102"/>
                  <a:pt x="66" y="102"/>
                  <a:pt x="65" y="102"/>
                </a:cubicBezTo>
                <a:lnTo>
                  <a:pt x="65" y="102"/>
                </a:lnTo>
                <a:cubicBezTo>
                  <a:pt x="65" y="103"/>
                  <a:pt x="64" y="103"/>
                  <a:pt x="63" y="103"/>
                </a:cubicBezTo>
                <a:lnTo>
                  <a:pt x="63" y="103"/>
                </a:lnTo>
                <a:lnTo>
                  <a:pt x="62" y="104"/>
                </a:lnTo>
                <a:lnTo>
                  <a:pt x="62" y="104"/>
                </a:lnTo>
                <a:cubicBezTo>
                  <a:pt x="61" y="104"/>
                  <a:pt x="60" y="104"/>
                  <a:pt x="60" y="104"/>
                </a:cubicBezTo>
                <a:lnTo>
                  <a:pt x="60" y="104"/>
                </a:lnTo>
                <a:cubicBezTo>
                  <a:pt x="59" y="104"/>
                  <a:pt x="59" y="105"/>
                  <a:pt x="58" y="105"/>
                </a:cubicBezTo>
                <a:lnTo>
                  <a:pt x="58" y="105"/>
                </a:lnTo>
                <a:cubicBezTo>
                  <a:pt x="57" y="105"/>
                  <a:pt x="56" y="105"/>
                  <a:pt x="56" y="105"/>
                </a:cubicBezTo>
                <a:lnTo>
                  <a:pt x="56" y="105"/>
                </a:lnTo>
                <a:cubicBezTo>
                  <a:pt x="55" y="105"/>
                  <a:pt x="55" y="105"/>
                  <a:pt x="54" y="105"/>
                </a:cubicBezTo>
                <a:lnTo>
                  <a:pt x="54" y="105"/>
                </a:lnTo>
                <a:cubicBezTo>
                  <a:pt x="53" y="105"/>
                  <a:pt x="52" y="106"/>
                  <a:pt x="50" y="106"/>
                </a:cubicBezTo>
                <a:lnTo>
                  <a:pt x="50" y="106"/>
                </a:lnTo>
                <a:cubicBezTo>
                  <a:pt x="49" y="106"/>
                  <a:pt x="48" y="105"/>
                  <a:pt x="47" y="105"/>
                </a:cubicBezTo>
                <a:lnTo>
                  <a:pt x="47" y="105"/>
                </a:lnTo>
                <a:cubicBezTo>
                  <a:pt x="46" y="105"/>
                  <a:pt x="46" y="105"/>
                  <a:pt x="46" y="105"/>
                </a:cubicBezTo>
                <a:lnTo>
                  <a:pt x="46" y="105"/>
                </a:lnTo>
                <a:cubicBezTo>
                  <a:pt x="45" y="105"/>
                  <a:pt x="44" y="105"/>
                  <a:pt x="43" y="105"/>
                </a:cubicBezTo>
                <a:lnTo>
                  <a:pt x="43" y="105"/>
                </a:lnTo>
                <a:lnTo>
                  <a:pt x="43" y="105"/>
                </a:lnTo>
                <a:lnTo>
                  <a:pt x="43" y="105"/>
                </a:lnTo>
                <a:cubicBezTo>
                  <a:pt x="41" y="104"/>
                  <a:pt x="40" y="104"/>
                  <a:pt x="39" y="104"/>
                </a:cubicBezTo>
                <a:lnTo>
                  <a:pt x="39" y="104"/>
                </a:lnTo>
                <a:lnTo>
                  <a:pt x="39" y="104"/>
                </a:lnTo>
                <a:lnTo>
                  <a:pt x="39" y="104"/>
                </a:lnTo>
                <a:cubicBezTo>
                  <a:pt x="38" y="103"/>
                  <a:pt x="37" y="103"/>
                  <a:pt x="36" y="102"/>
                </a:cubicBezTo>
                <a:lnTo>
                  <a:pt x="36" y="102"/>
                </a:lnTo>
                <a:cubicBezTo>
                  <a:pt x="36" y="102"/>
                  <a:pt x="36" y="102"/>
                  <a:pt x="35" y="102"/>
                </a:cubicBezTo>
                <a:lnTo>
                  <a:pt x="35" y="102"/>
                </a:lnTo>
                <a:cubicBezTo>
                  <a:pt x="34" y="102"/>
                  <a:pt x="33" y="101"/>
                  <a:pt x="33" y="101"/>
                </a:cubicBezTo>
                <a:lnTo>
                  <a:pt x="33" y="101"/>
                </a:lnTo>
                <a:cubicBezTo>
                  <a:pt x="32" y="101"/>
                  <a:pt x="32" y="101"/>
                  <a:pt x="32" y="100"/>
                </a:cubicBezTo>
                <a:lnTo>
                  <a:pt x="32" y="100"/>
                </a:lnTo>
                <a:cubicBezTo>
                  <a:pt x="31" y="100"/>
                  <a:pt x="30" y="99"/>
                  <a:pt x="29" y="99"/>
                </a:cubicBezTo>
                <a:lnTo>
                  <a:pt x="29" y="99"/>
                </a:lnTo>
                <a:lnTo>
                  <a:pt x="29" y="98"/>
                </a:lnTo>
                <a:lnTo>
                  <a:pt x="29" y="98"/>
                </a:lnTo>
                <a:cubicBezTo>
                  <a:pt x="28" y="98"/>
                  <a:pt x="27" y="97"/>
                  <a:pt x="26" y="96"/>
                </a:cubicBezTo>
                <a:lnTo>
                  <a:pt x="26" y="96"/>
                </a:lnTo>
                <a:lnTo>
                  <a:pt x="26" y="96"/>
                </a:lnTo>
                <a:lnTo>
                  <a:pt x="26" y="96"/>
                </a:lnTo>
                <a:cubicBezTo>
                  <a:pt x="25" y="95"/>
                  <a:pt x="24" y="94"/>
                  <a:pt x="23" y="94"/>
                </a:cubicBezTo>
                <a:lnTo>
                  <a:pt x="23" y="94"/>
                </a:lnTo>
                <a:cubicBezTo>
                  <a:pt x="23" y="93"/>
                  <a:pt x="23" y="93"/>
                  <a:pt x="23" y="93"/>
                </a:cubicBezTo>
                <a:lnTo>
                  <a:pt x="23" y="92"/>
                </a:lnTo>
                <a:lnTo>
                  <a:pt x="23" y="92"/>
                </a:lnTo>
                <a:cubicBezTo>
                  <a:pt x="3" y="69"/>
                  <a:pt x="20" y="34"/>
                  <a:pt x="50" y="34"/>
                </a:cubicBezTo>
                <a:close/>
                <a:moveTo>
                  <a:pt x="159" y="111"/>
                </a:moveTo>
                <a:lnTo>
                  <a:pt x="159" y="190"/>
                </a:lnTo>
                <a:lnTo>
                  <a:pt x="159" y="190"/>
                </a:lnTo>
                <a:cubicBezTo>
                  <a:pt x="158" y="197"/>
                  <a:pt x="153" y="203"/>
                  <a:pt x="146" y="203"/>
                </a:cubicBezTo>
                <a:lnTo>
                  <a:pt x="28" y="203"/>
                </a:lnTo>
                <a:lnTo>
                  <a:pt x="28" y="203"/>
                </a:lnTo>
                <a:cubicBezTo>
                  <a:pt x="21" y="203"/>
                  <a:pt x="15" y="197"/>
                  <a:pt x="15" y="190"/>
                </a:cubicBezTo>
                <a:lnTo>
                  <a:pt x="15" y="111"/>
                </a:lnTo>
                <a:lnTo>
                  <a:pt x="15" y="111"/>
                </a:lnTo>
                <a:cubicBezTo>
                  <a:pt x="15" y="107"/>
                  <a:pt x="17" y="104"/>
                  <a:pt x="20" y="101"/>
                </a:cubicBezTo>
                <a:lnTo>
                  <a:pt x="20" y="101"/>
                </a:lnTo>
                <a:cubicBezTo>
                  <a:pt x="20" y="102"/>
                  <a:pt x="20" y="102"/>
                  <a:pt x="20" y="102"/>
                </a:cubicBezTo>
                <a:lnTo>
                  <a:pt x="20" y="102"/>
                </a:lnTo>
                <a:cubicBezTo>
                  <a:pt x="21" y="103"/>
                  <a:pt x="22" y="103"/>
                  <a:pt x="23" y="104"/>
                </a:cubicBezTo>
                <a:lnTo>
                  <a:pt x="23" y="104"/>
                </a:lnTo>
                <a:cubicBezTo>
                  <a:pt x="23" y="104"/>
                  <a:pt x="23" y="104"/>
                  <a:pt x="23" y="105"/>
                </a:cubicBezTo>
                <a:lnTo>
                  <a:pt x="23" y="105"/>
                </a:lnTo>
                <a:cubicBezTo>
                  <a:pt x="24" y="105"/>
                  <a:pt x="25" y="106"/>
                  <a:pt x="26" y="107"/>
                </a:cubicBezTo>
                <a:lnTo>
                  <a:pt x="26" y="107"/>
                </a:lnTo>
                <a:cubicBezTo>
                  <a:pt x="26" y="107"/>
                  <a:pt x="26" y="107"/>
                  <a:pt x="27" y="107"/>
                </a:cubicBezTo>
                <a:lnTo>
                  <a:pt x="27" y="107"/>
                </a:lnTo>
                <a:cubicBezTo>
                  <a:pt x="28" y="108"/>
                  <a:pt x="29" y="108"/>
                  <a:pt x="30" y="109"/>
                </a:cubicBezTo>
                <a:lnTo>
                  <a:pt x="30" y="109"/>
                </a:lnTo>
                <a:cubicBezTo>
                  <a:pt x="30" y="109"/>
                  <a:pt x="30" y="109"/>
                  <a:pt x="31" y="109"/>
                </a:cubicBezTo>
                <a:lnTo>
                  <a:pt x="31" y="109"/>
                </a:lnTo>
                <a:cubicBezTo>
                  <a:pt x="32" y="110"/>
                  <a:pt x="33" y="110"/>
                  <a:pt x="34" y="111"/>
                </a:cubicBezTo>
                <a:lnTo>
                  <a:pt x="34" y="111"/>
                </a:lnTo>
                <a:lnTo>
                  <a:pt x="34" y="111"/>
                </a:lnTo>
                <a:lnTo>
                  <a:pt x="34" y="111"/>
                </a:lnTo>
                <a:cubicBezTo>
                  <a:pt x="36" y="111"/>
                  <a:pt x="37" y="112"/>
                  <a:pt x="38" y="112"/>
                </a:cubicBezTo>
                <a:lnTo>
                  <a:pt x="38" y="112"/>
                </a:lnTo>
                <a:cubicBezTo>
                  <a:pt x="38" y="112"/>
                  <a:pt x="38" y="112"/>
                  <a:pt x="39" y="112"/>
                </a:cubicBezTo>
                <a:lnTo>
                  <a:pt x="39" y="112"/>
                </a:lnTo>
                <a:cubicBezTo>
                  <a:pt x="40" y="113"/>
                  <a:pt x="41" y="113"/>
                  <a:pt x="42" y="113"/>
                </a:cubicBezTo>
                <a:lnTo>
                  <a:pt x="42" y="113"/>
                </a:lnTo>
                <a:lnTo>
                  <a:pt x="43" y="113"/>
                </a:lnTo>
                <a:lnTo>
                  <a:pt x="43" y="113"/>
                </a:lnTo>
                <a:cubicBezTo>
                  <a:pt x="44" y="113"/>
                  <a:pt x="45" y="114"/>
                  <a:pt x="46" y="114"/>
                </a:cubicBezTo>
                <a:lnTo>
                  <a:pt x="46" y="114"/>
                </a:lnTo>
                <a:cubicBezTo>
                  <a:pt x="47" y="114"/>
                  <a:pt x="49" y="114"/>
                  <a:pt x="50" y="114"/>
                </a:cubicBezTo>
                <a:lnTo>
                  <a:pt x="50" y="114"/>
                </a:lnTo>
                <a:cubicBezTo>
                  <a:pt x="52" y="114"/>
                  <a:pt x="53" y="114"/>
                  <a:pt x="55" y="114"/>
                </a:cubicBezTo>
                <a:lnTo>
                  <a:pt x="55" y="114"/>
                </a:lnTo>
                <a:cubicBezTo>
                  <a:pt x="56" y="114"/>
                  <a:pt x="56" y="113"/>
                  <a:pt x="57" y="113"/>
                </a:cubicBezTo>
                <a:lnTo>
                  <a:pt x="57" y="113"/>
                </a:lnTo>
                <a:cubicBezTo>
                  <a:pt x="58" y="113"/>
                  <a:pt x="59" y="113"/>
                  <a:pt x="60" y="113"/>
                </a:cubicBezTo>
                <a:lnTo>
                  <a:pt x="60" y="113"/>
                </a:lnTo>
                <a:cubicBezTo>
                  <a:pt x="60" y="113"/>
                  <a:pt x="61" y="113"/>
                  <a:pt x="62" y="112"/>
                </a:cubicBezTo>
                <a:lnTo>
                  <a:pt x="62" y="112"/>
                </a:lnTo>
                <a:cubicBezTo>
                  <a:pt x="62" y="112"/>
                  <a:pt x="63" y="112"/>
                  <a:pt x="64" y="112"/>
                </a:cubicBezTo>
                <a:lnTo>
                  <a:pt x="64" y="112"/>
                </a:lnTo>
                <a:cubicBezTo>
                  <a:pt x="65" y="111"/>
                  <a:pt x="65" y="111"/>
                  <a:pt x="66" y="111"/>
                </a:cubicBezTo>
                <a:lnTo>
                  <a:pt x="66" y="111"/>
                </a:lnTo>
                <a:cubicBezTo>
                  <a:pt x="67" y="111"/>
                  <a:pt x="67" y="110"/>
                  <a:pt x="68" y="110"/>
                </a:cubicBezTo>
                <a:lnTo>
                  <a:pt x="68" y="110"/>
                </a:lnTo>
                <a:cubicBezTo>
                  <a:pt x="69" y="110"/>
                  <a:pt x="70" y="109"/>
                  <a:pt x="70" y="109"/>
                </a:cubicBezTo>
                <a:lnTo>
                  <a:pt x="70" y="109"/>
                </a:lnTo>
                <a:cubicBezTo>
                  <a:pt x="71" y="109"/>
                  <a:pt x="71" y="108"/>
                  <a:pt x="72" y="108"/>
                </a:cubicBezTo>
                <a:lnTo>
                  <a:pt x="72" y="108"/>
                </a:lnTo>
                <a:cubicBezTo>
                  <a:pt x="73" y="108"/>
                  <a:pt x="73" y="107"/>
                  <a:pt x="74" y="107"/>
                </a:cubicBezTo>
                <a:lnTo>
                  <a:pt x="74" y="107"/>
                </a:lnTo>
                <a:cubicBezTo>
                  <a:pt x="75" y="107"/>
                  <a:pt x="75" y="106"/>
                  <a:pt x="76" y="106"/>
                </a:cubicBezTo>
                <a:lnTo>
                  <a:pt x="76" y="106"/>
                </a:lnTo>
                <a:cubicBezTo>
                  <a:pt x="76" y="105"/>
                  <a:pt x="77" y="105"/>
                  <a:pt x="78" y="104"/>
                </a:cubicBezTo>
                <a:lnTo>
                  <a:pt x="78" y="104"/>
                </a:lnTo>
                <a:cubicBezTo>
                  <a:pt x="78" y="104"/>
                  <a:pt x="79" y="103"/>
                  <a:pt x="80" y="103"/>
                </a:cubicBezTo>
                <a:lnTo>
                  <a:pt x="80" y="103"/>
                </a:lnTo>
                <a:cubicBezTo>
                  <a:pt x="80" y="102"/>
                  <a:pt x="80" y="102"/>
                  <a:pt x="81" y="102"/>
                </a:cubicBezTo>
                <a:lnTo>
                  <a:pt x="81" y="102"/>
                </a:lnTo>
                <a:cubicBezTo>
                  <a:pt x="82" y="101"/>
                  <a:pt x="83" y="100"/>
                  <a:pt x="83" y="99"/>
                </a:cubicBezTo>
                <a:lnTo>
                  <a:pt x="83" y="99"/>
                </a:lnTo>
                <a:cubicBezTo>
                  <a:pt x="83" y="99"/>
                  <a:pt x="84" y="99"/>
                  <a:pt x="84" y="98"/>
                </a:cubicBezTo>
                <a:lnTo>
                  <a:pt x="104" y="98"/>
                </a:lnTo>
                <a:lnTo>
                  <a:pt x="104" y="98"/>
                </a:lnTo>
                <a:cubicBezTo>
                  <a:pt x="104" y="99"/>
                  <a:pt x="105" y="99"/>
                  <a:pt x="106" y="100"/>
                </a:cubicBezTo>
                <a:lnTo>
                  <a:pt x="106" y="100"/>
                </a:lnTo>
                <a:cubicBezTo>
                  <a:pt x="106" y="101"/>
                  <a:pt x="107" y="101"/>
                  <a:pt x="107" y="102"/>
                </a:cubicBezTo>
                <a:lnTo>
                  <a:pt x="107" y="102"/>
                </a:lnTo>
                <a:cubicBezTo>
                  <a:pt x="108" y="102"/>
                  <a:pt x="109" y="103"/>
                  <a:pt x="110" y="104"/>
                </a:cubicBezTo>
                <a:lnTo>
                  <a:pt x="110" y="104"/>
                </a:lnTo>
                <a:cubicBezTo>
                  <a:pt x="111" y="104"/>
                  <a:pt x="111" y="104"/>
                  <a:pt x="111" y="105"/>
                </a:cubicBezTo>
                <a:lnTo>
                  <a:pt x="111" y="105"/>
                </a:lnTo>
                <a:cubicBezTo>
                  <a:pt x="113" y="105"/>
                  <a:pt x="114" y="106"/>
                  <a:pt x="115" y="107"/>
                </a:cubicBezTo>
                <a:lnTo>
                  <a:pt x="115" y="107"/>
                </a:lnTo>
                <a:lnTo>
                  <a:pt x="116" y="107"/>
                </a:lnTo>
                <a:lnTo>
                  <a:pt x="116" y="107"/>
                </a:lnTo>
                <a:cubicBezTo>
                  <a:pt x="117" y="108"/>
                  <a:pt x="119" y="109"/>
                  <a:pt x="120" y="109"/>
                </a:cubicBezTo>
                <a:lnTo>
                  <a:pt x="120" y="109"/>
                </a:lnTo>
                <a:cubicBezTo>
                  <a:pt x="120" y="109"/>
                  <a:pt x="120" y="109"/>
                  <a:pt x="121" y="110"/>
                </a:cubicBezTo>
                <a:lnTo>
                  <a:pt x="121" y="110"/>
                </a:lnTo>
                <a:cubicBezTo>
                  <a:pt x="122" y="110"/>
                  <a:pt x="123" y="111"/>
                  <a:pt x="125" y="111"/>
                </a:cubicBezTo>
                <a:lnTo>
                  <a:pt x="125" y="111"/>
                </a:lnTo>
                <a:cubicBezTo>
                  <a:pt x="125" y="111"/>
                  <a:pt x="125" y="111"/>
                  <a:pt x="126" y="111"/>
                </a:cubicBezTo>
                <a:lnTo>
                  <a:pt x="126" y="111"/>
                </a:lnTo>
                <a:cubicBezTo>
                  <a:pt x="127" y="112"/>
                  <a:pt x="129" y="112"/>
                  <a:pt x="130" y="112"/>
                </a:cubicBezTo>
                <a:lnTo>
                  <a:pt x="130" y="112"/>
                </a:lnTo>
                <a:cubicBezTo>
                  <a:pt x="131" y="113"/>
                  <a:pt x="131" y="113"/>
                  <a:pt x="131" y="113"/>
                </a:cubicBezTo>
                <a:lnTo>
                  <a:pt x="131" y="113"/>
                </a:lnTo>
                <a:cubicBezTo>
                  <a:pt x="132" y="113"/>
                  <a:pt x="134" y="113"/>
                  <a:pt x="135" y="113"/>
                </a:cubicBezTo>
                <a:lnTo>
                  <a:pt x="135" y="113"/>
                </a:lnTo>
                <a:cubicBezTo>
                  <a:pt x="136" y="113"/>
                  <a:pt x="136" y="114"/>
                  <a:pt x="137" y="114"/>
                </a:cubicBezTo>
                <a:lnTo>
                  <a:pt x="137" y="114"/>
                </a:lnTo>
                <a:cubicBezTo>
                  <a:pt x="139" y="114"/>
                  <a:pt x="140" y="114"/>
                  <a:pt x="142" y="114"/>
                </a:cubicBezTo>
                <a:lnTo>
                  <a:pt x="142" y="114"/>
                </a:lnTo>
                <a:cubicBezTo>
                  <a:pt x="144" y="114"/>
                  <a:pt x="146" y="114"/>
                  <a:pt x="147" y="114"/>
                </a:cubicBezTo>
                <a:lnTo>
                  <a:pt x="147" y="114"/>
                </a:lnTo>
                <a:cubicBezTo>
                  <a:pt x="148" y="114"/>
                  <a:pt x="148" y="114"/>
                  <a:pt x="149" y="113"/>
                </a:cubicBezTo>
                <a:lnTo>
                  <a:pt x="149" y="113"/>
                </a:lnTo>
                <a:cubicBezTo>
                  <a:pt x="150" y="113"/>
                  <a:pt x="151" y="113"/>
                  <a:pt x="152" y="113"/>
                </a:cubicBezTo>
                <a:lnTo>
                  <a:pt x="152" y="113"/>
                </a:lnTo>
                <a:cubicBezTo>
                  <a:pt x="153" y="113"/>
                  <a:pt x="154" y="113"/>
                  <a:pt x="154" y="113"/>
                </a:cubicBezTo>
                <a:lnTo>
                  <a:pt x="154" y="113"/>
                </a:lnTo>
                <a:cubicBezTo>
                  <a:pt x="155" y="112"/>
                  <a:pt x="157" y="112"/>
                  <a:pt x="159" y="111"/>
                </a:cubicBezTo>
                <a:close/>
                <a:moveTo>
                  <a:pt x="120" y="163"/>
                </a:moveTo>
                <a:lnTo>
                  <a:pt x="120" y="167"/>
                </a:lnTo>
                <a:lnTo>
                  <a:pt x="120" y="167"/>
                </a:lnTo>
                <a:cubicBezTo>
                  <a:pt x="120" y="172"/>
                  <a:pt x="116" y="176"/>
                  <a:pt x="112" y="176"/>
                </a:cubicBezTo>
                <a:lnTo>
                  <a:pt x="56" y="176"/>
                </a:lnTo>
                <a:lnTo>
                  <a:pt x="56" y="176"/>
                </a:lnTo>
                <a:cubicBezTo>
                  <a:pt x="51" y="176"/>
                  <a:pt x="47" y="172"/>
                  <a:pt x="47" y="167"/>
                </a:cubicBezTo>
                <a:lnTo>
                  <a:pt x="47" y="163"/>
                </a:lnTo>
                <a:lnTo>
                  <a:pt x="47" y="163"/>
                </a:lnTo>
                <a:cubicBezTo>
                  <a:pt x="47" y="159"/>
                  <a:pt x="51" y="155"/>
                  <a:pt x="56" y="155"/>
                </a:cubicBezTo>
                <a:lnTo>
                  <a:pt x="112" y="155"/>
                </a:lnTo>
                <a:lnTo>
                  <a:pt x="112" y="155"/>
                </a:lnTo>
                <a:cubicBezTo>
                  <a:pt x="116" y="155"/>
                  <a:pt x="120" y="159"/>
                  <a:pt x="120" y="1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77790" y="2375091"/>
            <a:ext cx="236894" cy="246371"/>
          </a:xfrm>
          <a:custGeom>
            <a:avLst/>
            <a:gdLst>
              <a:gd name="T0" fmla="*/ 83 w 219"/>
              <a:gd name="T1" fmla="*/ 155 h 231"/>
              <a:gd name="T2" fmla="*/ 63 w 219"/>
              <a:gd name="T3" fmla="*/ 162 h 231"/>
              <a:gd name="T4" fmla="*/ 63 w 219"/>
              <a:gd name="T5" fmla="*/ 176 h 231"/>
              <a:gd name="T6" fmla="*/ 50 w 219"/>
              <a:gd name="T7" fmla="*/ 162 h 231"/>
              <a:gd name="T8" fmla="*/ 36 w 219"/>
              <a:gd name="T9" fmla="*/ 162 h 231"/>
              <a:gd name="T10" fmla="*/ 50 w 219"/>
              <a:gd name="T11" fmla="*/ 149 h 231"/>
              <a:gd name="T12" fmla="*/ 50 w 219"/>
              <a:gd name="T13" fmla="*/ 135 h 231"/>
              <a:gd name="T14" fmla="*/ 63 w 219"/>
              <a:gd name="T15" fmla="*/ 149 h 231"/>
              <a:gd name="T16" fmla="*/ 77 w 219"/>
              <a:gd name="T17" fmla="*/ 149 h 231"/>
              <a:gd name="T18" fmla="*/ 218 w 219"/>
              <a:gd name="T19" fmla="*/ 155 h 231"/>
              <a:gd name="T20" fmla="*/ 120 w 219"/>
              <a:gd name="T21" fmla="*/ 187 h 231"/>
              <a:gd name="T22" fmla="*/ 101 w 219"/>
              <a:gd name="T23" fmla="*/ 187 h 231"/>
              <a:gd name="T24" fmla="*/ 2 w 219"/>
              <a:gd name="T25" fmla="*/ 155 h 231"/>
              <a:gd name="T26" fmla="*/ 51 w 219"/>
              <a:gd name="T27" fmla="*/ 102 h 231"/>
              <a:gd name="T28" fmla="*/ 97 w 219"/>
              <a:gd name="T29" fmla="*/ 101 h 231"/>
              <a:gd name="T30" fmla="*/ 97 w 219"/>
              <a:gd name="T31" fmla="*/ 97 h 231"/>
              <a:gd name="T32" fmla="*/ 106 w 219"/>
              <a:gd name="T33" fmla="*/ 93 h 231"/>
              <a:gd name="T34" fmla="*/ 69 w 219"/>
              <a:gd name="T35" fmla="*/ 65 h 231"/>
              <a:gd name="T36" fmla="*/ 30 w 219"/>
              <a:gd name="T37" fmla="*/ 65 h 231"/>
              <a:gd name="T38" fmla="*/ 4 w 219"/>
              <a:gd name="T39" fmla="*/ 39 h 231"/>
              <a:gd name="T40" fmla="*/ 30 w 219"/>
              <a:gd name="T41" fmla="*/ 13 h 231"/>
              <a:gd name="T42" fmla="*/ 140 w 219"/>
              <a:gd name="T43" fmla="*/ 8 h 231"/>
              <a:gd name="T44" fmla="*/ 149 w 219"/>
              <a:gd name="T45" fmla="*/ 0 h 231"/>
              <a:gd name="T46" fmla="*/ 186 w 219"/>
              <a:gd name="T47" fmla="*/ 5 h 231"/>
              <a:gd name="T48" fmla="*/ 200 w 219"/>
              <a:gd name="T49" fmla="*/ 29 h 231"/>
              <a:gd name="T50" fmla="*/ 186 w 219"/>
              <a:gd name="T51" fmla="*/ 34 h 231"/>
              <a:gd name="T52" fmla="*/ 149 w 219"/>
              <a:gd name="T53" fmla="*/ 34 h 231"/>
              <a:gd name="T54" fmla="*/ 140 w 219"/>
              <a:gd name="T55" fmla="*/ 21 h 231"/>
              <a:gd name="T56" fmla="*/ 30 w 219"/>
              <a:gd name="T57" fmla="*/ 21 h 231"/>
              <a:gd name="T58" fmla="*/ 69 w 219"/>
              <a:gd name="T59" fmla="*/ 56 h 231"/>
              <a:gd name="T60" fmla="*/ 69 w 219"/>
              <a:gd name="T61" fmla="*/ 56 h 231"/>
              <a:gd name="T62" fmla="*/ 122 w 219"/>
              <a:gd name="T63" fmla="*/ 93 h 231"/>
              <a:gd name="T64" fmla="*/ 127 w 219"/>
              <a:gd name="T65" fmla="*/ 97 h 231"/>
              <a:gd name="T66" fmla="*/ 169 w 219"/>
              <a:gd name="T67" fmla="*/ 101 h 231"/>
              <a:gd name="T68" fmla="*/ 169 w 219"/>
              <a:gd name="T69" fmla="*/ 102 h 231"/>
              <a:gd name="T70" fmla="*/ 210 w 219"/>
              <a:gd name="T71" fmla="*/ 155 h 231"/>
              <a:gd name="T72" fmla="*/ 164 w 219"/>
              <a:gd name="T73" fmla="*/ 110 h 231"/>
              <a:gd name="T74" fmla="*/ 56 w 219"/>
              <a:gd name="T75" fmla="*/ 110 h 231"/>
              <a:gd name="T76" fmla="*/ 17 w 219"/>
              <a:gd name="T77" fmla="*/ 178 h 231"/>
              <a:gd name="T78" fmla="*/ 95 w 219"/>
              <a:gd name="T79" fmla="*/ 180 h 231"/>
              <a:gd name="T80" fmla="*/ 124 w 219"/>
              <a:gd name="T81" fmla="*/ 178 h 231"/>
              <a:gd name="T82" fmla="*/ 125 w 219"/>
              <a:gd name="T83" fmla="*/ 180 h 231"/>
              <a:gd name="T84" fmla="*/ 164 w 219"/>
              <a:gd name="T85" fmla="*/ 166 h 231"/>
              <a:gd name="T86" fmla="*/ 158 w 219"/>
              <a:gd name="T87" fmla="*/ 180 h 231"/>
              <a:gd name="T88" fmla="*/ 172 w 219"/>
              <a:gd name="T89" fmla="*/ 174 h 231"/>
              <a:gd name="T90" fmla="*/ 164 w 219"/>
              <a:gd name="T91" fmla="*/ 166 h 231"/>
              <a:gd name="T92" fmla="*/ 164 w 219"/>
              <a:gd name="T93" fmla="*/ 129 h 231"/>
              <a:gd name="T94" fmla="*/ 158 w 219"/>
              <a:gd name="T95" fmla="*/ 143 h 231"/>
              <a:gd name="T96" fmla="*/ 172 w 219"/>
              <a:gd name="T97" fmla="*/ 137 h 231"/>
              <a:gd name="T98" fmla="*/ 146 w 219"/>
              <a:gd name="T99" fmla="*/ 148 h 231"/>
              <a:gd name="T100" fmla="*/ 140 w 219"/>
              <a:gd name="T101" fmla="*/ 161 h 231"/>
              <a:gd name="T102" fmla="*/ 154 w 219"/>
              <a:gd name="T103" fmla="*/ 155 h 231"/>
              <a:gd name="T104" fmla="*/ 146 w 219"/>
              <a:gd name="T105" fmla="*/ 148 h 231"/>
              <a:gd name="T106" fmla="*/ 182 w 219"/>
              <a:gd name="T107" fmla="*/ 148 h 231"/>
              <a:gd name="T108" fmla="*/ 176 w 219"/>
              <a:gd name="T109" fmla="*/ 161 h 231"/>
              <a:gd name="T110" fmla="*/ 190 w 219"/>
              <a:gd name="T111" fmla="*/ 155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19" h="231">
                <a:moveTo>
                  <a:pt x="83" y="155"/>
                </a:moveTo>
                <a:lnTo>
                  <a:pt x="83" y="155"/>
                </a:lnTo>
                <a:cubicBezTo>
                  <a:pt x="83" y="159"/>
                  <a:pt x="81" y="162"/>
                  <a:pt x="77" y="162"/>
                </a:cubicBezTo>
                <a:lnTo>
                  <a:pt x="63" y="162"/>
                </a:lnTo>
                <a:lnTo>
                  <a:pt x="63" y="176"/>
                </a:lnTo>
                <a:lnTo>
                  <a:pt x="63" y="176"/>
                </a:lnTo>
                <a:cubicBezTo>
                  <a:pt x="63" y="184"/>
                  <a:pt x="50" y="184"/>
                  <a:pt x="50" y="176"/>
                </a:cubicBezTo>
                <a:lnTo>
                  <a:pt x="50" y="162"/>
                </a:lnTo>
                <a:lnTo>
                  <a:pt x="36" y="162"/>
                </a:lnTo>
                <a:lnTo>
                  <a:pt x="36" y="162"/>
                </a:lnTo>
                <a:cubicBezTo>
                  <a:pt x="28" y="162"/>
                  <a:pt x="28" y="149"/>
                  <a:pt x="36" y="149"/>
                </a:cubicBezTo>
                <a:lnTo>
                  <a:pt x="50" y="149"/>
                </a:lnTo>
                <a:lnTo>
                  <a:pt x="50" y="135"/>
                </a:lnTo>
                <a:lnTo>
                  <a:pt x="50" y="135"/>
                </a:lnTo>
                <a:cubicBezTo>
                  <a:pt x="50" y="127"/>
                  <a:pt x="63" y="127"/>
                  <a:pt x="63" y="135"/>
                </a:cubicBezTo>
                <a:lnTo>
                  <a:pt x="63" y="149"/>
                </a:lnTo>
                <a:lnTo>
                  <a:pt x="77" y="149"/>
                </a:lnTo>
                <a:lnTo>
                  <a:pt x="77" y="149"/>
                </a:lnTo>
                <a:cubicBezTo>
                  <a:pt x="81" y="149"/>
                  <a:pt x="83" y="152"/>
                  <a:pt x="83" y="155"/>
                </a:cubicBezTo>
                <a:close/>
                <a:moveTo>
                  <a:pt x="218" y="155"/>
                </a:moveTo>
                <a:lnTo>
                  <a:pt x="218" y="155"/>
                </a:lnTo>
                <a:cubicBezTo>
                  <a:pt x="218" y="209"/>
                  <a:pt x="150" y="230"/>
                  <a:pt x="120" y="187"/>
                </a:cubicBezTo>
                <a:lnTo>
                  <a:pt x="101" y="187"/>
                </a:lnTo>
                <a:lnTo>
                  <a:pt x="101" y="187"/>
                </a:lnTo>
                <a:cubicBezTo>
                  <a:pt x="71" y="230"/>
                  <a:pt x="2" y="209"/>
                  <a:pt x="2" y="155"/>
                </a:cubicBezTo>
                <a:lnTo>
                  <a:pt x="2" y="155"/>
                </a:lnTo>
                <a:cubicBezTo>
                  <a:pt x="3" y="128"/>
                  <a:pt x="24" y="105"/>
                  <a:pt x="51" y="102"/>
                </a:cubicBezTo>
                <a:lnTo>
                  <a:pt x="51" y="102"/>
                </a:lnTo>
                <a:lnTo>
                  <a:pt x="56" y="101"/>
                </a:lnTo>
                <a:lnTo>
                  <a:pt x="97" y="101"/>
                </a:lnTo>
                <a:lnTo>
                  <a:pt x="97" y="97"/>
                </a:lnTo>
                <a:lnTo>
                  <a:pt x="97" y="97"/>
                </a:lnTo>
                <a:cubicBezTo>
                  <a:pt x="97" y="95"/>
                  <a:pt x="99" y="93"/>
                  <a:pt x="101" y="93"/>
                </a:cubicBezTo>
                <a:lnTo>
                  <a:pt x="106" y="93"/>
                </a:lnTo>
                <a:lnTo>
                  <a:pt x="106" y="93"/>
                </a:lnTo>
                <a:cubicBezTo>
                  <a:pt x="102" y="77"/>
                  <a:pt x="87" y="65"/>
                  <a:pt x="69" y="65"/>
                </a:cubicBezTo>
                <a:lnTo>
                  <a:pt x="69" y="65"/>
                </a:lnTo>
                <a:lnTo>
                  <a:pt x="30" y="65"/>
                </a:lnTo>
                <a:lnTo>
                  <a:pt x="30" y="65"/>
                </a:lnTo>
                <a:cubicBezTo>
                  <a:pt x="15" y="65"/>
                  <a:pt x="4" y="53"/>
                  <a:pt x="4" y="39"/>
                </a:cubicBezTo>
                <a:lnTo>
                  <a:pt x="4" y="39"/>
                </a:lnTo>
                <a:cubicBezTo>
                  <a:pt x="4" y="24"/>
                  <a:pt x="15" y="13"/>
                  <a:pt x="30" y="13"/>
                </a:cubicBezTo>
                <a:lnTo>
                  <a:pt x="140" y="13"/>
                </a:lnTo>
                <a:lnTo>
                  <a:pt x="140" y="8"/>
                </a:lnTo>
                <a:lnTo>
                  <a:pt x="140" y="8"/>
                </a:lnTo>
                <a:cubicBezTo>
                  <a:pt x="140" y="3"/>
                  <a:pt x="144" y="0"/>
                  <a:pt x="149" y="0"/>
                </a:cubicBezTo>
                <a:lnTo>
                  <a:pt x="186" y="0"/>
                </a:lnTo>
                <a:lnTo>
                  <a:pt x="186" y="5"/>
                </a:lnTo>
                <a:lnTo>
                  <a:pt x="200" y="5"/>
                </a:lnTo>
                <a:lnTo>
                  <a:pt x="200" y="29"/>
                </a:lnTo>
                <a:lnTo>
                  <a:pt x="186" y="29"/>
                </a:lnTo>
                <a:lnTo>
                  <a:pt x="186" y="34"/>
                </a:lnTo>
                <a:lnTo>
                  <a:pt x="149" y="34"/>
                </a:lnTo>
                <a:lnTo>
                  <a:pt x="149" y="34"/>
                </a:lnTo>
                <a:cubicBezTo>
                  <a:pt x="144" y="34"/>
                  <a:pt x="140" y="30"/>
                  <a:pt x="140" y="26"/>
                </a:cubicBezTo>
                <a:lnTo>
                  <a:pt x="140" y="21"/>
                </a:lnTo>
                <a:lnTo>
                  <a:pt x="30" y="21"/>
                </a:lnTo>
                <a:lnTo>
                  <a:pt x="30" y="21"/>
                </a:lnTo>
                <a:cubicBezTo>
                  <a:pt x="6" y="21"/>
                  <a:pt x="6" y="56"/>
                  <a:pt x="30" y="56"/>
                </a:cubicBezTo>
                <a:lnTo>
                  <a:pt x="69" y="56"/>
                </a:lnTo>
                <a:lnTo>
                  <a:pt x="69" y="56"/>
                </a:lnTo>
                <a:lnTo>
                  <a:pt x="69" y="56"/>
                </a:lnTo>
                <a:cubicBezTo>
                  <a:pt x="91" y="56"/>
                  <a:pt x="110" y="72"/>
                  <a:pt x="115" y="93"/>
                </a:cubicBezTo>
                <a:lnTo>
                  <a:pt x="122" y="93"/>
                </a:lnTo>
                <a:lnTo>
                  <a:pt x="122" y="93"/>
                </a:lnTo>
                <a:cubicBezTo>
                  <a:pt x="125" y="93"/>
                  <a:pt x="127" y="95"/>
                  <a:pt x="127" y="97"/>
                </a:cubicBezTo>
                <a:lnTo>
                  <a:pt x="127" y="101"/>
                </a:lnTo>
                <a:lnTo>
                  <a:pt x="169" y="101"/>
                </a:lnTo>
                <a:lnTo>
                  <a:pt x="169" y="102"/>
                </a:lnTo>
                <a:lnTo>
                  <a:pt x="169" y="102"/>
                </a:lnTo>
                <a:cubicBezTo>
                  <a:pt x="196" y="104"/>
                  <a:pt x="218" y="128"/>
                  <a:pt x="218" y="155"/>
                </a:cubicBezTo>
                <a:close/>
                <a:moveTo>
                  <a:pt x="210" y="155"/>
                </a:moveTo>
                <a:lnTo>
                  <a:pt x="210" y="155"/>
                </a:lnTo>
                <a:cubicBezTo>
                  <a:pt x="210" y="131"/>
                  <a:pt x="190" y="110"/>
                  <a:pt x="164" y="110"/>
                </a:cubicBezTo>
                <a:lnTo>
                  <a:pt x="162" y="110"/>
                </a:lnTo>
                <a:lnTo>
                  <a:pt x="56" y="110"/>
                </a:lnTo>
                <a:lnTo>
                  <a:pt x="56" y="110"/>
                </a:lnTo>
                <a:cubicBezTo>
                  <a:pt x="21" y="111"/>
                  <a:pt x="0" y="148"/>
                  <a:pt x="17" y="178"/>
                </a:cubicBezTo>
                <a:lnTo>
                  <a:pt x="17" y="178"/>
                </a:lnTo>
                <a:cubicBezTo>
                  <a:pt x="34" y="208"/>
                  <a:pt x="77" y="209"/>
                  <a:pt x="95" y="180"/>
                </a:cubicBezTo>
                <a:lnTo>
                  <a:pt x="96" y="178"/>
                </a:lnTo>
                <a:lnTo>
                  <a:pt x="124" y="178"/>
                </a:lnTo>
                <a:lnTo>
                  <a:pt x="125" y="180"/>
                </a:lnTo>
                <a:lnTo>
                  <a:pt x="125" y="180"/>
                </a:lnTo>
                <a:cubicBezTo>
                  <a:pt x="150" y="219"/>
                  <a:pt x="210" y="202"/>
                  <a:pt x="210" y="155"/>
                </a:cubicBezTo>
                <a:close/>
                <a:moveTo>
                  <a:pt x="164" y="166"/>
                </a:moveTo>
                <a:lnTo>
                  <a:pt x="164" y="166"/>
                </a:lnTo>
                <a:cubicBezTo>
                  <a:pt x="156" y="166"/>
                  <a:pt x="153" y="175"/>
                  <a:pt x="158" y="180"/>
                </a:cubicBezTo>
                <a:lnTo>
                  <a:pt x="158" y="180"/>
                </a:lnTo>
                <a:cubicBezTo>
                  <a:pt x="163" y="185"/>
                  <a:pt x="172" y="181"/>
                  <a:pt x="172" y="174"/>
                </a:cubicBezTo>
                <a:lnTo>
                  <a:pt x="172" y="174"/>
                </a:lnTo>
                <a:cubicBezTo>
                  <a:pt x="172" y="169"/>
                  <a:pt x="169" y="166"/>
                  <a:pt x="164" y="166"/>
                </a:cubicBezTo>
                <a:close/>
                <a:moveTo>
                  <a:pt x="164" y="129"/>
                </a:moveTo>
                <a:lnTo>
                  <a:pt x="164" y="129"/>
                </a:lnTo>
                <a:cubicBezTo>
                  <a:pt x="156" y="129"/>
                  <a:pt x="153" y="138"/>
                  <a:pt x="158" y="143"/>
                </a:cubicBezTo>
                <a:lnTo>
                  <a:pt x="158" y="143"/>
                </a:lnTo>
                <a:cubicBezTo>
                  <a:pt x="163" y="148"/>
                  <a:pt x="172" y="144"/>
                  <a:pt x="172" y="137"/>
                </a:cubicBezTo>
                <a:lnTo>
                  <a:pt x="172" y="137"/>
                </a:lnTo>
                <a:cubicBezTo>
                  <a:pt x="172" y="133"/>
                  <a:pt x="169" y="129"/>
                  <a:pt x="164" y="129"/>
                </a:cubicBezTo>
                <a:close/>
                <a:moveTo>
                  <a:pt x="146" y="148"/>
                </a:moveTo>
                <a:lnTo>
                  <a:pt x="146" y="148"/>
                </a:lnTo>
                <a:cubicBezTo>
                  <a:pt x="138" y="148"/>
                  <a:pt x="135" y="156"/>
                  <a:pt x="140" y="161"/>
                </a:cubicBezTo>
                <a:lnTo>
                  <a:pt x="140" y="161"/>
                </a:lnTo>
                <a:cubicBezTo>
                  <a:pt x="145" y="166"/>
                  <a:pt x="154" y="163"/>
                  <a:pt x="154" y="155"/>
                </a:cubicBezTo>
                <a:lnTo>
                  <a:pt x="154" y="155"/>
                </a:lnTo>
                <a:cubicBezTo>
                  <a:pt x="154" y="151"/>
                  <a:pt x="150" y="148"/>
                  <a:pt x="146" y="148"/>
                </a:cubicBezTo>
                <a:close/>
                <a:moveTo>
                  <a:pt x="182" y="148"/>
                </a:moveTo>
                <a:lnTo>
                  <a:pt x="182" y="148"/>
                </a:lnTo>
                <a:cubicBezTo>
                  <a:pt x="175" y="148"/>
                  <a:pt x="172" y="156"/>
                  <a:pt x="176" y="161"/>
                </a:cubicBezTo>
                <a:lnTo>
                  <a:pt x="176" y="161"/>
                </a:lnTo>
                <a:cubicBezTo>
                  <a:pt x="182" y="166"/>
                  <a:pt x="190" y="163"/>
                  <a:pt x="190" y="155"/>
                </a:cubicBezTo>
                <a:lnTo>
                  <a:pt x="190" y="155"/>
                </a:lnTo>
                <a:cubicBezTo>
                  <a:pt x="190" y="151"/>
                  <a:pt x="187" y="148"/>
                  <a:pt x="182" y="1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29802" y="2375091"/>
            <a:ext cx="236894" cy="227419"/>
          </a:xfrm>
          <a:custGeom>
            <a:avLst/>
            <a:gdLst>
              <a:gd name="T0" fmla="*/ 69 w 219"/>
              <a:gd name="T1" fmla="*/ 57 h 210"/>
              <a:gd name="T2" fmla="*/ 30 w 219"/>
              <a:gd name="T3" fmla="*/ 22 h 210"/>
              <a:gd name="T4" fmla="*/ 148 w 219"/>
              <a:gd name="T5" fmla="*/ 35 h 210"/>
              <a:gd name="T6" fmla="*/ 200 w 219"/>
              <a:gd name="T7" fmla="*/ 6 h 210"/>
              <a:gd name="T8" fmla="*/ 148 w 219"/>
              <a:gd name="T9" fmla="*/ 0 h 210"/>
              <a:gd name="T10" fmla="*/ 30 w 219"/>
              <a:gd name="T11" fmla="*/ 13 h 210"/>
              <a:gd name="T12" fmla="*/ 69 w 219"/>
              <a:gd name="T13" fmla="*/ 66 h 210"/>
              <a:gd name="T14" fmla="*/ 21 w 219"/>
              <a:gd name="T15" fmla="*/ 81 h 210"/>
              <a:gd name="T16" fmla="*/ 0 w 219"/>
              <a:gd name="T17" fmla="*/ 188 h 210"/>
              <a:gd name="T18" fmla="*/ 218 w 219"/>
              <a:gd name="T19" fmla="*/ 188 h 210"/>
              <a:gd name="T20" fmla="*/ 209 w 219"/>
              <a:gd name="T21" fmla="*/ 188 h 210"/>
              <a:gd name="T22" fmla="*/ 21 w 219"/>
              <a:gd name="T23" fmla="*/ 201 h 210"/>
              <a:gd name="T24" fmla="*/ 21 w 219"/>
              <a:gd name="T25" fmla="*/ 89 h 210"/>
              <a:gd name="T26" fmla="*/ 209 w 219"/>
              <a:gd name="T27" fmla="*/ 188 h 210"/>
              <a:gd name="T28" fmla="*/ 41 w 219"/>
              <a:gd name="T29" fmla="*/ 125 h 210"/>
              <a:gd name="T30" fmla="*/ 24 w 219"/>
              <a:gd name="T31" fmla="*/ 108 h 210"/>
              <a:gd name="T32" fmla="*/ 41 w 219"/>
              <a:gd name="T33" fmla="*/ 101 h 210"/>
              <a:gd name="T34" fmla="*/ 61 w 219"/>
              <a:gd name="T35" fmla="*/ 108 h 210"/>
              <a:gd name="T36" fmla="*/ 84 w 219"/>
              <a:gd name="T37" fmla="*/ 108 h 210"/>
              <a:gd name="T38" fmla="*/ 67 w 219"/>
              <a:gd name="T39" fmla="*/ 125 h 210"/>
              <a:gd name="T40" fmla="*/ 97 w 219"/>
              <a:gd name="T41" fmla="*/ 108 h 210"/>
              <a:gd name="T42" fmla="*/ 114 w 219"/>
              <a:gd name="T43" fmla="*/ 101 h 210"/>
              <a:gd name="T44" fmla="*/ 114 w 219"/>
              <a:gd name="T45" fmla="*/ 125 h 210"/>
              <a:gd name="T46" fmla="*/ 157 w 219"/>
              <a:gd name="T47" fmla="*/ 108 h 210"/>
              <a:gd name="T48" fmla="*/ 140 w 219"/>
              <a:gd name="T49" fmla="*/ 125 h 210"/>
              <a:gd name="T50" fmla="*/ 134 w 219"/>
              <a:gd name="T51" fmla="*/ 108 h 210"/>
              <a:gd name="T52" fmla="*/ 157 w 219"/>
              <a:gd name="T53" fmla="*/ 108 h 210"/>
              <a:gd name="T54" fmla="*/ 187 w 219"/>
              <a:gd name="T55" fmla="*/ 125 h 210"/>
              <a:gd name="T56" fmla="*/ 171 w 219"/>
              <a:gd name="T57" fmla="*/ 108 h 210"/>
              <a:gd name="T58" fmla="*/ 187 w 219"/>
              <a:gd name="T59" fmla="*/ 101 h 210"/>
              <a:gd name="T60" fmla="*/ 48 w 219"/>
              <a:gd name="T61" fmla="*/ 149 h 210"/>
              <a:gd name="T62" fmla="*/ 24 w 219"/>
              <a:gd name="T63" fmla="*/ 149 h 210"/>
              <a:gd name="T64" fmla="*/ 41 w 219"/>
              <a:gd name="T65" fmla="*/ 133 h 210"/>
              <a:gd name="T66" fmla="*/ 61 w 219"/>
              <a:gd name="T67" fmla="*/ 139 h 210"/>
              <a:gd name="T68" fmla="*/ 78 w 219"/>
              <a:gd name="T69" fmla="*/ 133 h 210"/>
              <a:gd name="T70" fmla="*/ 78 w 219"/>
              <a:gd name="T71" fmla="*/ 156 h 210"/>
              <a:gd name="T72" fmla="*/ 97 w 219"/>
              <a:gd name="T73" fmla="*/ 149 h 210"/>
              <a:gd name="T74" fmla="*/ 114 w 219"/>
              <a:gd name="T75" fmla="*/ 133 h 210"/>
              <a:gd name="T76" fmla="*/ 121 w 219"/>
              <a:gd name="T77" fmla="*/ 149 h 210"/>
              <a:gd name="T78" fmla="*/ 97 w 219"/>
              <a:gd name="T79" fmla="*/ 149 h 210"/>
              <a:gd name="T80" fmla="*/ 150 w 219"/>
              <a:gd name="T81" fmla="*/ 156 h 210"/>
              <a:gd name="T82" fmla="*/ 134 w 219"/>
              <a:gd name="T83" fmla="*/ 139 h 210"/>
              <a:gd name="T84" fmla="*/ 150 w 219"/>
              <a:gd name="T85" fmla="*/ 133 h 210"/>
              <a:gd name="T86" fmla="*/ 194 w 219"/>
              <a:gd name="T87" fmla="*/ 149 h 210"/>
              <a:gd name="T88" fmla="*/ 171 w 219"/>
              <a:gd name="T89" fmla="*/ 149 h 210"/>
              <a:gd name="T90" fmla="*/ 187 w 219"/>
              <a:gd name="T91" fmla="*/ 133 h 210"/>
              <a:gd name="T92" fmla="*/ 48 w 219"/>
              <a:gd name="T93" fmla="*/ 181 h 210"/>
              <a:gd name="T94" fmla="*/ 31 w 219"/>
              <a:gd name="T95" fmla="*/ 187 h 210"/>
              <a:gd name="T96" fmla="*/ 31 w 219"/>
              <a:gd name="T97" fmla="*/ 164 h 210"/>
              <a:gd name="T98" fmla="*/ 194 w 219"/>
              <a:gd name="T99" fmla="*/ 171 h 210"/>
              <a:gd name="T100" fmla="*/ 177 w 219"/>
              <a:gd name="T101" fmla="*/ 187 h 210"/>
              <a:gd name="T102" fmla="*/ 171 w 219"/>
              <a:gd name="T103" fmla="*/ 171 h 210"/>
              <a:gd name="T104" fmla="*/ 194 w 219"/>
              <a:gd name="T105" fmla="*/ 171 h 210"/>
              <a:gd name="T106" fmla="*/ 150 w 219"/>
              <a:gd name="T107" fmla="*/ 187 h 210"/>
              <a:gd name="T108" fmla="*/ 61 w 219"/>
              <a:gd name="T109" fmla="*/ 171 h 210"/>
              <a:gd name="T110" fmla="*/ 150 w 219"/>
              <a:gd name="T111" fmla="*/ 164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19" h="210">
                <a:moveTo>
                  <a:pt x="197" y="81"/>
                </a:moveTo>
                <a:lnTo>
                  <a:pt x="109" y="81"/>
                </a:lnTo>
                <a:lnTo>
                  <a:pt x="109" y="81"/>
                </a:lnTo>
                <a:cubicBezTo>
                  <a:pt x="101" y="66"/>
                  <a:pt x="86" y="57"/>
                  <a:pt x="69" y="57"/>
                </a:cubicBezTo>
                <a:lnTo>
                  <a:pt x="69" y="57"/>
                </a:lnTo>
                <a:lnTo>
                  <a:pt x="30" y="57"/>
                </a:lnTo>
                <a:lnTo>
                  <a:pt x="30" y="57"/>
                </a:lnTo>
                <a:cubicBezTo>
                  <a:pt x="6" y="57"/>
                  <a:pt x="6" y="22"/>
                  <a:pt x="30" y="22"/>
                </a:cubicBezTo>
                <a:lnTo>
                  <a:pt x="140" y="22"/>
                </a:lnTo>
                <a:lnTo>
                  <a:pt x="140" y="26"/>
                </a:lnTo>
                <a:lnTo>
                  <a:pt x="140" y="26"/>
                </a:lnTo>
                <a:cubicBezTo>
                  <a:pt x="140" y="31"/>
                  <a:pt x="144" y="35"/>
                  <a:pt x="148" y="35"/>
                </a:cubicBezTo>
                <a:lnTo>
                  <a:pt x="186" y="35"/>
                </a:lnTo>
                <a:lnTo>
                  <a:pt x="186" y="29"/>
                </a:lnTo>
                <a:lnTo>
                  <a:pt x="200" y="29"/>
                </a:lnTo>
                <a:lnTo>
                  <a:pt x="200" y="6"/>
                </a:lnTo>
                <a:lnTo>
                  <a:pt x="186" y="6"/>
                </a:lnTo>
                <a:lnTo>
                  <a:pt x="186" y="0"/>
                </a:lnTo>
                <a:lnTo>
                  <a:pt x="148" y="0"/>
                </a:lnTo>
                <a:lnTo>
                  <a:pt x="148" y="0"/>
                </a:lnTo>
                <a:cubicBezTo>
                  <a:pt x="144" y="0"/>
                  <a:pt x="140" y="4"/>
                  <a:pt x="140" y="9"/>
                </a:cubicBezTo>
                <a:lnTo>
                  <a:pt x="140" y="13"/>
                </a:lnTo>
                <a:lnTo>
                  <a:pt x="30" y="13"/>
                </a:lnTo>
                <a:lnTo>
                  <a:pt x="30" y="13"/>
                </a:lnTo>
                <a:cubicBezTo>
                  <a:pt x="16" y="13"/>
                  <a:pt x="4" y="25"/>
                  <a:pt x="4" y="39"/>
                </a:cubicBezTo>
                <a:lnTo>
                  <a:pt x="4" y="39"/>
                </a:lnTo>
                <a:cubicBezTo>
                  <a:pt x="4" y="54"/>
                  <a:pt x="16" y="66"/>
                  <a:pt x="30" y="66"/>
                </a:cubicBezTo>
                <a:lnTo>
                  <a:pt x="69" y="66"/>
                </a:lnTo>
                <a:lnTo>
                  <a:pt x="69" y="66"/>
                </a:lnTo>
                <a:lnTo>
                  <a:pt x="69" y="66"/>
                </a:lnTo>
                <a:cubicBezTo>
                  <a:pt x="81" y="66"/>
                  <a:pt x="92" y="71"/>
                  <a:pt x="99" y="81"/>
                </a:cubicBezTo>
                <a:lnTo>
                  <a:pt x="21" y="81"/>
                </a:lnTo>
                <a:lnTo>
                  <a:pt x="21" y="81"/>
                </a:lnTo>
                <a:cubicBezTo>
                  <a:pt x="10" y="81"/>
                  <a:pt x="0" y="90"/>
                  <a:pt x="0" y="100"/>
                </a:cubicBezTo>
                <a:lnTo>
                  <a:pt x="0" y="188"/>
                </a:lnTo>
                <a:lnTo>
                  <a:pt x="0" y="188"/>
                </a:lnTo>
                <a:cubicBezTo>
                  <a:pt x="0" y="200"/>
                  <a:pt x="10" y="209"/>
                  <a:pt x="21" y="209"/>
                </a:cubicBezTo>
                <a:lnTo>
                  <a:pt x="197" y="209"/>
                </a:lnTo>
                <a:lnTo>
                  <a:pt x="197" y="209"/>
                </a:lnTo>
                <a:cubicBezTo>
                  <a:pt x="208" y="209"/>
                  <a:pt x="218" y="200"/>
                  <a:pt x="218" y="188"/>
                </a:cubicBezTo>
                <a:lnTo>
                  <a:pt x="218" y="100"/>
                </a:lnTo>
                <a:lnTo>
                  <a:pt x="218" y="100"/>
                </a:lnTo>
                <a:cubicBezTo>
                  <a:pt x="218" y="90"/>
                  <a:pt x="208" y="81"/>
                  <a:pt x="197" y="81"/>
                </a:cubicBezTo>
                <a:close/>
                <a:moveTo>
                  <a:pt x="209" y="188"/>
                </a:moveTo>
                <a:lnTo>
                  <a:pt x="209" y="188"/>
                </a:lnTo>
                <a:cubicBezTo>
                  <a:pt x="209" y="195"/>
                  <a:pt x="204" y="201"/>
                  <a:pt x="197" y="201"/>
                </a:cubicBezTo>
                <a:lnTo>
                  <a:pt x="21" y="201"/>
                </a:lnTo>
                <a:lnTo>
                  <a:pt x="21" y="201"/>
                </a:lnTo>
                <a:cubicBezTo>
                  <a:pt x="14" y="201"/>
                  <a:pt x="8" y="195"/>
                  <a:pt x="8" y="188"/>
                </a:cubicBezTo>
                <a:lnTo>
                  <a:pt x="8" y="100"/>
                </a:lnTo>
                <a:lnTo>
                  <a:pt x="8" y="100"/>
                </a:lnTo>
                <a:cubicBezTo>
                  <a:pt x="8" y="95"/>
                  <a:pt x="14" y="89"/>
                  <a:pt x="21" y="89"/>
                </a:cubicBezTo>
                <a:lnTo>
                  <a:pt x="197" y="89"/>
                </a:lnTo>
                <a:lnTo>
                  <a:pt x="197" y="89"/>
                </a:lnTo>
                <a:cubicBezTo>
                  <a:pt x="204" y="89"/>
                  <a:pt x="209" y="95"/>
                  <a:pt x="209" y="100"/>
                </a:cubicBezTo>
                <a:lnTo>
                  <a:pt x="209" y="188"/>
                </a:lnTo>
                <a:close/>
                <a:moveTo>
                  <a:pt x="48" y="108"/>
                </a:moveTo>
                <a:lnTo>
                  <a:pt x="48" y="118"/>
                </a:lnTo>
                <a:lnTo>
                  <a:pt x="48" y="118"/>
                </a:lnTo>
                <a:cubicBezTo>
                  <a:pt x="48" y="122"/>
                  <a:pt x="45" y="125"/>
                  <a:pt x="41" y="125"/>
                </a:cubicBezTo>
                <a:lnTo>
                  <a:pt x="31" y="125"/>
                </a:lnTo>
                <a:lnTo>
                  <a:pt x="31" y="125"/>
                </a:lnTo>
                <a:cubicBezTo>
                  <a:pt x="27" y="125"/>
                  <a:pt x="24" y="122"/>
                  <a:pt x="24" y="118"/>
                </a:cubicBezTo>
                <a:lnTo>
                  <a:pt x="24" y="108"/>
                </a:lnTo>
                <a:lnTo>
                  <a:pt x="24" y="108"/>
                </a:lnTo>
                <a:cubicBezTo>
                  <a:pt x="24" y="104"/>
                  <a:pt x="27" y="101"/>
                  <a:pt x="31" y="101"/>
                </a:cubicBezTo>
                <a:lnTo>
                  <a:pt x="41" y="101"/>
                </a:lnTo>
                <a:lnTo>
                  <a:pt x="41" y="101"/>
                </a:lnTo>
                <a:cubicBezTo>
                  <a:pt x="45" y="101"/>
                  <a:pt x="48" y="104"/>
                  <a:pt x="48" y="108"/>
                </a:cubicBezTo>
                <a:close/>
                <a:moveTo>
                  <a:pt x="61" y="118"/>
                </a:moveTo>
                <a:lnTo>
                  <a:pt x="61" y="108"/>
                </a:lnTo>
                <a:lnTo>
                  <a:pt x="61" y="108"/>
                </a:lnTo>
                <a:cubicBezTo>
                  <a:pt x="61" y="104"/>
                  <a:pt x="64" y="101"/>
                  <a:pt x="67" y="101"/>
                </a:cubicBezTo>
                <a:lnTo>
                  <a:pt x="78" y="101"/>
                </a:lnTo>
                <a:lnTo>
                  <a:pt x="78" y="101"/>
                </a:lnTo>
                <a:cubicBezTo>
                  <a:pt x="81" y="101"/>
                  <a:pt x="84" y="104"/>
                  <a:pt x="84" y="108"/>
                </a:cubicBezTo>
                <a:lnTo>
                  <a:pt x="84" y="118"/>
                </a:lnTo>
                <a:lnTo>
                  <a:pt x="84" y="118"/>
                </a:lnTo>
                <a:cubicBezTo>
                  <a:pt x="84" y="122"/>
                  <a:pt x="81" y="125"/>
                  <a:pt x="78" y="125"/>
                </a:cubicBezTo>
                <a:lnTo>
                  <a:pt x="67" y="125"/>
                </a:lnTo>
                <a:lnTo>
                  <a:pt x="67" y="125"/>
                </a:lnTo>
                <a:cubicBezTo>
                  <a:pt x="64" y="125"/>
                  <a:pt x="61" y="122"/>
                  <a:pt x="61" y="118"/>
                </a:cubicBezTo>
                <a:close/>
                <a:moveTo>
                  <a:pt x="97" y="118"/>
                </a:moveTo>
                <a:lnTo>
                  <a:pt x="97" y="108"/>
                </a:lnTo>
                <a:lnTo>
                  <a:pt x="97" y="108"/>
                </a:lnTo>
                <a:cubicBezTo>
                  <a:pt x="97" y="104"/>
                  <a:pt x="100" y="101"/>
                  <a:pt x="104" y="101"/>
                </a:cubicBezTo>
                <a:lnTo>
                  <a:pt x="114" y="101"/>
                </a:lnTo>
                <a:lnTo>
                  <a:pt x="114" y="101"/>
                </a:lnTo>
                <a:cubicBezTo>
                  <a:pt x="118" y="101"/>
                  <a:pt x="121" y="104"/>
                  <a:pt x="121" y="108"/>
                </a:cubicBezTo>
                <a:lnTo>
                  <a:pt x="121" y="118"/>
                </a:lnTo>
                <a:lnTo>
                  <a:pt x="121" y="118"/>
                </a:lnTo>
                <a:cubicBezTo>
                  <a:pt x="121" y="122"/>
                  <a:pt x="118" y="125"/>
                  <a:pt x="114" y="125"/>
                </a:cubicBezTo>
                <a:lnTo>
                  <a:pt x="104" y="125"/>
                </a:lnTo>
                <a:lnTo>
                  <a:pt x="104" y="125"/>
                </a:lnTo>
                <a:cubicBezTo>
                  <a:pt x="100" y="125"/>
                  <a:pt x="97" y="122"/>
                  <a:pt x="97" y="118"/>
                </a:cubicBezTo>
                <a:close/>
                <a:moveTo>
                  <a:pt x="157" y="108"/>
                </a:moveTo>
                <a:lnTo>
                  <a:pt x="157" y="118"/>
                </a:lnTo>
                <a:lnTo>
                  <a:pt x="157" y="118"/>
                </a:lnTo>
                <a:cubicBezTo>
                  <a:pt x="157" y="122"/>
                  <a:pt x="154" y="125"/>
                  <a:pt x="150" y="125"/>
                </a:cubicBezTo>
                <a:lnTo>
                  <a:pt x="140" y="125"/>
                </a:lnTo>
                <a:lnTo>
                  <a:pt x="140" y="125"/>
                </a:lnTo>
                <a:cubicBezTo>
                  <a:pt x="137" y="125"/>
                  <a:pt x="134" y="122"/>
                  <a:pt x="134" y="118"/>
                </a:cubicBezTo>
                <a:lnTo>
                  <a:pt x="134" y="108"/>
                </a:lnTo>
                <a:lnTo>
                  <a:pt x="134" y="108"/>
                </a:lnTo>
                <a:cubicBezTo>
                  <a:pt x="134" y="104"/>
                  <a:pt x="137" y="101"/>
                  <a:pt x="140" y="101"/>
                </a:cubicBezTo>
                <a:lnTo>
                  <a:pt x="150" y="101"/>
                </a:lnTo>
                <a:lnTo>
                  <a:pt x="150" y="101"/>
                </a:lnTo>
                <a:cubicBezTo>
                  <a:pt x="154" y="101"/>
                  <a:pt x="157" y="104"/>
                  <a:pt x="157" y="108"/>
                </a:cubicBezTo>
                <a:close/>
                <a:moveTo>
                  <a:pt x="194" y="108"/>
                </a:moveTo>
                <a:lnTo>
                  <a:pt x="194" y="118"/>
                </a:lnTo>
                <a:lnTo>
                  <a:pt x="194" y="118"/>
                </a:lnTo>
                <a:cubicBezTo>
                  <a:pt x="194" y="122"/>
                  <a:pt x="191" y="125"/>
                  <a:pt x="187" y="125"/>
                </a:cubicBezTo>
                <a:lnTo>
                  <a:pt x="177" y="125"/>
                </a:lnTo>
                <a:lnTo>
                  <a:pt x="177" y="125"/>
                </a:lnTo>
                <a:cubicBezTo>
                  <a:pt x="174" y="125"/>
                  <a:pt x="171" y="122"/>
                  <a:pt x="171" y="118"/>
                </a:cubicBezTo>
                <a:lnTo>
                  <a:pt x="171" y="108"/>
                </a:lnTo>
                <a:lnTo>
                  <a:pt x="171" y="108"/>
                </a:lnTo>
                <a:cubicBezTo>
                  <a:pt x="171" y="104"/>
                  <a:pt x="174" y="101"/>
                  <a:pt x="177" y="101"/>
                </a:cubicBezTo>
                <a:lnTo>
                  <a:pt x="187" y="101"/>
                </a:lnTo>
                <a:lnTo>
                  <a:pt x="187" y="101"/>
                </a:lnTo>
                <a:cubicBezTo>
                  <a:pt x="191" y="101"/>
                  <a:pt x="194" y="104"/>
                  <a:pt x="194" y="108"/>
                </a:cubicBezTo>
                <a:close/>
                <a:moveTo>
                  <a:pt x="48" y="139"/>
                </a:moveTo>
                <a:lnTo>
                  <a:pt x="48" y="149"/>
                </a:lnTo>
                <a:lnTo>
                  <a:pt x="48" y="149"/>
                </a:lnTo>
                <a:cubicBezTo>
                  <a:pt x="48" y="153"/>
                  <a:pt x="45" y="156"/>
                  <a:pt x="41" y="156"/>
                </a:cubicBezTo>
                <a:lnTo>
                  <a:pt x="31" y="156"/>
                </a:lnTo>
                <a:lnTo>
                  <a:pt x="31" y="156"/>
                </a:lnTo>
                <a:cubicBezTo>
                  <a:pt x="27" y="156"/>
                  <a:pt x="24" y="153"/>
                  <a:pt x="24" y="149"/>
                </a:cubicBezTo>
                <a:lnTo>
                  <a:pt x="24" y="139"/>
                </a:lnTo>
                <a:lnTo>
                  <a:pt x="24" y="139"/>
                </a:lnTo>
                <a:cubicBezTo>
                  <a:pt x="24" y="136"/>
                  <a:pt x="27" y="133"/>
                  <a:pt x="31" y="133"/>
                </a:cubicBezTo>
                <a:lnTo>
                  <a:pt x="41" y="133"/>
                </a:lnTo>
                <a:lnTo>
                  <a:pt x="41" y="133"/>
                </a:lnTo>
                <a:cubicBezTo>
                  <a:pt x="45" y="133"/>
                  <a:pt x="48" y="136"/>
                  <a:pt x="48" y="139"/>
                </a:cubicBezTo>
                <a:close/>
                <a:moveTo>
                  <a:pt x="61" y="149"/>
                </a:moveTo>
                <a:lnTo>
                  <a:pt x="61" y="139"/>
                </a:lnTo>
                <a:lnTo>
                  <a:pt x="61" y="139"/>
                </a:lnTo>
                <a:cubicBezTo>
                  <a:pt x="61" y="136"/>
                  <a:pt x="64" y="133"/>
                  <a:pt x="67" y="133"/>
                </a:cubicBezTo>
                <a:lnTo>
                  <a:pt x="78" y="133"/>
                </a:lnTo>
                <a:lnTo>
                  <a:pt x="78" y="133"/>
                </a:lnTo>
                <a:cubicBezTo>
                  <a:pt x="81" y="133"/>
                  <a:pt x="84" y="136"/>
                  <a:pt x="84" y="139"/>
                </a:cubicBezTo>
                <a:lnTo>
                  <a:pt x="84" y="149"/>
                </a:lnTo>
                <a:lnTo>
                  <a:pt x="84" y="149"/>
                </a:lnTo>
                <a:cubicBezTo>
                  <a:pt x="84" y="153"/>
                  <a:pt x="81" y="156"/>
                  <a:pt x="78" y="156"/>
                </a:cubicBezTo>
                <a:lnTo>
                  <a:pt x="67" y="156"/>
                </a:lnTo>
                <a:lnTo>
                  <a:pt x="67" y="156"/>
                </a:lnTo>
                <a:cubicBezTo>
                  <a:pt x="64" y="156"/>
                  <a:pt x="61" y="153"/>
                  <a:pt x="61" y="149"/>
                </a:cubicBezTo>
                <a:close/>
                <a:moveTo>
                  <a:pt x="97" y="149"/>
                </a:moveTo>
                <a:lnTo>
                  <a:pt x="97" y="139"/>
                </a:lnTo>
                <a:lnTo>
                  <a:pt x="97" y="139"/>
                </a:lnTo>
                <a:cubicBezTo>
                  <a:pt x="97" y="136"/>
                  <a:pt x="100" y="133"/>
                  <a:pt x="104" y="133"/>
                </a:cubicBezTo>
                <a:lnTo>
                  <a:pt x="114" y="133"/>
                </a:lnTo>
                <a:lnTo>
                  <a:pt x="114" y="133"/>
                </a:lnTo>
                <a:cubicBezTo>
                  <a:pt x="118" y="133"/>
                  <a:pt x="121" y="136"/>
                  <a:pt x="121" y="139"/>
                </a:cubicBezTo>
                <a:lnTo>
                  <a:pt x="121" y="149"/>
                </a:lnTo>
                <a:lnTo>
                  <a:pt x="121" y="149"/>
                </a:lnTo>
                <a:cubicBezTo>
                  <a:pt x="121" y="153"/>
                  <a:pt x="118" y="156"/>
                  <a:pt x="114" y="156"/>
                </a:cubicBezTo>
                <a:lnTo>
                  <a:pt x="104" y="156"/>
                </a:lnTo>
                <a:lnTo>
                  <a:pt x="104" y="156"/>
                </a:lnTo>
                <a:cubicBezTo>
                  <a:pt x="100" y="156"/>
                  <a:pt x="97" y="153"/>
                  <a:pt x="97" y="149"/>
                </a:cubicBezTo>
                <a:close/>
                <a:moveTo>
                  <a:pt x="157" y="139"/>
                </a:moveTo>
                <a:lnTo>
                  <a:pt x="157" y="149"/>
                </a:lnTo>
                <a:lnTo>
                  <a:pt x="157" y="149"/>
                </a:lnTo>
                <a:cubicBezTo>
                  <a:pt x="157" y="153"/>
                  <a:pt x="154" y="156"/>
                  <a:pt x="150" y="156"/>
                </a:cubicBezTo>
                <a:lnTo>
                  <a:pt x="140" y="156"/>
                </a:lnTo>
                <a:lnTo>
                  <a:pt x="140" y="156"/>
                </a:lnTo>
                <a:cubicBezTo>
                  <a:pt x="137" y="156"/>
                  <a:pt x="134" y="153"/>
                  <a:pt x="134" y="149"/>
                </a:cubicBezTo>
                <a:lnTo>
                  <a:pt x="134" y="139"/>
                </a:lnTo>
                <a:lnTo>
                  <a:pt x="134" y="139"/>
                </a:lnTo>
                <a:cubicBezTo>
                  <a:pt x="134" y="136"/>
                  <a:pt x="137" y="133"/>
                  <a:pt x="140" y="133"/>
                </a:cubicBezTo>
                <a:lnTo>
                  <a:pt x="150" y="133"/>
                </a:lnTo>
                <a:lnTo>
                  <a:pt x="150" y="133"/>
                </a:lnTo>
                <a:cubicBezTo>
                  <a:pt x="154" y="133"/>
                  <a:pt x="157" y="136"/>
                  <a:pt x="157" y="139"/>
                </a:cubicBezTo>
                <a:close/>
                <a:moveTo>
                  <a:pt x="194" y="139"/>
                </a:moveTo>
                <a:lnTo>
                  <a:pt x="194" y="149"/>
                </a:lnTo>
                <a:lnTo>
                  <a:pt x="194" y="149"/>
                </a:lnTo>
                <a:cubicBezTo>
                  <a:pt x="194" y="153"/>
                  <a:pt x="191" y="156"/>
                  <a:pt x="187" y="156"/>
                </a:cubicBezTo>
                <a:lnTo>
                  <a:pt x="177" y="156"/>
                </a:lnTo>
                <a:lnTo>
                  <a:pt x="177" y="156"/>
                </a:lnTo>
                <a:cubicBezTo>
                  <a:pt x="174" y="156"/>
                  <a:pt x="171" y="153"/>
                  <a:pt x="171" y="149"/>
                </a:cubicBezTo>
                <a:lnTo>
                  <a:pt x="171" y="139"/>
                </a:lnTo>
                <a:lnTo>
                  <a:pt x="171" y="139"/>
                </a:lnTo>
                <a:cubicBezTo>
                  <a:pt x="171" y="136"/>
                  <a:pt x="174" y="133"/>
                  <a:pt x="177" y="133"/>
                </a:cubicBezTo>
                <a:lnTo>
                  <a:pt x="187" y="133"/>
                </a:lnTo>
                <a:lnTo>
                  <a:pt x="187" y="133"/>
                </a:lnTo>
                <a:cubicBezTo>
                  <a:pt x="191" y="133"/>
                  <a:pt x="194" y="136"/>
                  <a:pt x="194" y="139"/>
                </a:cubicBezTo>
                <a:close/>
                <a:moveTo>
                  <a:pt x="48" y="171"/>
                </a:moveTo>
                <a:lnTo>
                  <a:pt x="48" y="181"/>
                </a:lnTo>
                <a:lnTo>
                  <a:pt x="48" y="181"/>
                </a:lnTo>
                <a:cubicBezTo>
                  <a:pt x="48" y="184"/>
                  <a:pt x="45" y="187"/>
                  <a:pt x="41" y="187"/>
                </a:cubicBezTo>
                <a:lnTo>
                  <a:pt x="31" y="187"/>
                </a:lnTo>
                <a:lnTo>
                  <a:pt x="31" y="187"/>
                </a:lnTo>
                <a:cubicBezTo>
                  <a:pt x="27" y="187"/>
                  <a:pt x="24" y="184"/>
                  <a:pt x="24" y="181"/>
                </a:cubicBezTo>
                <a:lnTo>
                  <a:pt x="24" y="171"/>
                </a:lnTo>
                <a:lnTo>
                  <a:pt x="24" y="171"/>
                </a:lnTo>
                <a:cubicBezTo>
                  <a:pt x="24" y="167"/>
                  <a:pt x="27" y="164"/>
                  <a:pt x="31" y="164"/>
                </a:cubicBezTo>
                <a:lnTo>
                  <a:pt x="41" y="164"/>
                </a:lnTo>
                <a:lnTo>
                  <a:pt x="41" y="164"/>
                </a:lnTo>
                <a:cubicBezTo>
                  <a:pt x="45" y="164"/>
                  <a:pt x="48" y="167"/>
                  <a:pt x="48" y="171"/>
                </a:cubicBezTo>
                <a:close/>
                <a:moveTo>
                  <a:pt x="194" y="171"/>
                </a:moveTo>
                <a:lnTo>
                  <a:pt x="194" y="181"/>
                </a:lnTo>
                <a:lnTo>
                  <a:pt x="194" y="181"/>
                </a:lnTo>
                <a:cubicBezTo>
                  <a:pt x="194" y="184"/>
                  <a:pt x="191" y="187"/>
                  <a:pt x="187" y="187"/>
                </a:cubicBezTo>
                <a:lnTo>
                  <a:pt x="177" y="187"/>
                </a:lnTo>
                <a:lnTo>
                  <a:pt x="177" y="187"/>
                </a:lnTo>
                <a:cubicBezTo>
                  <a:pt x="174" y="187"/>
                  <a:pt x="171" y="184"/>
                  <a:pt x="171" y="181"/>
                </a:cubicBezTo>
                <a:lnTo>
                  <a:pt x="171" y="171"/>
                </a:lnTo>
                <a:lnTo>
                  <a:pt x="171" y="171"/>
                </a:lnTo>
                <a:cubicBezTo>
                  <a:pt x="171" y="167"/>
                  <a:pt x="174" y="164"/>
                  <a:pt x="177" y="164"/>
                </a:cubicBezTo>
                <a:lnTo>
                  <a:pt x="187" y="164"/>
                </a:lnTo>
                <a:lnTo>
                  <a:pt x="187" y="164"/>
                </a:lnTo>
                <a:cubicBezTo>
                  <a:pt x="191" y="164"/>
                  <a:pt x="194" y="167"/>
                  <a:pt x="194" y="171"/>
                </a:cubicBezTo>
                <a:close/>
                <a:moveTo>
                  <a:pt x="157" y="171"/>
                </a:moveTo>
                <a:lnTo>
                  <a:pt x="157" y="181"/>
                </a:lnTo>
                <a:lnTo>
                  <a:pt x="157" y="181"/>
                </a:lnTo>
                <a:cubicBezTo>
                  <a:pt x="157" y="184"/>
                  <a:pt x="154" y="187"/>
                  <a:pt x="150" y="187"/>
                </a:cubicBezTo>
                <a:lnTo>
                  <a:pt x="67" y="187"/>
                </a:lnTo>
                <a:lnTo>
                  <a:pt x="67" y="187"/>
                </a:lnTo>
                <a:cubicBezTo>
                  <a:pt x="64" y="187"/>
                  <a:pt x="61" y="184"/>
                  <a:pt x="61" y="181"/>
                </a:cubicBezTo>
                <a:lnTo>
                  <a:pt x="61" y="171"/>
                </a:lnTo>
                <a:lnTo>
                  <a:pt x="61" y="171"/>
                </a:lnTo>
                <a:cubicBezTo>
                  <a:pt x="61" y="167"/>
                  <a:pt x="64" y="164"/>
                  <a:pt x="67" y="164"/>
                </a:cubicBezTo>
                <a:lnTo>
                  <a:pt x="150" y="164"/>
                </a:lnTo>
                <a:lnTo>
                  <a:pt x="150" y="164"/>
                </a:lnTo>
                <a:cubicBezTo>
                  <a:pt x="154" y="164"/>
                  <a:pt x="157" y="167"/>
                  <a:pt x="157" y="1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17807" y="2394043"/>
            <a:ext cx="232156" cy="184779"/>
          </a:xfrm>
          <a:custGeom>
            <a:avLst/>
            <a:gdLst>
              <a:gd name="T0" fmla="*/ 205 w 216"/>
              <a:gd name="T1" fmla="*/ 0 h 173"/>
              <a:gd name="T2" fmla="*/ 9 w 216"/>
              <a:gd name="T3" fmla="*/ 0 h 173"/>
              <a:gd name="T4" fmla="*/ 9 w 216"/>
              <a:gd name="T5" fmla="*/ 0 h 173"/>
              <a:gd name="T6" fmla="*/ 0 w 216"/>
              <a:gd name="T7" fmla="*/ 10 h 173"/>
              <a:gd name="T8" fmla="*/ 0 w 216"/>
              <a:gd name="T9" fmla="*/ 130 h 173"/>
              <a:gd name="T10" fmla="*/ 0 w 216"/>
              <a:gd name="T11" fmla="*/ 130 h 173"/>
              <a:gd name="T12" fmla="*/ 9 w 216"/>
              <a:gd name="T13" fmla="*/ 140 h 173"/>
              <a:gd name="T14" fmla="*/ 84 w 216"/>
              <a:gd name="T15" fmla="*/ 140 h 173"/>
              <a:gd name="T16" fmla="*/ 84 w 216"/>
              <a:gd name="T17" fmla="*/ 162 h 173"/>
              <a:gd name="T18" fmla="*/ 62 w 216"/>
              <a:gd name="T19" fmla="*/ 162 h 173"/>
              <a:gd name="T20" fmla="*/ 62 w 216"/>
              <a:gd name="T21" fmla="*/ 172 h 173"/>
              <a:gd name="T22" fmla="*/ 153 w 216"/>
              <a:gd name="T23" fmla="*/ 172 h 173"/>
              <a:gd name="T24" fmla="*/ 153 w 216"/>
              <a:gd name="T25" fmla="*/ 162 h 173"/>
              <a:gd name="T26" fmla="*/ 131 w 216"/>
              <a:gd name="T27" fmla="*/ 162 h 173"/>
              <a:gd name="T28" fmla="*/ 131 w 216"/>
              <a:gd name="T29" fmla="*/ 140 h 173"/>
              <a:gd name="T30" fmla="*/ 205 w 216"/>
              <a:gd name="T31" fmla="*/ 140 h 173"/>
              <a:gd name="T32" fmla="*/ 205 w 216"/>
              <a:gd name="T33" fmla="*/ 140 h 173"/>
              <a:gd name="T34" fmla="*/ 215 w 216"/>
              <a:gd name="T35" fmla="*/ 130 h 173"/>
              <a:gd name="T36" fmla="*/ 215 w 216"/>
              <a:gd name="T37" fmla="*/ 10 h 173"/>
              <a:gd name="T38" fmla="*/ 215 w 216"/>
              <a:gd name="T39" fmla="*/ 10 h 173"/>
              <a:gd name="T40" fmla="*/ 205 w 216"/>
              <a:gd name="T41" fmla="*/ 0 h 173"/>
              <a:gd name="T42" fmla="*/ 207 w 216"/>
              <a:gd name="T43" fmla="*/ 130 h 173"/>
              <a:gd name="T44" fmla="*/ 207 w 216"/>
              <a:gd name="T45" fmla="*/ 130 h 173"/>
              <a:gd name="T46" fmla="*/ 205 w 216"/>
              <a:gd name="T47" fmla="*/ 132 h 173"/>
              <a:gd name="T48" fmla="*/ 9 w 216"/>
              <a:gd name="T49" fmla="*/ 132 h 173"/>
              <a:gd name="T50" fmla="*/ 9 w 216"/>
              <a:gd name="T51" fmla="*/ 132 h 173"/>
              <a:gd name="T52" fmla="*/ 8 w 216"/>
              <a:gd name="T53" fmla="*/ 130 h 173"/>
              <a:gd name="T54" fmla="*/ 8 w 216"/>
              <a:gd name="T55" fmla="*/ 10 h 173"/>
              <a:gd name="T56" fmla="*/ 8 w 216"/>
              <a:gd name="T57" fmla="*/ 10 h 173"/>
              <a:gd name="T58" fmla="*/ 9 w 216"/>
              <a:gd name="T59" fmla="*/ 8 h 173"/>
              <a:gd name="T60" fmla="*/ 205 w 216"/>
              <a:gd name="T61" fmla="*/ 8 h 173"/>
              <a:gd name="T62" fmla="*/ 205 w 216"/>
              <a:gd name="T63" fmla="*/ 8 h 173"/>
              <a:gd name="T64" fmla="*/ 207 w 216"/>
              <a:gd name="T65" fmla="*/ 10 h 173"/>
              <a:gd name="T66" fmla="*/ 207 w 216"/>
              <a:gd name="T67" fmla="*/ 13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16" h="173">
                <a:moveTo>
                  <a:pt x="205" y="0"/>
                </a:moveTo>
                <a:lnTo>
                  <a:pt x="9" y="0"/>
                </a:lnTo>
                <a:lnTo>
                  <a:pt x="9" y="0"/>
                </a:lnTo>
                <a:cubicBezTo>
                  <a:pt x="4" y="0"/>
                  <a:pt x="0" y="4"/>
                  <a:pt x="0" y="10"/>
                </a:cubicBezTo>
                <a:lnTo>
                  <a:pt x="0" y="130"/>
                </a:lnTo>
                <a:lnTo>
                  <a:pt x="0" y="130"/>
                </a:lnTo>
                <a:cubicBezTo>
                  <a:pt x="0" y="135"/>
                  <a:pt x="4" y="140"/>
                  <a:pt x="9" y="140"/>
                </a:cubicBezTo>
                <a:lnTo>
                  <a:pt x="84" y="140"/>
                </a:lnTo>
                <a:lnTo>
                  <a:pt x="84" y="162"/>
                </a:lnTo>
                <a:lnTo>
                  <a:pt x="62" y="162"/>
                </a:lnTo>
                <a:lnTo>
                  <a:pt x="62" y="172"/>
                </a:lnTo>
                <a:lnTo>
                  <a:pt x="153" y="172"/>
                </a:lnTo>
                <a:lnTo>
                  <a:pt x="153" y="162"/>
                </a:lnTo>
                <a:lnTo>
                  <a:pt x="131" y="162"/>
                </a:lnTo>
                <a:lnTo>
                  <a:pt x="131" y="140"/>
                </a:lnTo>
                <a:lnTo>
                  <a:pt x="205" y="140"/>
                </a:lnTo>
                <a:lnTo>
                  <a:pt x="205" y="140"/>
                </a:lnTo>
                <a:cubicBezTo>
                  <a:pt x="211" y="140"/>
                  <a:pt x="215" y="135"/>
                  <a:pt x="215" y="130"/>
                </a:cubicBezTo>
                <a:lnTo>
                  <a:pt x="215" y="10"/>
                </a:lnTo>
                <a:lnTo>
                  <a:pt x="215" y="10"/>
                </a:lnTo>
                <a:cubicBezTo>
                  <a:pt x="215" y="4"/>
                  <a:pt x="211" y="0"/>
                  <a:pt x="205" y="0"/>
                </a:cubicBezTo>
                <a:close/>
                <a:moveTo>
                  <a:pt x="207" y="130"/>
                </a:moveTo>
                <a:lnTo>
                  <a:pt x="207" y="130"/>
                </a:lnTo>
                <a:cubicBezTo>
                  <a:pt x="207" y="131"/>
                  <a:pt x="206" y="132"/>
                  <a:pt x="205" y="132"/>
                </a:cubicBezTo>
                <a:lnTo>
                  <a:pt x="9" y="132"/>
                </a:lnTo>
                <a:lnTo>
                  <a:pt x="9" y="132"/>
                </a:lnTo>
                <a:cubicBezTo>
                  <a:pt x="9" y="132"/>
                  <a:pt x="8" y="131"/>
                  <a:pt x="8" y="130"/>
                </a:cubicBezTo>
                <a:lnTo>
                  <a:pt x="8" y="10"/>
                </a:lnTo>
                <a:lnTo>
                  <a:pt x="8" y="10"/>
                </a:lnTo>
                <a:cubicBezTo>
                  <a:pt x="8" y="9"/>
                  <a:pt x="9" y="8"/>
                  <a:pt x="9" y="8"/>
                </a:cubicBezTo>
                <a:lnTo>
                  <a:pt x="205" y="8"/>
                </a:lnTo>
                <a:lnTo>
                  <a:pt x="205" y="8"/>
                </a:lnTo>
                <a:cubicBezTo>
                  <a:pt x="206" y="8"/>
                  <a:pt x="207" y="9"/>
                  <a:pt x="207" y="10"/>
                </a:cubicBezTo>
                <a:lnTo>
                  <a:pt x="207" y="1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4524" y="2389307"/>
            <a:ext cx="232159" cy="194252"/>
          </a:xfrm>
          <a:custGeom>
            <a:avLst/>
            <a:gdLst>
              <a:gd name="T0" fmla="*/ 199 w 217"/>
              <a:gd name="T1" fmla="*/ 0 h 182"/>
              <a:gd name="T2" fmla="*/ 16 w 217"/>
              <a:gd name="T3" fmla="*/ 0 h 182"/>
              <a:gd name="T4" fmla="*/ 16 w 217"/>
              <a:gd name="T5" fmla="*/ 0 h 182"/>
              <a:gd name="T6" fmla="*/ 0 w 217"/>
              <a:gd name="T7" fmla="*/ 16 h 182"/>
              <a:gd name="T8" fmla="*/ 0 w 217"/>
              <a:gd name="T9" fmla="*/ 137 h 182"/>
              <a:gd name="T10" fmla="*/ 0 w 217"/>
              <a:gd name="T11" fmla="*/ 137 h 182"/>
              <a:gd name="T12" fmla="*/ 16 w 217"/>
              <a:gd name="T13" fmla="*/ 152 h 182"/>
              <a:gd name="T14" fmla="*/ 89 w 217"/>
              <a:gd name="T15" fmla="*/ 152 h 182"/>
              <a:gd name="T16" fmla="*/ 89 w 217"/>
              <a:gd name="T17" fmla="*/ 152 h 182"/>
              <a:gd name="T18" fmla="*/ 86 w 217"/>
              <a:gd name="T19" fmla="*/ 170 h 182"/>
              <a:gd name="T20" fmla="*/ 73 w 217"/>
              <a:gd name="T21" fmla="*/ 170 h 182"/>
              <a:gd name="T22" fmla="*/ 73 w 217"/>
              <a:gd name="T23" fmla="*/ 170 h 182"/>
              <a:gd name="T24" fmla="*/ 73 w 217"/>
              <a:gd name="T25" fmla="*/ 181 h 182"/>
              <a:gd name="T26" fmla="*/ 142 w 217"/>
              <a:gd name="T27" fmla="*/ 181 h 182"/>
              <a:gd name="T28" fmla="*/ 142 w 217"/>
              <a:gd name="T29" fmla="*/ 181 h 182"/>
              <a:gd name="T30" fmla="*/ 142 w 217"/>
              <a:gd name="T31" fmla="*/ 170 h 182"/>
              <a:gd name="T32" fmla="*/ 130 w 217"/>
              <a:gd name="T33" fmla="*/ 170 h 182"/>
              <a:gd name="T34" fmla="*/ 130 w 217"/>
              <a:gd name="T35" fmla="*/ 170 h 182"/>
              <a:gd name="T36" fmla="*/ 127 w 217"/>
              <a:gd name="T37" fmla="*/ 152 h 182"/>
              <a:gd name="T38" fmla="*/ 199 w 217"/>
              <a:gd name="T39" fmla="*/ 152 h 182"/>
              <a:gd name="T40" fmla="*/ 199 w 217"/>
              <a:gd name="T41" fmla="*/ 152 h 182"/>
              <a:gd name="T42" fmla="*/ 216 w 217"/>
              <a:gd name="T43" fmla="*/ 137 h 182"/>
              <a:gd name="T44" fmla="*/ 216 w 217"/>
              <a:gd name="T45" fmla="*/ 16 h 182"/>
              <a:gd name="T46" fmla="*/ 216 w 217"/>
              <a:gd name="T47" fmla="*/ 16 h 182"/>
              <a:gd name="T48" fmla="*/ 199 w 217"/>
              <a:gd name="T49" fmla="*/ 0 h 182"/>
              <a:gd name="T50" fmla="*/ 207 w 217"/>
              <a:gd name="T51" fmla="*/ 137 h 182"/>
              <a:gd name="T52" fmla="*/ 207 w 217"/>
              <a:gd name="T53" fmla="*/ 137 h 182"/>
              <a:gd name="T54" fmla="*/ 199 w 217"/>
              <a:gd name="T55" fmla="*/ 144 h 182"/>
              <a:gd name="T56" fmla="*/ 16 w 217"/>
              <a:gd name="T57" fmla="*/ 144 h 182"/>
              <a:gd name="T58" fmla="*/ 16 w 217"/>
              <a:gd name="T59" fmla="*/ 144 h 182"/>
              <a:gd name="T60" fmla="*/ 9 w 217"/>
              <a:gd name="T61" fmla="*/ 137 h 182"/>
              <a:gd name="T62" fmla="*/ 9 w 217"/>
              <a:gd name="T63" fmla="*/ 126 h 182"/>
              <a:gd name="T64" fmla="*/ 207 w 217"/>
              <a:gd name="T65" fmla="*/ 126 h 182"/>
              <a:gd name="T66" fmla="*/ 207 w 217"/>
              <a:gd name="T67" fmla="*/ 137 h 182"/>
              <a:gd name="T68" fmla="*/ 9 w 217"/>
              <a:gd name="T69" fmla="*/ 118 h 182"/>
              <a:gd name="T70" fmla="*/ 9 w 217"/>
              <a:gd name="T71" fmla="*/ 16 h 182"/>
              <a:gd name="T72" fmla="*/ 9 w 217"/>
              <a:gd name="T73" fmla="*/ 16 h 182"/>
              <a:gd name="T74" fmla="*/ 16 w 217"/>
              <a:gd name="T75" fmla="*/ 9 h 182"/>
              <a:gd name="T76" fmla="*/ 199 w 217"/>
              <a:gd name="T77" fmla="*/ 9 h 182"/>
              <a:gd name="T78" fmla="*/ 199 w 217"/>
              <a:gd name="T79" fmla="*/ 9 h 182"/>
              <a:gd name="T80" fmla="*/ 207 w 217"/>
              <a:gd name="T81" fmla="*/ 16 h 182"/>
              <a:gd name="T82" fmla="*/ 207 w 217"/>
              <a:gd name="T83" fmla="*/ 118 h 182"/>
              <a:gd name="T84" fmla="*/ 9 w 217"/>
              <a:gd name="T85" fmla="*/ 118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17" h="182">
                <a:moveTo>
                  <a:pt x="199" y="0"/>
                </a:moveTo>
                <a:lnTo>
                  <a:pt x="16" y="0"/>
                </a:lnTo>
                <a:lnTo>
                  <a:pt x="16" y="0"/>
                </a:lnTo>
                <a:cubicBezTo>
                  <a:pt x="7" y="0"/>
                  <a:pt x="0" y="7"/>
                  <a:pt x="0" y="16"/>
                </a:cubicBezTo>
                <a:lnTo>
                  <a:pt x="0" y="137"/>
                </a:lnTo>
                <a:lnTo>
                  <a:pt x="0" y="137"/>
                </a:lnTo>
                <a:cubicBezTo>
                  <a:pt x="0" y="146"/>
                  <a:pt x="7" y="152"/>
                  <a:pt x="16" y="152"/>
                </a:cubicBezTo>
                <a:lnTo>
                  <a:pt x="89" y="152"/>
                </a:lnTo>
                <a:lnTo>
                  <a:pt x="89" y="152"/>
                </a:lnTo>
                <a:cubicBezTo>
                  <a:pt x="89" y="159"/>
                  <a:pt x="88" y="165"/>
                  <a:pt x="86" y="170"/>
                </a:cubicBezTo>
                <a:lnTo>
                  <a:pt x="73" y="170"/>
                </a:lnTo>
                <a:lnTo>
                  <a:pt x="73" y="170"/>
                </a:lnTo>
                <a:cubicBezTo>
                  <a:pt x="66" y="170"/>
                  <a:pt x="66" y="181"/>
                  <a:pt x="73" y="181"/>
                </a:cubicBezTo>
                <a:lnTo>
                  <a:pt x="142" y="181"/>
                </a:lnTo>
                <a:lnTo>
                  <a:pt x="142" y="181"/>
                </a:lnTo>
                <a:cubicBezTo>
                  <a:pt x="150" y="181"/>
                  <a:pt x="150" y="170"/>
                  <a:pt x="142" y="170"/>
                </a:cubicBezTo>
                <a:lnTo>
                  <a:pt x="130" y="170"/>
                </a:lnTo>
                <a:lnTo>
                  <a:pt x="130" y="170"/>
                </a:lnTo>
                <a:cubicBezTo>
                  <a:pt x="128" y="165"/>
                  <a:pt x="127" y="159"/>
                  <a:pt x="127" y="152"/>
                </a:cubicBezTo>
                <a:lnTo>
                  <a:pt x="199" y="152"/>
                </a:lnTo>
                <a:lnTo>
                  <a:pt x="199" y="152"/>
                </a:lnTo>
                <a:cubicBezTo>
                  <a:pt x="208" y="152"/>
                  <a:pt x="216" y="146"/>
                  <a:pt x="216" y="137"/>
                </a:cubicBezTo>
                <a:lnTo>
                  <a:pt x="216" y="16"/>
                </a:lnTo>
                <a:lnTo>
                  <a:pt x="216" y="16"/>
                </a:lnTo>
                <a:cubicBezTo>
                  <a:pt x="216" y="7"/>
                  <a:pt x="208" y="0"/>
                  <a:pt x="199" y="0"/>
                </a:cubicBezTo>
                <a:close/>
                <a:moveTo>
                  <a:pt x="207" y="137"/>
                </a:moveTo>
                <a:lnTo>
                  <a:pt x="207" y="137"/>
                </a:lnTo>
                <a:cubicBezTo>
                  <a:pt x="207" y="141"/>
                  <a:pt x="204" y="144"/>
                  <a:pt x="199" y="144"/>
                </a:cubicBezTo>
                <a:lnTo>
                  <a:pt x="16" y="144"/>
                </a:lnTo>
                <a:lnTo>
                  <a:pt x="16" y="144"/>
                </a:lnTo>
                <a:cubicBezTo>
                  <a:pt x="12" y="144"/>
                  <a:pt x="9" y="141"/>
                  <a:pt x="9" y="137"/>
                </a:cubicBezTo>
                <a:lnTo>
                  <a:pt x="9" y="126"/>
                </a:lnTo>
                <a:lnTo>
                  <a:pt x="207" y="126"/>
                </a:lnTo>
                <a:lnTo>
                  <a:pt x="207" y="137"/>
                </a:lnTo>
                <a:close/>
                <a:moveTo>
                  <a:pt x="9" y="118"/>
                </a:moveTo>
                <a:lnTo>
                  <a:pt x="9" y="16"/>
                </a:lnTo>
                <a:lnTo>
                  <a:pt x="9" y="16"/>
                </a:lnTo>
                <a:cubicBezTo>
                  <a:pt x="9" y="12"/>
                  <a:pt x="12" y="9"/>
                  <a:pt x="16" y="9"/>
                </a:cubicBezTo>
                <a:lnTo>
                  <a:pt x="199" y="9"/>
                </a:lnTo>
                <a:lnTo>
                  <a:pt x="199" y="9"/>
                </a:lnTo>
                <a:cubicBezTo>
                  <a:pt x="204" y="9"/>
                  <a:pt x="207" y="12"/>
                  <a:pt x="207" y="16"/>
                </a:cubicBezTo>
                <a:lnTo>
                  <a:pt x="207" y="118"/>
                </a:lnTo>
                <a:lnTo>
                  <a:pt x="9" y="1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32325" y="2365615"/>
            <a:ext cx="255846" cy="241634"/>
          </a:xfrm>
          <a:custGeom>
            <a:avLst/>
            <a:gdLst>
              <a:gd name="T0" fmla="*/ 213 w 237"/>
              <a:gd name="T1" fmla="*/ 117 h 224"/>
              <a:gd name="T2" fmla="*/ 195 w 237"/>
              <a:gd name="T3" fmla="*/ 63 h 224"/>
              <a:gd name="T4" fmla="*/ 41 w 237"/>
              <a:gd name="T5" fmla="*/ 42 h 224"/>
              <a:gd name="T6" fmla="*/ 40 w 237"/>
              <a:gd name="T7" fmla="*/ 63 h 224"/>
              <a:gd name="T8" fmla="*/ 23 w 237"/>
              <a:gd name="T9" fmla="*/ 129 h 224"/>
              <a:gd name="T10" fmla="*/ 58 w 237"/>
              <a:gd name="T11" fmla="*/ 203 h 224"/>
              <a:gd name="T12" fmla="*/ 84 w 237"/>
              <a:gd name="T13" fmla="*/ 116 h 224"/>
              <a:gd name="T14" fmla="*/ 60 w 237"/>
              <a:gd name="T15" fmla="*/ 100 h 224"/>
              <a:gd name="T16" fmla="*/ 43 w 237"/>
              <a:gd name="T17" fmla="*/ 114 h 224"/>
              <a:gd name="T18" fmla="*/ 31 w 237"/>
              <a:gd name="T19" fmla="*/ 117 h 224"/>
              <a:gd name="T20" fmla="*/ 46 w 237"/>
              <a:gd name="T21" fmla="*/ 69 h 224"/>
              <a:gd name="T22" fmla="*/ 170 w 237"/>
              <a:gd name="T23" fmla="*/ 66 h 224"/>
              <a:gd name="T24" fmla="*/ 189 w 237"/>
              <a:gd name="T25" fmla="*/ 69 h 224"/>
              <a:gd name="T26" fmla="*/ 204 w 237"/>
              <a:gd name="T27" fmla="*/ 121 h 224"/>
              <a:gd name="T28" fmla="*/ 191 w 237"/>
              <a:gd name="T29" fmla="*/ 114 h 224"/>
              <a:gd name="T30" fmla="*/ 171 w 237"/>
              <a:gd name="T31" fmla="*/ 99 h 224"/>
              <a:gd name="T32" fmla="*/ 138 w 237"/>
              <a:gd name="T33" fmla="*/ 189 h 224"/>
              <a:gd name="T34" fmla="*/ 176 w 237"/>
              <a:gd name="T35" fmla="*/ 203 h 224"/>
              <a:gd name="T36" fmla="*/ 62 w 237"/>
              <a:gd name="T37" fmla="*/ 107 h 224"/>
              <a:gd name="T38" fmla="*/ 76 w 237"/>
              <a:gd name="T39" fmla="*/ 117 h 224"/>
              <a:gd name="T40" fmla="*/ 65 w 237"/>
              <a:gd name="T41" fmla="*/ 198 h 224"/>
              <a:gd name="T42" fmla="*/ 64 w 237"/>
              <a:gd name="T43" fmla="*/ 196 h 224"/>
              <a:gd name="T44" fmla="*/ 51 w 237"/>
              <a:gd name="T45" fmla="*/ 121 h 224"/>
              <a:gd name="T46" fmla="*/ 51 w 237"/>
              <a:gd name="T47" fmla="*/ 119 h 224"/>
              <a:gd name="T48" fmla="*/ 51 w 237"/>
              <a:gd name="T49" fmla="*/ 117 h 224"/>
              <a:gd name="T50" fmla="*/ 43 w 237"/>
              <a:gd name="T51" fmla="*/ 123 h 224"/>
              <a:gd name="T52" fmla="*/ 55 w 237"/>
              <a:gd name="T53" fmla="*/ 195 h 224"/>
              <a:gd name="T54" fmla="*/ 33 w 237"/>
              <a:gd name="T55" fmla="*/ 162 h 224"/>
              <a:gd name="T56" fmla="*/ 41 w 237"/>
              <a:gd name="T57" fmla="*/ 158 h 224"/>
              <a:gd name="T58" fmla="*/ 43 w 237"/>
              <a:gd name="T59" fmla="*/ 123 h 224"/>
              <a:gd name="T60" fmla="*/ 59 w 237"/>
              <a:gd name="T61" fmla="*/ 60 h 224"/>
              <a:gd name="T62" fmla="*/ 47 w 237"/>
              <a:gd name="T63" fmla="*/ 60 h 224"/>
              <a:gd name="T64" fmla="*/ 188 w 237"/>
              <a:gd name="T65" fmla="*/ 48 h 224"/>
              <a:gd name="T66" fmla="*/ 188 w 237"/>
              <a:gd name="T67" fmla="*/ 60 h 224"/>
              <a:gd name="T68" fmla="*/ 157 w 237"/>
              <a:gd name="T69" fmla="*/ 205 h 224"/>
              <a:gd name="T70" fmla="*/ 159 w 237"/>
              <a:gd name="T71" fmla="*/ 117 h 224"/>
              <a:gd name="T72" fmla="*/ 173 w 237"/>
              <a:gd name="T73" fmla="*/ 107 h 224"/>
              <a:gd name="T74" fmla="*/ 184 w 237"/>
              <a:gd name="T75" fmla="*/ 118 h 224"/>
              <a:gd name="T76" fmla="*/ 184 w 237"/>
              <a:gd name="T77" fmla="*/ 119 h 224"/>
              <a:gd name="T78" fmla="*/ 171 w 237"/>
              <a:gd name="T79" fmla="*/ 194 h 224"/>
              <a:gd name="T80" fmla="*/ 171 w 237"/>
              <a:gd name="T81" fmla="*/ 196 h 224"/>
              <a:gd name="T82" fmla="*/ 170 w 237"/>
              <a:gd name="T83" fmla="*/ 198 h 224"/>
              <a:gd name="T84" fmla="*/ 213 w 237"/>
              <a:gd name="T85" fmla="*/ 164 h 224"/>
              <a:gd name="T86" fmla="*/ 192 w 237"/>
              <a:gd name="T87" fmla="*/ 123 h 224"/>
              <a:gd name="T88" fmla="*/ 203 w 237"/>
              <a:gd name="T89" fmla="*/ 132 h 224"/>
              <a:gd name="T90" fmla="*/ 196 w 237"/>
              <a:gd name="T91" fmla="*/ 164 h 224"/>
              <a:gd name="T92" fmla="*/ 198 w 237"/>
              <a:gd name="T93" fmla="*/ 164 h 224"/>
              <a:gd name="T94" fmla="*/ 210 w 237"/>
              <a:gd name="T95" fmla="*/ 141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7" h="224">
                <a:moveTo>
                  <a:pt x="212" y="129"/>
                </a:moveTo>
                <a:lnTo>
                  <a:pt x="212" y="129"/>
                </a:lnTo>
                <a:cubicBezTo>
                  <a:pt x="212" y="125"/>
                  <a:pt x="213" y="121"/>
                  <a:pt x="213" y="117"/>
                </a:cubicBezTo>
                <a:lnTo>
                  <a:pt x="213" y="117"/>
                </a:lnTo>
                <a:cubicBezTo>
                  <a:pt x="213" y="99"/>
                  <a:pt x="207" y="80"/>
                  <a:pt x="195" y="63"/>
                </a:cubicBezTo>
                <a:lnTo>
                  <a:pt x="195" y="63"/>
                </a:lnTo>
                <a:cubicBezTo>
                  <a:pt x="200" y="57"/>
                  <a:pt x="200" y="48"/>
                  <a:pt x="194" y="42"/>
                </a:cubicBezTo>
                <a:lnTo>
                  <a:pt x="194" y="42"/>
                </a:lnTo>
                <a:cubicBezTo>
                  <a:pt x="152" y="0"/>
                  <a:pt x="83" y="0"/>
                  <a:pt x="41" y="42"/>
                </a:cubicBezTo>
                <a:lnTo>
                  <a:pt x="41" y="42"/>
                </a:lnTo>
                <a:cubicBezTo>
                  <a:pt x="36" y="48"/>
                  <a:pt x="35" y="57"/>
                  <a:pt x="40" y="63"/>
                </a:cubicBezTo>
                <a:lnTo>
                  <a:pt x="40" y="63"/>
                </a:lnTo>
                <a:cubicBezTo>
                  <a:pt x="28" y="80"/>
                  <a:pt x="22" y="99"/>
                  <a:pt x="22" y="117"/>
                </a:cubicBezTo>
                <a:lnTo>
                  <a:pt x="22" y="117"/>
                </a:lnTo>
                <a:cubicBezTo>
                  <a:pt x="22" y="121"/>
                  <a:pt x="23" y="125"/>
                  <a:pt x="23" y="129"/>
                </a:cubicBezTo>
                <a:lnTo>
                  <a:pt x="23" y="129"/>
                </a:lnTo>
                <a:cubicBezTo>
                  <a:pt x="0" y="159"/>
                  <a:pt x="21" y="203"/>
                  <a:pt x="58" y="203"/>
                </a:cubicBezTo>
                <a:lnTo>
                  <a:pt x="58" y="203"/>
                </a:lnTo>
                <a:cubicBezTo>
                  <a:pt x="71" y="223"/>
                  <a:pt x="101" y="211"/>
                  <a:pt x="97" y="189"/>
                </a:cubicBezTo>
                <a:lnTo>
                  <a:pt x="84" y="116"/>
                </a:lnTo>
                <a:lnTo>
                  <a:pt x="84" y="116"/>
                </a:lnTo>
                <a:cubicBezTo>
                  <a:pt x="83" y="106"/>
                  <a:pt x="74" y="99"/>
                  <a:pt x="64" y="99"/>
                </a:cubicBezTo>
                <a:lnTo>
                  <a:pt x="64" y="99"/>
                </a:lnTo>
                <a:cubicBezTo>
                  <a:pt x="63" y="99"/>
                  <a:pt x="61" y="99"/>
                  <a:pt x="60" y="100"/>
                </a:cubicBezTo>
                <a:lnTo>
                  <a:pt x="60" y="100"/>
                </a:lnTo>
                <a:cubicBezTo>
                  <a:pt x="52" y="101"/>
                  <a:pt x="45" y="106"/>
                  <a:pt x="43" y="114"/>
                </a:cubicBezTo>
                <a:lnTo>
                  <a:pt x="43" y="114"/>
                </a:lnTo>
                <a:cubicBezTo>
                  <a:pt x="39" y="116"/>
                  <a:pt x="35" y="118"/>
                  <a:pt x="31" y="121"/>
                </a:cubicBezTo>
                <a:lnTo>
                  <a:pt x="31" y="121"/>
                </a:lnTo>
                <a:cubicBezTo>
                  <a:pt x="31" y="120"/>
                  <a:pt x="31" y="119"/>
                  <a:pt x="31" y="117"/>
                </a:cubicBezTo>
                <a:lnTo>
                  <a:pt x="31" y="117"/>
                </a:lnTo>
                <a:cubicBezTo>
                  <a:pt x="31" y="101"/>
                  <a:pt x="36" y="84"/>
                  <a:pt x="46" y="69"/>
                </a:cubicBezTo>
                <a:lnTo>
                  <a:pt x="46" y="69"/>
                </a:lnTo>
                <a:cubicBezTo>
                  <a:pt x="52" y="72"/>
                  <a:pt x="60" y="71"/>
                  <a:pt x="65" y="66"/>
                </a:cubicBezTo>
                <a:lnTo>
                  <a:pt x="65" y="66"/>
                </a:lnTo>
                <a:cubicBezTo>
                  <a:pt x="94" y="36"/>
                  <a:pt x="141" y="36"/>
                  <a:pt x="170" y="66"/>
                </a:cubicBezTo>
                <a:lnTo>
                  <a:pt x="170" y="66"/>
                </a:lnTo>
                <a:cubicBezTo>
                  <a:pt x="175" y="71"/>
                  <a:pt x="182" y="72"/>
                  <a:pt x="189" y="69"/>
                </a:cubicBezTo>
                <a:lnTo>
                  <a:pt x="189" y="69"/>
                </a:lnTo>
                <a:cubicBezTo>
                  <a:pt x="199" y="83"/>
                  <a:pt x="204" y="101"/>
                  <a:pt x="204" y="117"/>
                </a:cubicBezTo>
                <a:lnTo>
                  <a:pt x="204" y="117"/>
                </a:lnTo>
                <a:cubicBezTo>
                  <a:pt x="204" y="119"/>
                  <a:pt x="204" y="120"/>
                  <a:pt x="204" y="121"/>
                </a:cubicBezTo>
                <a:lnTo>
                  <a:pt x="204" y="121"/>
                </a:lnTo>
                <a:cubicBezTo>
                  <a:pt x="200" y="118"/>
                  <a:pt x="196" y="116"/>
                  <a:pt x="191" y="114"/>
                </a:cubicBezTo>
                <a:lnTo>
                  <a:pt x="191" y="114"/>
                </a:lnTo>
                <a:cubicBezTo>
                  <a:pt x="190" y="106"/>
                  <a:pt x="183" y="101"/>
                  <a:pt x="175" y="100"/>
                </a:cubicBezTo>
                <a:lnTo>
                  <a:pt x="175" y="100"/>
                </a:lnTo>
                <a:cubicBezTo>
                  <a:pt x="173" y="99"/>
                  <a:pt x="172" y="99"/>
                  <a:pt x="171" y="99"/>
                </a:cubicBezTo>
                <a:lnTo>
                  <a:pt x="171" y="99"/>
                </a:lnTo>
                <a:cubicBezTo>
                  <a:pt x="161" y="99"/>
                  <a:pt x="152" y="106"/>
                  <a:pt x="151" y="116"/>
                </a:cubicBezTo>
                <a:lnTo>
                  <a:pt x="138" y="189"/>
                </a:lnTo>
                <a:lnTo>
                  <a:pt x="138" y="189"/>
                </a:lnTo>
                <a:cubicBezTo>
                  <a:pt x="135" y="211"/>
                  <a:pt x="164" y="223"/>
                  <a:pt x="176" y="203"/>
                </a:cubicBezTo>
                <a:lnTo>
                  <a:pt x="176" y="203"/>
                </a:lnTo>
                <a:cubicBezTo>
                  <a:pt x="215" y="203"/>
                  <a:pt x="236" y="159"/>
                  <a:pt x="212" y="129"/>
                </a:cubicBezTo>
                <a:close/>
                <a:moveTo>
                  <a:pt x="62" y="107"/>
                </a:moveTo>
                <a:lnTo>
                  <a:pt x="62" y="107"/>
                </a:lnTo>
                <a:cubicBezTo>
                  <a:pt x="62" y="107"/>
                  <a:pt x="63" y="107"/>
                  <a:pt x="64" y="107"/>
                </a:cubicBezTo>
                <a:lnTo>
                  <a:pt x="64" y="107"/>
                </a:lnTo>
                <a:cubicBezTo>
                  <a:pt x="70" y="107"/>
                  <a:pt x="75" y="111"/>
                  <a:pt x="76" y="117"/>
                </a:cubicBezTo>
                <a:lnTo>
                  <a:pt x="89" y="190"/>
                </a:lnTo>
                <a:lnTo>
                  <a:pt x="89" y="190"/>
                </a:lnTo>
                <a:cubicBezTo>
                  <a:pt x="91" y="204"/>
                  <a:pt x="71" y="211"/>
                  <a:pt x="65" y="198"/>
                </a:cubicBezTo>
                <a:lnTo>
                  <a:pt x="65" y="198"/>
                </a:lnTo>
                <a:lnTo>
                  <a:pt x="65" y="198"/>
                </a:lnTo>
                <a:cubicBezTo>
                  <a:pt x="65" y="197"/>
                  <a:pt x="64" y="197"/>
                  <a:pt x="64" y="196"/>
                </a:cubicBezTo>
                <a:lnTo>
                  <a:pt x="64" y="196"/>
                </a:lnTo>
                <a:cubicBezTo>
                  <a:pt x="64" y="196"/>
                  <a:pt x="64" y="195"/>
                  <a:pt x="64" y="194"/>
                </a:cubicBezTo>
                <a:lnTo>
                  <a:pt x="51" y="121"/>
                </a:lnTo>
                <a:lnTo>
                  <a:pt x="51" y="121"/>
                </a:lnTo>
                <a:lnTo>
                  <a:pt x="51" y="121"/>
                </a:lnTo>
                <a:cubicBezTo>
                  <a:pt x="51" y="121"/>
                  <a:pt x="51" y="120"/>
                  <a:pt x="51" y="119"/>
                </a:cubicBezTo>
                <a:lnTo>
                  <a:pt x="51" y="119"/>
                </a:lnTo>
                <a:lnTo>
                  <a:pt x="51" y="118"/>
                </a:lnTo>
                <a:lnTo>
                  <a:pt x="51" y="117"/>
                </a:lnTo>
                <a:lnTo>
                  <a:pt x="51" y="117"/>
                </a:lnTo>
                <a:cubicBezTo>
                  <a:pt x="52" y="112"/>
                  <a:pt x="56" y="108"/>
                  <a:pt x="62" y="107"/>
                </a:cubicBezTo>
                <a:close/>
                <a:moveTo>
                  <a:pt x="43" y="123"/>
                </a:moveTo>
                <a:lnTo>
                  <a:pt x="49" y="159"/>
                </a:lnTo>
                <a:lnTo>
                  <a:pt x="55" y="195"/>
                </a:lnTo>
                <a:lnTo>
                  <a:pt x="55" y="195"/>
                </a:lnTo>
                <a:cubicBezTo>
                  <a:pt x="29" y="192"/>
                  <a:pt x="14" y="165"/>
                  <a:pt x="25" y="141"/>
                </a:cubicBezTo>
                <a:lnTo>
                  <a:pt x="25" y="141"/>
                </a:lnTo>
                <a:cubicBezTo>
                  <a:pt x="27" y="148"/>
                  <a:pt x="30" y="155"/>
                  <a:pt x="33" y="162"/>
                </a:cubicBezTo>
                <a:lnTo>
                  <a:pt x="33" y="162"/>
                </a:lnTo>
                <a:cubicBezTo>
                  <a:pt x="36" y="167"/>
                  <a:pt x="43" y="163"/>
                  <a:pt x="41" y="158"/>
                </a:cubicBezTo>
                <a:lnTo>
                  <a:pt x="41" y="158"/>
                </a:lnTo>
                <a:cubicBezTo>
                  <a:pt x="36" y="150"/>
                  <a:pt x="33" y="141"/>
                  <a:pt x="32" y="132"/>
                </a:cubicBezTo>
                <a:lnTo>
                  <a:pt x="32" y="132"/>
                </a:lnTo>
                <a:cubicBezTo>
                  <a:pt x="35" y="128"/>
                  <a:pt x="39" y="125"/>
                  <a:pt x="43" y="123"/>
                </a:cubicBezTo>
                <a:close/>
                <a:moveTo>
                  <a:pt x="176" y="60"/>
                </a:moveTo>
                <a:lnTo>
                  <a:pt x="176" y="60"/>
                </a:lnTo>
                <a:cubicBezTo>
                  <a:pt x="144" y="27"/>
                  <a:pt x="92" y="27"/>
                  <a:pt x="59" y="60"/>
                </a:cubicBezTo>
                <a:lnTo>
                  <a:pt x="59" y="60"/>
                </a:lnTo>
                <a:cubicBezTo>
                  <a:pt x="56" y="63"/>
                  <a:pt x="50" y="63"/>
                  <a:pt x="47" y="60"/>
                </a:cubicBezTo>
                <a:lnTo>
                  <a:pt x="47" y="60"/>
                </a:lnTo>
                <a:cubicBezTo>
                  <a:pt x="44" y="57"/>
                  <a:pt x="44" y="51"/>
                  <a:pt x="47" y="48"/>
                </a:cubicBezTo>
                <a:lnTo>
                  <a:pt x="47" y="48"/>
                </a:lnTo>
                <a:cubicBezTo>
                  <a:pt x="86" y="9"/>
                  <a:pt x="149" y="9"/>
                  <a:pt x="188" y="48"/>
                </a:cubicBezTo>
                <a:lnTo>
                  <a:pt x="188" y="48"/>
                </a:lnTo>
                <a:cubicBezTo>
                  <a:pt x="191" y="51"/>
                  <a:pt x="191" y="56"/>
                  <a:pt x="188" y="60"/>
                </a:cubicBezTo>
                <a:lnTo>
                  <a:pt x="188" y="60"/>
                </a:lnTo>
                <a:cubicBezTo>
                  <a:pt x="184" y="63"/>
                  <a:pt x="179" y="63"/>
                  <a:pt x="176" y="60"/>
                </a:cubicBezTo>
                <a:close/>
                <a:moveTo>
                  <a:pt x="157" y="205"/>
                </a:moveTo>
                <a:lnTo>
                  <a:pt x="157" y="205"/>
                </a:lnTo>
                <a:cubicBezTo>
                  <a:pt x="150" y="204"/>
                  <a:pt x="145" y="197"/>
                  <a:pt x="147" y="190"/>
                </a:cubicBezTo>
                <a:lnTo>
                  <a:pt x="159" y="117"/>
                </a:lnTo>
                <a:lnTo>
                  <a:pt x="159" y="117"/>
                </a:lnTo>
                <a:cubicBezTo>
                  <a:pt x="160" y="111"/>
                  <a:pt x="165" y="107"/>
                  <a:pt x="171" y="107"/>
                </a:cubicBezTo>
                <a:lnTo>
                  <a:pt x="171" y="107"/>
                </a:lnTo>
                <a:cubicBezTo>
                  <a:pt x="172" y="107"/>
                  <a:pt x="173" y="107"/>
                  <a:pt x="173" y="107"/>
                </a:cubicBezTo>
                <a:lnTo>
                  <a:pt x="173" y="107"/>
                </a:lnTo>
                <a:cubicBezTo>
                  <a:pt x="179" y="108"/>
                  <a:pt x="183" y="112"/>
                  <a:pt x="184" y="117"/>
                </a:cubicBezTo>
                <a:lnTo>
                  <a:pt x="184" y="118"/>
                </a:lnTo>
                <a:lnTo>
                  <a:pt x="184" y="118"/>
                </a:lnTo>
                <a:lnTo>
                  <a:pt x="184" y="119"/>
                </a:lnTo>
                <a:lnTo>
                  <a:pt x="184" y="119"/>
                </a:lnTo>
                <a:cubicBezTo>
                  <a:pt x="184" y="120"/>
                  <a:pt x="184" y="121"/>
                  <a:pt x="184" y="121"/>
                </a:cubicBezTo>
                <a:lnTo>
                  <a:pt x="171" y="194"/>
                </a:lnTo>
                <a:lnTo>
                  <a:pt x="171" y="194"/>
                </a:lnTo>
                <a:lnTo>
                  <a:pt x="171" y="194"/>
                </a:lnTo>
                <a:cubicBezTo>
                  <a:pt x="171" y="195"/>
                  <a:pt x="171" y="196"/>
                  <a:pt x="171" y="196"/>
                </a:cubicBezTo>
                <a:lnTo>
                  <a:pt x="171" y="196"/>
                </a:lnTo>
                <a:cubicBezTo>
                  <a:pt x="171" y="197"/>
                  <a:pt x="170" y="197"/>
                  <a:pt x="170" y="198"/>
                </a:cubicBezTo>
                <a:lnTo>
                  <a:pt x="170" y="198"/>
                </a:lnTo>
                <a:lnTo>
                  <a:pt x="170" y="198"/>
                </a:lnTo>
                <a:cubicBezTo>
                  <a:pt x="168" y="203"/>
                  <a:pt x="162" y="206"/>
                  <a:pt x="157" y="205"/>
                </a:cubicBezTo>
                <a:close/>
                <a:moveTo>
                  <a:pt x="213" y="164"/>
                </a:moveTo>
                <a:lnTo>
                  <a:pt x="213" y="164"/>
                </a:lnTo>
                <a:cubicBezTo>
                  <a:pt x="210" y="181"/>
                  <a:pt x="197" y="193"/>
                  <a:pt x="180" y="195"/>
                </a:cubicBezTo>
                <a:lnTo>
                  <a:pt x="186" y="159"/>
                </a:lnTo>
                <a:lnTo>
                  <a:pt x="192" y="123"/>
                </a:lnTo>
                <a:lnTo>
                  <a:pt x="192" y="123"/>
                </a:lnTo>
                <a:cubicBezTo>
                  <a:pt x="196" y="125"/>
                  <a:pt x="200" y="128"/>
                  <a:pt x="203" y="132"/>
                </a:cubicBezTo>
                <a:lnTo>
                  <a:pt x="203" y="132"/>
                </a:lnTo>
                <a:cubicBezTo>
                  <a:pt x="202" y="141"/>
                  <a:pt x="199" y="150"/>
                  <a:pt x="194" y="158"/>
                </a:cubicBezTo>
                <a:lnTo>
                  <a:pt x="194" y="158"/>
                </a:lnTo>
                <a:cubicBezTo>
                  <a:pt x="193" y="161"/>
                  <a:pt x="194" y="163"/>
                  <a:pt x="196" y="164"/>
                </a:cubicBezTo>
                <a:lnTo>
                  <a:pt x="196" y="164"/>
                </a:lnTo>
                <a:cubicBezTo>
                  <a:pt x="197" y="164"/>
                  <a:pt x="197" y="164"/>
                  <a:pt x="198" y="164"/>
                </a:cubicBezTo>
                <a:lnTo>
                  <a:pt x="198" y="164"/>
                </a:lnTo>
                <a:cubicBezTo>
                  <a:pt x="200" y="164"/>
                  <a:pt x="201" y="164"/>
                  <a:pt x="201" y="162"/>
                </a:cubicBezTo>
                <a:lnTo>
                  <a:pt x="201" y="162"/>
                </a:lnTo>
                <a:cubicBezTo>
                  <a:pt x="205" y="156"/>
                  <a:pt x="208" y="148"/>
                  <a:pt x="210" y="141"/>
                </a:cubicBezTo>
                <a:lnTo>
                  <a:pt x="210" y="141"/>
                </a:lnTo>
                <a:cubicBezTo>
                  <a:pt x="213" y="148"/>
                  <a:pt x="214" y="156"/>
                  <a:pt x="213" y="1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58535" y="2375091"/>
            <a:ext cx="232156" cy="232158"/>
          </a:xfrm>
          <a:custGeom>
            <a:avLst/>
            <a:gdLst>
              <a:gd name="T0" fmla="*/ 154 w 215"/>
              <a:gd name="T1" fmla="*/ 67 h 215"/>
              <a:gd name="T2" fmla="*/ 59 w 215"/>
              <a:gd name="T3" fmla="*/ 74 h 215"/>
              <a:gd name="T4" fmla="*/ 59 w 215"/>
              <a:gd name="T5" fmla="*/ 56 h 215"/>
              <a:gd name="T6" fmla="*/ 154 w 215"/>
              <a:gd name="T7" fmla="*/ 49 h 215"/>
              <a:gd name="T8" fmla="*/ 59 w 215"/>
              <a:gd name="T9" fmla="*/ 56 h 215"/>
              <a:gd name="T10" fmla="*/ 59 w 215"/>
              <a:gd name="T11" fmla="*/ 24 h 215"/>
              <a:gd name="T12" fmla="*/ 119 w 215"/>
              <a:gd name="T13" fmla="*/ 31 h 215"/>
              <a:gd name="T14" fmla="*/ 214 w 215"/>
              <a:gd name="T15" fmla="*/ 113 h 215"/>
              <a:gd name="T16" fmla="*/ 214 w 215"/>
              <a:gd name="T17" fmla="*/ 197 h 215"/>
              <a:gd name="T18" fmla="*/ 16 w 215"/>
              <a:gd name="T19" fmla="*/ 214 h 215"/>
              <a:gd name="T20" fmla="*/ 0 w 215"/>
              <a:gd name="T21" fmla="*/ 197 h 215"/>
              <a:gd name="T22" fmla="*/ 0 w 215"/>
              <a:gd name="T23" fmla="*/ 113 h 215"/>
              <a:gd name="T24" fmla="*/ 23 w 215"/>
              <a:gd name="T25" fmla="*/ 97 h 215"/>
              <a:gd name="T26" fmla="*/ 23 w 215"/>
              <a:gd name="T27" fmla="*/ 74 h 215"/>
              <a:gd name="T28" fmla="*/ 38 w 215"/>
              <a:gd name="T29" fmla="*/ 17 h 215"/>
              <a:gd name="T30" fmla="*/ 55 w 215"/>
              <a:gd name="T31" fmla="*/ 0 h 215"/>
              <a:gd name="T32" fmla="*/ 159 w 215"/>
              <a:gd name="T33" fmla="*/ 0 h 215"/>
              <a:gd name="T34" fmla="*/ 175 w 215"/>
              <a:gd name="T35" fmla="*/ 58 h 215"/>
              <a:gd name="T36" fmla="*/ 190 w 215"/>
              <a:gd name="T37" fmla="*/ 74 h 215"/>
              <a:gd name="T38" fmla="*/ 197 w 215"/>
              <a:gd name="T39" fmla="*/ 97 h 215"/>
              <a:gd name="T40" fmla="*/ 214 w 215"/>
              <a:gd name="T41" fmla="*/ 113 h 215"/>
              <a:gd name="T42" fmla="*/ 167 w 215"/>
              <a:gd name="T43" fmla="*/ 97 h 215"/>
              <a:gd name="T44" fmla="*/ 167 w 215"/>
              <a:gd name="T45" fmla="*/ 17 h 215"/>
              <a:gd name="T46" fmla="*/ 55 w 215"/>
              <a:gd name="T47" fmla="*/ 8 h 215"/>
              <a:gd name="T48" fmla="*/ 46 w 215"/>
              <a:gd name="T49" fmla="*/ 17 h 215"/>
              <a:gd name="T50" fmla="*/ 205 w 215"/>
              <a:gd name="T51" fmla="*/ 197 h 215"/>
              <a:gd name="T52" fmla="*/ 205 w 215"/>
              <a:gd name="T53" fmla="*/ 113 h 215"/>
              <a:gd name="T54" fmla="*/ 197 w 215"/>
              <a:gd name="T55" fmla="*/ 105 h 215"/>
              <a:gd name="T56" fmla="*/ 182 w 215"/>
              <a:gd name="T57" fmla="*/ 74 h 215"/>
              <a:gd name="T58" fmla="*/ 175 w 215"/>
              <a:gd name="T59" fmla="*/ 66 h 215"/>
              <a:gd name="T60" fmla="*/ 38 w 215"/>
              <a:gd name="T61" fmla="*/ 105 h 215"/>
              <a:gd name="T62" fmla="*/ 38 w 215"/>
              <a:gd name="T63" fmla="*/ 66 h 215"/>
              <a:gd name="T64" fmla="*/ 32 w 215"/>
              <a:gd name="T65" fmla="*/ 105 h 215"/>
              <a:gd name="T66" fmla="*/ 16 w 215"/>
              <a:gd name="T67" fmla="*/ 105 h 215"/>
              <a:gd name="T68" fmla="*/ 8 w 215"/>
              <a:gd name="T69" fmla="*/ 197 h 215"/>
              <a:gd name="T70" fmla="*/ 16 w 215"/>
              <a:gd name="T71" fmla="*/ 205 h 215"/>
              <a:gd name="T72" fmla="*/ 197 w 215"/>
              <a:gd name="T73" fmla="*/ 205 h 215"/>
              <a:gd name="T74" fmla="*/ 177 w 215"/>
              <a:gd name="T75" fmla="*/ 121 h 215"/>
              <a:gd name="T76" fmla="*/ 171 w 215"/>
              <a:gd name="T77" fmla="*/ 137 h 215"/>
              <a:gd name="T78" fmla="*/ 186 w 215"/>
              <a:gd name="T79" fmla="*/ 130 h 215"/>
              <a:gd name="T80" fmla="*/ 177 w 215"/>
              <a:gd name="T81" fmla="*/ 121 h 215"/>
              <a:gd name="T82" fmla="*/ 34 w 215"/>
              <a:gd name="T83" fmla="*/ 169 h 215"/>
              <a:gd name="T84" fmla="*/ 34 w 215"/>
              <a:gd name="T85" fmla="*/ 184 h 215"/>
              <a:gd name="T86" fmla="*/ 179 w 215"/>
              <a:gd name="T87" fmla="*/ 184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15" h="215">
                <a:moveTo>
                  <a:pt x="59" y="67"/>
                </a:moveTo>
                <a:lnTo>
                  <a:pt x="154" y="67"/>
                </a:lnTo>
                <a:lnTo>
                  <a:pt x="154" y="74"/>
                </a:lnTo>
                <a:lnTo>
                  <a:pt x="59" y="74"/>
                </a:lnTo>
                <a:lnTo>
                  <a:pt x="59" y="67"/>
                </a:lnTo>
                <a:close/>
                <a:moveTo>
                  <a:pt x="59" y="56"/>
                </a:moveTo>
                <a:lnTo>
                  <a:pt x="154" y="56"/>
                </a:lnTo>
                <a:lnTo>
                  <a:pt x="154" y="49"/>
                </a:lnTo>
                <a:lnTo>
                  <a:pt x="59" y="49"/>
                </a:lnTo>
                <a:lnTo>
                  <a:pt x="59" y="56"/>
                </a:lnTo>
                <a:close/>
                <a:moveTo>
                  <a:pt x="119" y="24"/>
                </a:moveTo>
                <a:lnTo>
                  <a:pt x="59" y="24"/>
                </a:lnTo>
                <a:lnTo>
                  <a:pt x="59" y="31"/>
                </a:lnTo>
                <a:lnTo>
                  <a:pt x="119" y="31"/>
                </a:lnTo>
                <a:lnTo>
                  <a:pt x="119" y="24"/>
                </a:lnTo>
                <a:close/>
                <a:moveTo>
                  <a:pt x="214" y="113"/>
                </a:moveTo>
                <a:lnTo>
                  <a:pt x="214" y="197"/>
                </a:lnTo>
                <a:lnTo>
                  <a:pt x="214" y="197"/>
                </a:lnTo>
                <a:cubicBezTo>
                  <a:pt x="214" y="206"/>
                  <a:pt x="206" y="214"/>
                  <a:pt x="197" y="214"/>
                </a:cubicBezTo>
                <a:lnTo>
                  <a:pt x="16" y="214"/>
                </a:lnTo>
                <a:lnTo>
                  <a:pt x="16" y="214"/>
                </a:lnTo>
                <a:cubicBezTo>
                  <a:pt x="7" y="214"/>
                  <a:pt x="0" y="206"/>
                  <a:pt x="0" y="197"/>
                </a:cubicBezTo>
                <a:lnTo>
                  <a:pt x="0" y="113"/>
                </a:lnTo>
                <a:lnTo>
                  <a:pt x="0" y="113"/>
                </a:lnTo>
                <a:cubicBezTo>
                  <a:pt x="0" y="104"/>
                  <a:pt x="7" y="97"/>
                  <a:pt x="16" y="97"/>
                </a:cubicBezTo>
                <a:lnTo>
                  <a:pt x="23" y="97"/>
                </a:lnTo>
                <a:lnTo>
                  <a:pt x="23" y="74"/>
                </a:lnTo>
                <a:lnTo>
                  <a:pt x="23" y="74"/>
                </a:lnTo>
                <a:cubicBezTo>
                  <a:pt x="23" y="66"/>
                  <a:pt x="30" y="58"/>
                  <a:pt x="38" y="58"/>
                </a:cubicBezTo>
                <a:lnTo>
                  <a:pt x="38" y="17"/>
                </a:lnTo>
                <a:lnTo>
                  <a:pt x="38" y="17"/>
                </a:lnTo>
                <a:cubicBezTo>
                  <a:pt x="38" y="7"/>
                  <a:pt x="45" y="0"/>
                  <a:pt x="55" y="0"/>
                </a:cubicBezTo>
                <a:lnTo>
                  <a:pt x="159" y="0"/>
                </a:lnTo>
                <a:lnTo>
                  <a:pt x="159" y="0"/>
                </a:lnTo>
                <a:cubicBezTo>
                  <a:pt x="168" y="0"/>
                  <a:pt x="175" y="7"/>
                  <a:pt x="175" y="17"/>
                </a:cubicBezTo>
                <a:lnTo>
                  <a:pt x="175" y="58"/>
                </a:lnTo>
                <a:lnTo>
                  <a:pt x="175" y="58"/>
                </a:lnTo>
                <a:cubicBezTo>
                  <a:pt x="184" y="58"/>
                  <a:pt x="190" y="66"/>
                  <a:pt x="190" y="74"/>
                </a:cubicBezTo>
                <a:lnTo>
                  <a:pt x="190" y="97"/>
                </a:lnTo>
                <a:lnTo>
                  <a:pt x="197" y="97"/>
                </a:lnTo>
                <a:lnTo>
                  <a:pt x="197" y="97"/>
                </a:lnTo>
                <a:cubicBezTo>
                  <a:pt x="206" y="97"/>
                  <a:pt x="214" y="104"/>
                  <a:pt x="214" y="113"/>
                </a:cubicBezTo>
                <a:close/>
                <a:moveTo>
                  <a:pt x="46" y="97"/>
                </a:moveTo>
                <a:lnTo>
                  <a:pt x="167" y="97"/>
                </a:lnTo>
                <a:lnTo>
                  <a:pt x="167" y="17"/>
                </a:lnTo>
                <a:lnTo>
                  <a:pt x="167" y="17"/>
                </a:lnTo>
                <a:cubicBezTo>
                  <a:pt x="167" y="12"/>
                  <a:pt x="163" y="8"/>
                  <a:pt x="159" y="8"/>
                </a:cubicBezTo>
                <a:lnTo>
                  <a:pt x="55" y="8"/>
                </a:lnTo>
                <a:lnTo>
                  <a:pt x="55" y="8"/>
                </a:lnTo>
                <a:cubicBezTo>
                  <a:pt x="50" y="8"/>
                  <a:pt x="46" y="12"/>
                  <a:pt x="46" y="17"/>
                </a:cubicBezTo>
                <a:lnTo>
                  <a:pt x="46" y="97"/>
                </a:lnTo>
                <a:close/>
                <a:moveTo>
                  <a:pt x="205" y="197"/>
                </a:moveTo>
                <a:lnTo>
                  <a:pt x="205" y="197"/>
                </a:lnTo>
                <a:lnTo>
                  <a:pt x="205" y="113"/>
                </a:lnTo>
                <a:lnTo>
                  <a:pt x="205" y="113"/>
                </a:lnTo>
                <a:cubicBezTo>
                  <a:pt x="205" y="109"/>
                  <a:pt x="202" y="105"/>
                  <a:pt x="197" y="105"/>
                </a:cubicBezTo>
                <a:lnTo>
                  <a:pt x="182" y="105"/>
                </a:lnTo>
                <a:lnTo>
                  <a:pt x="182" y="74"/>
                </a:lnTo>
                <a:lnTo>
                  <a:pt x="182" y="74"/>
                </a:lnTo>
                <a:cubicBezTo>
                  <a:pt x="182" y="70"/>
                  <a:pt x="179" y="67"/>
                  <a:pt x="175" y="66"/>
                </a:cubicBezTo>
                <a:lnTo>
                  <a:pt x="175" y="105"/>
                </a:lnTo>
                <a:lnTo>
                  <a:pt x="38" y="105"/>
                </a:lnTo>
                <a:lnTo>
                  <a:pt x="38" y="66"/>
                </a:lnTo>
                <a:lnTo>
                  <a:pt x="38" y="66"/>
                </a:lnTo>
                <a:cubicBezTo>
                  <a:pt x="34" y="67"/>
                  <a:pt x="32" y="70"/>
                  <a:pt x="32" y="74"/>
                </a:cubicBezTo>
                <a:lnTo>
                  <a:pt x="32" y="105"/>
                </a:lnTo>
                <a:lnTo>
                  <a:pt x="16" y="105"/>
                </a:lnTo>
                <a:lnTo>
                  <a:pt x="16" y="105"/>
                </a:lnTo>
                <a:cubicBezTo>
                  <a:pt x="12" y="105"/>
                  <a:pt x="8" y="109"/>
                  <a:pt x="8" y="113"/>
                </a:cubicBezTo>
                <a:lnTo>
                  <a:pt x="8" y="197"/>
                </a:lnTo>
                <a:lnTo>
                  <a:pt x="8" y="197"/>
                </a:lnTo>
                <a:cubicBezTo>
                  <a:pt x="8" y="201"/>
                  <a:pt x="12" y="205"/>
                  <a:pt x="16" y="205"/>
                </a:cubicBezTo>
                <a:lnTo>
                  <a:pt x="197" y="205"/>
                </a:lnTo>
                <a:lnTo>
                  <a:pt x="197" y="205"/>
                </a:lnTo>
                <a:cubicBezTo>
                  <a:pt x="202" y="205"/>
                  <a:pt x="205" y="201"/>
                  <a:pt x="205" y="197"/>
                </a:cubicBezTo>
                <a:close/>
                <a:moveTo>
                  <a:pt x="177" y="121"/>
                </a:moveTo>
                <a:lnTo>
                  <a:pt x="177" y="121"/>
                </a:lnTo>
                <a:cubicBezTo>
                  <a:pt x="169" y="121"/>
                  <a:pt x="165" y="131"/>
                  <a:pt x="171" y="137"/>
                </a:cubicBezTo>
                <a:lnTo>
                  <a:pt x="171" y="137"/>
                </a:lnTo>
                <a:cubicBezTo>
                  <a:pt x="177" y="143"/>
                  <a:pt x="186" y="138"/>
                  <a:pt x="186" y="130"/>
                </a:cubicBezTo>
                <a:lnTo>
                  <a:pt x="186" y="130"/>
                </a:lnTo>
                <a:cubicBezTo>
                  <a:pt x="186" y="125"/>
                  <a:pt x="182" y="121"/>
                  <a:pt x="177" y="121"/>
                </a:cubicBezTo>
                <a:close/>
                <a:moveTo>
                  <a:pt x="179" y="169"/>
                </a:moveTo>
                <a:lnTo>
                  <a:pt x="34" y="169"/>
                </a:lnTo>
                <a:lnTo>
                  <a:pt x="34" y="169"/>
                </a:lnTo>
                <a:cubicBezTo>
                  <a:pt x="25" y="169"/>
                  <a:pt x="25" y="184"/>
                  <a:pt x="34" y="184"/>
                </a:cubicBezTo>
                <a:lnTo>
                  <a:pt x="179" y="184"/>
                </a:lnTo>
                <a:lnTo>
                  <a:pt x="179" y="184"/>
                </a:lnTo>
                <a:cubicBezTo>
                  <a:pt x="189" y="184"/>
                  <a:pt x="189" y="169"/>
                  <a:pt x="179" y="1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70531" y="2408258"/>
            <a:ext cx="232159" cy="165825"/>
          </a:xfrm>
          <a:custGeom>
            <a:avLst/>
            <a:gdLst>
              <a:gd name="T0" fmla="*/ 199 w 216"/>
              <a:gd name="T1" fmla="*/ 117 h 153"/>
              <a:gd name="T2" fmla="*/ 199 w 216"/>
              <a:gd name="T3" fmla="*/ 16 h 153"/>
              <a:gd name="T4" fmla="*/ 199 w 216"/>
              <a:gd name="T5" fmla="*/ 16 h 153"/>
              <a:gd name="T6" fmla="*/ 183 w 216"/>
              <a:gd name="T7" fmla="*/ 0 h 153"/>
              <a:gd name="T8" fmla="*/ 33 w 216"/>
              <a:gd name="T9" fmla="*/ 0 h 153"/>
              <a:gd name="T10" fmla="*/ 33 w 216"/>
              <a:gd name="T11" fmla="*/ 0 h 153"/>
              <a:gd name="T12" fmla="*/ 16 w 216"/>
              <a:gd name="T13" fmla="*/ 16 h 153"/>
              <a:gd name="T14" fmla="*/ 16 w 216"/>
              <a:gd name="T15" fmla="*/ 117 h 153"/>
              <a:gd name="T16" fmla="*/ 0 w 216"/>
              <a:gd name="T17" fmla="*/ 117 h 153"/>
              <a:gd name="T18" fmla="*/ 0 w 216"/>
              <a:gd name="T19" fmla="*/ 136 h 153"/>
              <a:gd name="T20" fmla="*/ 0 w 216"/>
              <a:gd name="T21" fmla="*/ 136 h 153"/>
              <a:gd name="T22" fmla="*/ 16 w 216"/>
              <a:gd name="T23" fmla="*/ 152 h 153"/>
              <a:gd name="T24" fmla="*/ 199 w 216"/>
              <a:gd name="T25" fmla="*/ 152 h 153"/>
              <a:gd name="T26" fmla="*/ 199 w 216"/>
              <a:gd name="T27" fmla="*/ 152 h 153"/>
              <a:gd name="T28" fmla="*/ 215 w 216"/>
              <a:gd name="T29" fmla="*/ 136 h 153"/>
              <a:gd name="T30" fmla="*/ 215 w 216"/>
              <a:gd name="T31" fmla="*/ 117 h 153"/>
              <a:gd name="T32" fmla="*/ 199 w 216"/>
              <a:gd name="T33" fmla="*/ 117 h 153"/>
              <a:gd name="T34" fmla="*/ 25 w 216"/>
              <a:gd name="T35" fmla="*/ 16 h 153"/>
              <a:gd name="T36" fmla="*/ 25 w 216"/>
              <a:gd name="T37" fmla="*/ 16 h 153"/>
              <a:gd name="T38" fmla="*/ 33 w 216"/>
              <a:gd name="T39" fmla="*/ 8 h 153"/>
              <a:gd name="T40" fmla="*/ 183 w 216"/>
              <a:gd name="T41" fmla="*/ 8 h 153"/>
              <a:gd name="T42" fmla="*/ 183 w 216"/>
              <a:gd name="T43" fmla="*/ 8 h 153"/>
              <a:gd name="T44" fmla="*/ 191 w 216"/>
              <a:gd name="T45" fmla="*/ 16 h 153"/>
              <a:gd name="T46" fmla="*/ 191 w 216"/>
              <a:gd name="T47" fmla="*/ 117 h 153"/>
              <a:gd name="T48" fmla="*/ 25 w 216"/>
              <a:gd name="T49" fmla="*/ 117 h 153"/>
              <a:gd name="T50" fmla="*/ 25 w 216"/>
              <a:gd name="T51" fmla="*/ 16 h 153"/>
              <a:gd name="T52" fmla="*/ 207 w 216"/>
              <a:gd name="T53" fmla="*/ 136 h 153"/>
              <a:gd name="T54" fmla="*/ 207 w 216"/>
              <a:gd name="T55" fmla="*/ 136 h 153"/>
              <a:gd name="T56" fmla="*/ 199 w 216"/>
              <a:gd name="T57" fmla="*/ 143 h 153"/>
              <a:gd name="T58" fmla="*/ 16 w 216"/>
              <a:gd name="T59" fmla="*/ 143 h 153"/>
              <a:gd name="T60" fmla="*/ 16 w 216"/>
              <a:gd name="T61" fmla="*/ 143 h 153"/>
              <a:gd name="T62" fmla="*/ 9 w 216"/>
              <a:gd name="T63" fmla="*/ 136 h 153"/>
              <a:gd name="T64" fmla="*/ 9 w 216"/>
              <a:gd name="T65" fmla="*/ 125 h 153"/>
              <a:gd name="T66" fmla="*/ 68 w 216"/>
              <a:gd name="T67" fmla="*/ 125 h 153"/>
              <a:gd name="T68" fmla="*/ 68 w 216"/>
              <a:gd name="T69" fmla="*/ 125 h 153"/>
              <a:gd name="T70" fmla="*/ 78 w 216"/>
              <a:gd name="T71" fmla="*/ 132 h 153"/>
              <a:gd name="T72" fmla="*/ 137 w 216"/>
              <a:gd name="T73" fmla="*/ 132 h 153"/>
              <a:gd name="T74" fmla="*/ 137 w 216"/>
              <a:gd name="T75" fmla="*/ 132 h 153"/>
              <a:gd name="T76" fmla="*/ 147 w 216"/>
              <a:gd name="T77" fmla="*/ 125 h 153"/>
              <a:gd name="T78" fmla="*/ 207 w 216"/>
              <a:gd name="T79" fmla="*/ 125 h 153"/>
              <a:gd name="T80" fmla="*/ 207 w 216"/>
              <a:gd name="T81" fmla="*/ 136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16" h="153">
                <a:moveTo>
                  <a:pt x="199" y="117"/>
                </a:moveTo>
                <a:lnTo>
                  <a:pt x="199" y="16"/>
                </a:lnTo>
                <a:lnTo>
                  <a:pt x="199" y="16"/>
                </a:lnTo>
                <a:cubicBezTo>
                  <a:pt x="199" y="7"/>
                  <a:pt x="192" y="0"/>
                  <a:pt x="183" y="0"/>
                </a:cubicBezTo>
                <a:lnTo>
                  <a:pt x="33" y="0"/>
                </a:lnTo>
                <a:lnTo>
                  <a:pt x="33" y="0"/>
                </a:lnTo>
                <a:cubicBezTo>
                  <a:pt x="24" y="0"/>
                  <a:pt x="16" y="7"/>
                  <a:pt x="16" y="16"/>
                </a:cubicBezTo>
                <a:lnTo>
                  <a:pt x="16" y="117"/>
                </a:lnTo>
                <a:lnTo>
                  <a:pt x="0" y="117"/>
                </a:lnTo>
                <a:lnTo>
                  <a:pt x="0" y="136"/>
                </a:lnTo>
                <a:lnTo>
                  <a:pt x="0" y="136"/>
                </a:lnTo>
                <a:cubicBezTo>
                  <a:pt x="0" y="145"/>
                  <a:pt x="7" y="152"/>
                  <a:pt x="16" y="152"/>
                </a:cubicBezTo>
                <a:lnTo>
                  <a:pt x="199" y="152"/>
                </a:lnTo>
                <a:lnTo>
                  <a:pt x="199" y="152"/>
                </a:lnTo>
                <a:cubicBezTo>
                  <a:pt x="208" y="152"/>
                  <a:pt x="215" y="145"/>
                  <a:pt x="215" y="136"/>
                </a:cubicBezTo>
                <a:lnTo>
                  <a:pt x="215" y="117"/>
                </a:lnTo>
                <a:lnTo>
                  <a:pt x="199" y="117"/>
                </a:lnTo>
                <a:close/>
                <a:moveTo>
                  <a:pt x="25" y="16"/>
                </a:moveTo>
                <a:lnTo>
                  <a:pt x="25" y="16"/>
                </a:lnTo>
                <a:cubicBezTo>
                  <a:pt x="25" y="12"/>
                  <a:pt x="28" y="8"/>
                  <a:pt x="33" y="8"/>
                </a:cubicBezTo>
                <a:lnTo>
                  <a:pt x="183" y="8"/>
                </a:lnTo>
                <a:lnTo>
                  <a:pt x="183" y="8"/>
                </a:lnTo>
                <a:cubicBezTo>
                  <a:pt x="187" y="8"/>
                  <a:pt x="191" y="12"/>
                  <a:pt x="191" y="16"/>
                </a:cubicBezTo>
                <a:lnTo>
                  <a:pt x="191" y="117"/>
                </a:lnTo>
                <a:lnTo>
                  <a:pt x="25" y="117"/>
                </a:lnTo>
                <a:lnTo>
                  <a:pt x="25" y="16"/>
                </a:lnTo>
                <a:close/>
                <a:moveTo>
                  <a:pt x="207" y="136"/>
                </a:moveTo>
                <a:lnTo>
                  <a:pt x="207" y="136"/>
                </a:lnTo>
                <a:cubicBezTo>
                  <a:pt x="207" y="140"/>
                  <a:pt x="204" y="143"/>
                  <a:pt x="199" y="143"/>
                </a:cubicBezTo>
                <a:lnTo>
                  <a:pt x="16" y="143"/>
                </a:lnTo>
                <a:lnTo>
                  <a:pt x="16" y="143"/>
                </a:lnTo>
                <a:cubicBezTo>
                  <a:pt x="12" y="143"/>
                  <a:pt x="9" y="140"/>
                  <a:pt x="9" y="136"/>
                </a:cubicBezTo>
                <a:lnTo>
                  <a:pt x="9" y="125"/>
                </a:lnTo>
                <a:lnTo>
                  <a:pt x="68" y="125"/>
                </a:lnTo>
                <a:lnTo>
                  <a:pt x="68" y="125"/>
                </a:lnTo>
                <a:cubicBezTo>
                  <a:pt x="70" y="129"/>
                  <a:pt x="74" y="132"/>
                  <a:pt x="78" y="132"/>
                </a:cubicBezTo>
                <a:lnTo>
                  <a:pt x="137" y="132"/>
                </a:lnTo>
                <a:lnTo>
                  <a:pt x="137" y="132"/>
                </a:lnTo>
                <a:cubicBezTo>
                  <a:pt x="142" y="132"/>
                  <a:pt x="146" y="129"/>
                  <a:pt x="147" y="125"/>
                </a:cubicBezTo>
                <a:lnTo>
                  <a:pt x="207" y="125"/>
                </a:lnTo>
                <a:lnTo>
                  <a:pt x="207" y="1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06216" y="2853620"/>
            <a:ext cx="180041" cy="232156"/>
          </a:xfrm>
          <a:custGeom>
            <a:avLst/>
            <a:gdLst>
              <a:gd name="T0" fmla="*/ 143 w 169"/>
              <a:gd name="T1" fmla="*/ 216 h 217"/>
              <a:gd name="T2" fmla="*/ 26 w 169"/>
              <a:gd name="T3" fmla="*/ 216 h 217"/>
              <a:gd name="T4" fmla="*/ 26 w 169"/>
              <a:gd name="T5" fmla="*/ 216 h 217"/>
              <a:gd name="T6" fmla="*/ 0 w 169"/>
              <a:gd name="T7" fmla="*/ 191 h 217"/>
              <a:gd name="T8" fmla="*/ 0 w 169"/>
              <a:gd name="T9" fmla="*/ 25 h 217"/>
              <a:gd name="T10" fmla="*/ 0 w 169"/>
              <a:gd name="T11" fmla="*/ 25 h 217"/>
              <a:gd name="T12" fmla="*/ 26 w 169"/>
              <a:gd name="T13" fmla="*/ 0 h 217"/>
              <a:gd name="T14" fmla="*/ 143 w 169"/>
              <a:gd name="T15" fmla="*/ 0 h 217"/>
              <a:gd name="T16" fmla="*/ 143 w 169"/>
              <a:gd name="T17" fmla="*/ 0 h 217"/>
              <a:gd name="T18" fmla="*/ 168 w 169"/>
              <a:gd name="T19" fmla="*/ 25 h 217"/>
              <a:gd name="T20" fmla="*/ 168 w 169"/>
              <a:gd name="T21" fmla="*/ 191 h 217"/>
              <a:gd name="T22" fmla="*/ 168 w 169"/>
              <a:gd name="T23" fmla="*/ 191 h 217"/>
              <a:gd name="T24" fmla="*/ 143 w 169"/>
              <a:gd name="T25" fmla="*/ 216 h 217"/>
              <a:gd name="T26" fmla="*/ 26 w 169"/>
              <a:gd name="T27" fmla="*/ 8 h 217"/>
              <a:gd name="T28" fmla="*/ 26 w 169"/>
              <a:gd name="T29" fmla="*/ 8 h 217"/>
              <a:gd name="T30" fmla="*/ 9 w 169"/>
              <a:gd name="T31" fmla="*/ 25 h 217"/>
              <a:gd name="T32" fmla="*/ 9 w 169"/>
              <a:gd name="T33" fmla="*/ 191 h 217"/>
              <a:gd name="T34" fmla="*/ 9 w 169"/>
              <a:gd name="T35" fmla="*/ 191 h 217"/>
              <a:gd name="T36" fmla="*/ 26 w 169"/>
              <a:gd name="T37" fmla="*/ 208 h 217"/>
              <a:gd name="T38" fmla="*/ 143 w 169"/>
              <a:gd name="T39" fmla="*/ 208 h 217"/>
              <a:gd name="T40" fmla="*/ 143 w 169"/>
              <a:gd name="T41" fmla="*/ 208 h 217"/>
              <a:gd name="T42" fmla="*/ 160 w 169"/>
              <a:gd name="T43" fmla="*/ 191 h 217"/>
              <a:gd name="T44" fmla="*/ 160 w 169"/>
              <a:gd name="T45" fmla="*/ 25 h 217"/>
              <a:gd name="T46" fmla="*/ 160 w 169"/>
              <a:gd name="T47" fmla="*/ 25 h 217"/>
              <a:gd name="T48" fmla="*/ 143 w 169"/>
              <a:gd name="T49" fmla="*/ 8 h 217"/>
              <a:gd name="T50" fmla="*/ 26 w 169"/>
              <a:gd name="T51" fmla="*/ 8 h 217"/>
              <a:gd name="T52" fmla="*/ 147 w 169"/>
              <a:gd name="T53" fmla="*/ 110 h 217"/>
              <a:gd name="T54" fmla="*/ 22 w 169"/>
              <a:gd name="T55" fmla="*/ 110 h 217"/>
              <a:gd name="T56" fmla="*/ 22 w 169"/>
              <a:gd name="T57" fmla="*/ 25 h 217"/>
              <a:gd name="T58" fmla="*/ 147 w 169"/>
              <a:gd name="T59" fmla="*/ 25 h 217"/>
              <a:gd name="T60" fmla="*/ 147 w 169"/>
              <a:gd name="T61" fmla="*/ 110 h 217"/>
              <a:gd name="T62" fmla="*/ 30 w 169"/>
              <a:gd name="T63" fmla="*/ 102 h 217"/>
              <a:gd name="T64" fmla="*/ 138 w 169"/>
              <a:gd name="T65" fmla="*/ 102 h 217"/>
              <a:gd name="T66" fmla="*/ 138 w 169"/>
              <a:gd name="T67" fmla="*/ 33 h 217"/>
              <a:gd name="T68" fmla="*/ 30 w 169"/>
              <a:gd name="T69" fmla="*/ 33 h 217"/>
              <a:gd name="T70" fmla="*/ 30 w 169"/>
              <a:gd name="T71" fmla="*/ 102 h 217"/>
              <a:gd name="T72" fmla="*/ 84 w 169"/>
              <a:gd name="T73" fmla="*/ 127 h 217"/>
              <a:gd name="T74" fmla="*/ 84 w 169"/>
              <a:gd name="T75" fmla="*/ 127 h 217"/>
              <a:gd name="T76" fmla="*/ 61 w 169"/>
              <a:gd name="T77" fmla="*/ 184 h 217"/>
              <a:gd name="T78" fmla="*/ 61 w 169"/>
              <a:gd name="T79" fmla="*/ 184 h 217"/>
              <a:gd name="T80" fmla="*/ 118 w 169"/>
              <a:gd name="T81" fmla="*/ 160 h 217"/>
              <a:gd name="T82" fmla="*/ 118 w 169"/>
              <a:gd name="T83" fmla="*/ 160 h 217"/>
              <a:gd name="T84" fmla="*/ 84 w 169"/>
              <a:gd name="T85" fmla="*/ 127 h 217"/>
              <a:gd name="T86" fmla="*/ 84 w 169"/>
              <a:gd name="T87" fmla="*/ 175 h 217"/>
              <a:gd name="T88" fmla="*/ 84 w 169"/>
              <a:gd name="T89" fmla="*/ 175 h 217"/>
              <a:gd name="T90" fmla="*/ 74 w 169"/>
              <a:gd name="T91" fmla="*/ 150 h 217"/>
              <a:gd name="T92" fmla="*/ 74 w 169"/>
              <a:gd name="T93" fmla="*/ 150 h 217"/>
              <a:gd name="T94" fmla="*/ 99 w 169"/>
              <a:gd name="T95" fmla="*/ 160 h 217"/>
              <a:gd name="T96" fmla="*/ 99 w 169"/>
              <a:gd name="T97" fmla="*/ 160 h 217"/>
              <a:gd name="T98" fmla="*/ 84 w 169"/>
              <a:gd name="T99" fmla="*/ 175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9" h="217">
                <a:moveTo>
                  <a:pt x="143" y="216"/>
                </a:moveTo>
                <a:lnTo>
                  <a:pt x="26" y="216"/>
                </a:lnTo>
                <a:lnTo>
                  <a:pt x="26" y="216"/>
                </a:lnTo>
                <a:cubicBezTo>
                  <a:pt x="12" y="216"/>
                  <a:pt x="0" y="205"/>
                  <a:pt x="0" y="191"/>
                </a:cubicBezTo>
                <a:lnTo>
                  <a:pt x="0" y="25"/>
                </a:lnTo>
                <a:lnTo>
                  <a:pt x="0" y="25"/>
                </a:lnTo>
                <a:cubicBezTo>
                  <a:pt x="0" y="11"/>
                  <a:pt x="12" y="0"/>
                  <a:pt x="26" y="0"/>
                </a:cubicBezTo>
                <a:lnTo>
                  <a:pt x="143" y="0"/>
                </a:lnTo>
                <a:lnTo>
                  <a:pt x="143" y="0"/>
                </a:lnTo>
                <a:cubicBezTo>
                  <a:pt x="157" y="0"/>
                  <a:pt x="168" y="11"/>
                  <a:pt x="168" y="25"/>
                </a:cubicBezTo>
                <a:lnTo>
                  <a:pt x="168" y="191"/>
                </a:lnTo>
                <a:lnTo>
                  <a:pt x="168" y="191"/>
                </a:lnTo>
                <a:cubicBezTo>
                  <a:pt x="168" y="205"/>
                  <a:pt x="157" y="216"/>
                  <a:pt x="143" y="216"/>
                </a:cubicBezTo>
                <a:close/>
                <a:moveTo>
                  <a:pt x="26" y="8"/>
                </a:moveTo>
                <a:lnTo>
                  <a:pt x="26" y="8"/>
                </a:lnTo>
                <a:cubicBezTo>
                  <a:pt x="17" y="8"/>
                  <a:pt x="9" y="16"/>
                  <a:pt x="9" y="25"/>
                </a:cubicBezTo>
                <a:lnTo>
                  <a:pt x="9" y="191"/>
                </a:lnTo>
                <a:lnTo>
                  <a:pt x="9" y="191"/>
                </a:lnTo>
                <a:cubicBezTo>
                  <a:pt x="9" y="200"/>
                  <a:pt x="17" y="208"/>
                  <a:pt x="26" y="208"/>
                </a:cubicBezTo>
                <a:lnTo>
                  <a:pt x="143" y="208"/>
                </a:lnTo>
                <a:lnTo>
                  <a:pt x="143" y="208"/>
                </a:lnTo>
                <a:cubicBezTo>
                  <a:pt x="152" y="208"/>
                  <a:pt x="160" y="200"/>
                  <a:pt x="160" y="191"/>
                </a:cubicBezTo>
                <a:lnTo>
                  <a:pt x="160" y="25"/>
                </a:lnTo>
                <a:lnTo>
                  <a:pt x="160" y="25"/>
                </a:lnTo>
                <a:cubicBezTo>
                  <a:pt x="160" y="16"/>
                  <a:pt x="152" y="8"/>
                  <a:pt x="143" y="8"/>
                </a:cubicBezTo>
                <a:lnTo>
                  <a:pt x="26" y="8"/>
                </a:lnTo>
                <a:close/>
                <a:moveTo>
                  <a:pt x="147" y="110"/>
                </a:moveTo>
                <a:lnTo>
                  <a:pt x="22" y="110"/>
                </a:lnTo>
                <a:lnTo>
                  <a:pt x="22" y="25"/>
                </a:lnTo>
                <a:lnTo>
                  <a:pt x="147" y="25"/>
                </a:lnTo>
                <a:lnTo>
                  <a:pt x="147" y="110"/>
                </a:lnTo>
                <a:close/>
                <a:moveTo>
                  <a:pt x="30" y="102"/>
                </a:moveTo>
                <a:lnTo>
                  <a:pt x="138" y="102"/>
                </a:lnTo>
                <a:lnTo>
                  <a:pt x="138" y="33"/>
                </a:lnTo>
                <a:lnTo>
                  <a:pt x="30" y="33"/>
                </a:lnTo>
                <a:lnTo>
                  <a:pt x="30" y="102"/>
                </a:lnTo>
                <a:close/>
                <a:moveTo>
                  <a:pt x="84" y="127"/>
                </a:moveTo>
                <a:lnTo>
                  <a:pt x="84" y="127"/>
                </a:lnTo>
                <a:cubicBezTo>
                  <a:pt x="55" y="127"/>
                  <a:pt x="40" y="163"/>
                  <a:pt x="61" y="184"/>
                </a:cubicBezTo>
                <a:lnTo>
                  <a:pt x="61" y="184"/>
                </a:lnTo>
                <a:cubicBezTo>
                  <a:pt x="82" y="205"/>
                  <a:pt x="118" y="190"/>
                  <a:pt x="118" y="160"/>
                </a:cubicBezTo>
                <a:lnTo>
                  <a:pt x="118" y="160"/>
                </a:lnTo>
                <a:cubicBezTo>
                  <a:pt x="118" y="142"/>
                  <a:pt x="103" y="127"/>
                  <a:pt x="84" y="127"/>
                </a:cubicBezTo>
                <a:close/>
                <a:moveTo>
                  <a:pt x="84" y="175"/>
                </a:moveTo>
                <a:lnTo>
                  <a:pt x="84" y="175"/>
                </a:lnTo>
                <a:cubicBezTo>
                  <a:pt x="71" y="175"/>
                  <a:pt x="64" y="159"/>
                  <a:pt x="74" y="150"/>
                </a:cubicBezTo>
                <a:lnTo>
                  <a:pt x="74" y="150"/>
                </a:lnTo>
                <a:cubicBezTo>
                  <a:pt x="83" y="140"/>
                  <a:pt x="99" y="147"/>
                  <a:pt x="99" y="160"/>
                </a:cubicBezTo>
                <a:lnTo>
                  <a:pt x="99" y="160"/>
                </a:lnTo>
                <a:cubicBezTo>
                  <a:pt x="99" y="169"/>
                  <a:pt x="93" y="175"/>
                  <a:pt x="84" y="1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72445" y="2858356"/>
            <a:ext cx="151613" cy="222683"/>
          </a:xfrm>
          <a:custGeom>
            <a:avLst/>
            <a:gdLst>
              <a:gd name="T0" fmla="*/ 81 w 141"/>
              <a:gd name="T1" fmla="*/ 180 h 209"/>
              <a:gd name="T2" fmla="*/ 81 w 141"/>
              <a:gd name="T3" fmla="*/ 149 h 209"/>
              <a:gd name="T4" fmla="*/ 117 w 141"/>
              <a:gd name="T5" fmla="*/ 108 h 209"/>
              <a:gd name="T6" fmla="*/ 117 w 141"/>
              <a:gd name="T7" fmla="*/ 47 h 209"/>
              <a:gd name="T8" fmla="*/ 117 w 141"/>
              <a:gd name="T9" fmla="*/ 44 h 209"/>
              <a:gd name="T10" fmla="*/ 70 w 141"/>
              <a:gd name="T11" fmla="*/ 0 h 209"/>
              <a:gd name="T12" fmla="*/ 23 w 141"/>
              <a:gd name="T13" fmla="*/ 44 h 209"/>
              <a:gd name="T14" fmla="*/ 23 w 141"/>
              <a:gd name="T15" fmla="*/ 47 h 209"/>
              <a:gd name="T16" fmla="*/ 23 w 141"/>
              <a:gd name="T17" fmla="*/ 104 h 209"/>
              <a:gd name="T18" fmla="*/ 23 w 141"/>
              <a:gd name="T19" fmla="*/ 108 h 209"/>
              <a:gd name="T20" fmla="*/ 59 w 141"/>
              <a:gd name="T21" fmla="*/ 180 h 209"/>
              <a:gd name="T22" fmla="*/ 18 w 141"/>
              <a:gd name="T23" fmla="*/ 180 h 209"/>
              <a:gd name="T24" fmla="*/ 122 w 141"/>
              <a:gd name="T25" fmla="*/ 208 h 209"/>
              <a:gd name="T26" fmla="*/ 122 w 141"/>
              <a:gd name="T27" fmla="*/ 180 h 209"/>
              <a:gd name="T28" fmla="*/ 52 w 141"/>
              <a:gd name="T29" fmla="*/ 108 h 209"/>
              <a:gd name="T30" fmla="*/ 52 w 141"/>
              <a:gd name="T31" fmla="*/ 93 h 209"/>
              <a:gd name="T32" fmla="*/ 31 w 141"/>
              <a:gd name="T33" fmla="*/ 83 h 209"/>
              <a:gd name="T34" fmla="*/ 52 w 141"/>
              <a:gd name="T35" fmla="*/ 83 h 209"/>
              <a:gd name="T36" fmla="*/ 31 w 141"/>
              <a:gd name="T37" fmla="*/ 68 h 209"/>
              <a:gd name="T38" fmla="*/ 52 w 141"/>
              <a:gd name="T39" fmla="*/ 58 h 209"/>
              <a:gd name="T40" fmla="*/ 52 w 141"/>
              <a:gd name="T41" fmla="*/ 44 h 209"/>
              <a:gd name="T42" fmla="*/ 32 w 141"/>
              <a:gd name="T43" fmla="*/ 44 h 209"/>
              <a:gd name="T44" fmla="*/ 70 w 141"/>
              <a:gd name="T45" fmla="*/ 8 h 209"/>
              <a:gd name="T46" fmla="*/ 88 w 141"/>
              <a:gd name="T47" fmla="*/ 44 h 209"/>
              <a:gd name="T48" fmla="*/ 88 w 141"/>
              <a:gd name="T49" fmla="*/ 58 h 209"/>
              <a:gd name="T50" fmla="*/ 109 w 141"/>
              <a:gd name="T51" fmla="*/ 68 h 209"/>
              <a:gd name="T52" fmla="*/ 88 w 141"/>
              <a:gd name="T53" fmla="*/ 68 h 209"/>
              <a:gd name="T54" fmla="*/ 109 w 141"/>
              <a:gd name="T55" fmla="*/ 83 h 209"/>
              <a:gd name="T56" fmla="*/ 88 w 141"/>
              <a:gd name="T57" fmla="*/ 93 h 209"/>
              <a:gd name="T58" fmla="*/ 88 w 141"/>
              <a:gd name="T59" fmla="*/ 108 h 209"/>
              <a:gd name="T60" fmla="*/ 108 w 141"/>
              <a:gd name="T61" fmla="*/ 108 h 209"/>
              <a:gd name="T62" fmla="*/ 70 w 141"/>
              <a:gd name="T63" fmla="*/ 142 h 209"/>
              <a:gd name="T64" fmla="*/ 76 w 141"/>
              <a:gd name="T65" fmla="*/ 150 h 209"/>
              <a:gd name="T66" fmla="*/ 75 w 141"/>
              <a:gd name="T67" fmla="*/ 150 h 209"/>
              <a:gd name="T68" fmla="*/ 76 w 141"/>
              <a:gd name="T69" fmla="*/ 150 h 209"/>
              <a:gd name="T70" fmla="*/ 64 w 141"/>
              <a:gd name="T71" fmla="*/ 150 h 209"/>
              <a:gd name="T72" fmla="*/ 65 w 141"/>
              <a:gd name="T73" fmla="*/ 15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1" h="209">
                <a:moveTo>
                  <a:pt x="122" y="180"/>
                </a:moveTo>
                <a:lnTo>
                  <a:pt x="81" y="180"/>
                </a:lnTo>
                <a:lnTo>
                  <a:pt x="81" y="149"/>
                </a:lnTo>
                <a:lnTo>
                  <a:pt x="81" y="149"/>
                </a:lnTo>
                <a:cubicBezTo>
                  <a:pt x="100" y="145"/>
                  <a:pt x="115" y="128"/>
                  <a:pt x="117" y="108"/>
                </a:cubicBezTo>
                <a:lnTo>
                  <a:pt x="117" y="108"/>
                </a:lnTo>
                <a:cubicBezTo>
                  <a:pt x="117" y="107"/>
                  <a:pt x="117" y="105"/>
                  <a:pt x="117" y="104"/>
                </a:cubicBezTo>
                <a:lnTo>
                  <a:pt x="117" y="47"/>
                </a:lnTo>
                <a:lnTo>
                  <a:pt x="117" y="47"/>
                </a:lnTo>
                <a:cubicBezTo>
                  <a:pt x="117" y="46"/>
                  <a:pt x="117" y="45"/>
                  <a:pt x="117" y="44"/>
                </a:cubicBezTo>
                <a:lnTo>
                  <a:pt x="117" y="44"/>
                </a:lnTo>
                <a:cubicBezTo>
                  <a:pt x="115" y="19"/>
                  <a:pt x="95" y="0"/>
                  <a:pt x="70" y="0"/>
                </a:cubicBezTo>
                <a:lnTo>
                  <a:pt x="70" y="0"/>
                </a:lnTo>
                <a:cubicBezTo>
                  <a:pt x="45" y="0"/>
                  <a:pt x="25" y="19"/>
                  <a:pt x="23" y="44"/>
                </a:cubicBezTo>
                <a:lnTo>
                  <a:pt x="23" y="44"/>
                </a:lnTo>
                <a:cubicBezTo>
                  <a:pt x="23" y="45"/>
                  <a:pt x="23" y="46"/>
                  <a:pt x="23" y="47"/>
                </a:cubicBezTo>
                <a:lnTo>
                  <a:pt x="23" y="104"/>
                </a:lnTo>
                <a:lnTo>
                  <a:pt x="23" y="104"/>
                </a:lnTo>
                <a:cubicBezTo>
                  <a:pt x="23" y="105"/>
                  <a:pt x="23" y="107"/>
                  <a:pt x="23" y="108"/>
                </a:cubicBezTo>
                <a:lnTo>
                  <a:pt x="23" y="108"/>
                </a:lnTo>
                <a:cubicBezTo>
                  <a:pt x="25" y="128"/>
                  <a:pt x="40" y="145"/>
                  <a:pt x="59" y="149"/>
                </a:cubicBezTo>
                <a:lnTo>
                  <a:pt x="59" y="180"/>
                </a:lnTo>
                <a:lnTo>
                  <a:pt x="18" y="180"/>
                </a:lnTo>
                <a:lnTo>
                  <a:pt x="18" y="180"/>
                </a:lnTo>
                <a:cubicBezTo>
                  <a:pt x="0" y="180"/>
                  <a:pt x="0" y="208"/>
                  <a:pt x="18" y="208"/>
                </a:cubicBezTo>
                <a:lnTo>
                  <a:pt x="122" y="208"/>
                </a:lnTo>
                <a:lnTo>
                  <a:pt x="122" y="208"/>
                </a:lnTo>
                <a:cubicBezTo>
                  <a:pt x="140" y="208"/>
                  <a:pt x="140" y="180"/>
                  <a:pt x="122" y="180"/>
                </a:cubicBezTo>
                <a:close/>
                <a:moveTo>
                  <a:pt x="32" y="108"/>
                </a:moveTo>
                <a:lnTo>
                  <a:pt x="52" y="108"/>
                </a:lnTo>
                <a:lnTo>
                  <a:pt x="52" y="108"/>
                </a:lnTo>
                <a:cubicBezTo>
                  <a:pt x="62" y="108"/>
                  <a:pt x="62" y="93"/>
                  <a:pt x="52" y="93"/>
                </a:cubicBezTo>
                <a:lnTo>
                  <a:pt x="31" y="93"/>
                </a:lnTo>
                <a:lnTo>
                  <a:pt x="31" y="83"/>
                </a:lnTo>
                <a:lnTo>
                  <a:pt x="52" y="83"/>
                </a:lnTo>
                <a:lnTo>
                  <a:pt x="52" y="83"/>
                </a:lnTo>
                <a:cubicBezTo>
                  <a:pt x="62" y="83"/>
                  <a:pt x="62" y="68"/>
                  <a:pt x="52" y="68"/>
                </a:cubicBezTo>
                <a:lnTo>
                  <a:pt x="31" y="68"/>
                </a:lnTo>
                <a:lnTo>
                  <a:pt x="31" y="58"/>
                </a:lnTo>
                <a:lnTo>
                  <a:pt x="52" y="58"/>
                </a:lnTo>
                <a:lnTo>
                  <a:pt x="52" y="58"/>
                </a:lnTo>
                <a:cubicBezTo>
                  <a:pt x="62" y="58"/>
                  <a:pt x="62" y="44"/>
                  <a:pt x="52" y="44"/>
                </a:cubicBezTo>
                <a:lnTo>
                  <a:pt x="32" y="44"/>
                </a:lnTo>
                <a:lnTo>
                  <a:pt x="32" y="44"/>
                </a:lnTo>
                <a:cubicBezTo>
                  <a:pt x="33" y="24"/>
                  <a:pt x="50" y="8"/>
                  <a:pt x="70" y="8"/>
                </a:cubicBezTo>
                <a:lnTo>
                  <a:pt x="70" y="8"/>
                </a:lnTo>
                <a:cubicBezTo>
                  <a:pt x="90" y="8"/>
                  <a:pt x="107" y="24"/>
                  <a:pt x="108" y="44"/>
                </a:cubicBezTo>
                <a:lnTo>
                  <a:pt x="88" y="44"/>
                </a:lnTo>
                <a:lnTo>
                  <a:pt x="88" y="44"/>
                </a:lnTo>
                <a:cubicBezTo>
                  <a:pt x="78" y="44"/>
                  <a:pt x="78" y="58"/>
                  <a:pt x="88" y="58"/>
                </a:cubicBezTo>
                <a:lnTo>
                  <a:pt x="109" y="58"/>
                </a:lnTo>
                <a:lnTo>
                  <a:pt x="109" y="68"/>
                </a:lnTo>
                <a:lnTo>
                  <a:pt x="88" y="68"/>
                </a:lnTo>
                <a:lnTo>
                  <a:pt x="88" y="68"/>
                </a:lnTo>
                <a:cubicBezTo>
                  <a:pt x="78" y="68"/>
                  <a:pt x="78" y="83"/>
                  <a:pt x="88" y="83"/>
                </a:cubicBezTo>
                <a:lnTo>
                  <a:pt x="109" y="83"/>
                </a:lnTo>
                <a:lnTo>
                  <a:pt x="109" y="93"/>
                </a:lnTo>
                <a:lnTo>
                  <a:pt x="88" y="93"/>
                </a:lnTo>
                <a:lnTo>
                  <a:pt x="88" y="93"/>
                </a:lnTo>
                <a:cubicBezTo>
                  <a:pt x="78" y="93"/>
                  <a:pt x="78" y="108"/>
                  <a:pt x="88" y="108"/>
                </a:cubicBezTo>
                <a:lnTo>
                  <a:pt x="108" y="108"/>
                </a:lnTo>
                <a:lnTo>
                  <a:pt x="108" y="108"/>
                </a:lnTo>
                <a:cubicBezTo>
                  <a:pt x="106" y="128"/>
                  <a:pt x="90" y="142"/>
                  <a:pt x="70" y="142"/>
                </a:cubicBezTo>
                <a:lnTo>
                  <a:pt x="70" y="142"/>
                </a:lnTo>
                <a:cubicBezTo>
                  <a:pt x="50" y="142"/>
                  <a:pt x="34" y="128"/>
                  <a:pt x="32" y="108"/>
                </a:cubicBezTo>
                <a:close/>
                <a:moveTo>
                  <a:pt x="76" y="150"/>
                </a:moveTo>
                <a:lnTo>
                  <a:pt x="76" y="150"/>
                </a:lnTo>
                <a:lnTo>
                  <a:pt x="75" y="150"/>
                </a:lnTo>
                <a:lnTo>
                  <a:pt x="75" y="150"/>
                </a:lnTo>
                <a:lnTo>
                  <a:pt x="76" y="150"/>
                </a:lnTo>
                <a:close/>
                <a:moveTo>
                  <a:pt x="64" y="150"/>
                </a:moveTo>
                <a:lnTo>
                  <a:pt x="64" y="150"/>
                </a:lnTo>
                <a:lnTo>
                  <a:pt x="65" y="150"/>
                </a:lnTo>
                <a:lnTo>
                  <a:pt x="65" y="150"/>
                </a:lnTo>
                <a:lnTo>
                  <a:pt x="64" y="1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41494" y="2853620"/>
            <a:ext cx="180041" cy="232156"/>
          </a:xfrm>
          <a:custGeom>
            <a:avLst/>
            <a:gdLst>
              <a:gd name="T0" fmla="*/ 25 w 168"/>
              <a:gd name="T1" fmla="*/ 0 h 217"/>
              <a:gd name="T2" fmla="*/ 0 w 168"/>
              <a:gd name="T3" fmla="*/ 191 h 217"/>
              <a:gd name="T4" fmla="*/ 142 w 168"/>
              <a:gd name="T5" fmla="*/ 216 h 217"/>
              <a:gd name="T6" fmla="*/ 167 w 168"/>
              <a:gd name="T7" fmla="*/ 25 h 217"/>
              <a:gd name="T8" fmla="*/ 159 w 168"/>
              <a:gd name="T9" fmla="*/ 191 h 217"/>
              <a:gd name="T10" fmla="*/ 25 w 168"/>
              <a:gd name="T11" fmla="*/ 208 h 217"/>
              <a:gd name="T12" fmla="*/ 8 w 168"/>
              <a:gd name="T13" fmla="*/ 25 h 217"/>
              <a:gd name="T14" fmla="*/ 142 w 168"/>
              <a:gd name="T15" fmla="*/ 8 h 217"/>
              <a:gd name="T16" fmla="*/ 21 w 168"/>
              <a:gd name="T17" fmla="*/ 69 h 217"/>
              <a:gd name="T18" fmla="*/ 21 w 168"/>
              <a:gd name="T19" fmla="*/ 25 h 217"/>
              <a:gd name="T20" fmla="*/ 137 w 168"/>
              <a:gd name="T21" fmla="*/ 33 h 217"/>
              <a:gd name="T22" fmla="*/ 29 w 168"/>
              <a:gd name="T23" fmla="*/ 33 h 217"/>
              <a:gd name="T24" fmla="*/ 48 w 168"/>
              <a:gd name="T25" fmla="*/ 102 h 217"/>
              <a:gd name="T26" fmla="*/ 32 w 168"/>
              <a:gd name="T27" fmla="*/ 108 h 217"/>
              <a:gd name="T28" fmla="*/ 25 w 168"/>
              <a:gd name="T29" fmla="*/ 91 h 217"/>
              <a:gd name="T30" fmla="*/ 42 w 168"/>
              <a:gd name="T31" fmla="*/ 85 h 217"/>
              <a:gd name="T32" fmla="*/ 95 w 168"/>
              <a:gd name="T33" fmla="*/ 102 h 217"/>
              <a:gd name="T34" fmla="*/ 78 w 168"/>
              <a:gd name="T35" fmla="*/ 108 h 217"/>
              <a:gd name="T36" fmla="*/ 72 w 168"/>
              <a:gd name="T37" fmla="*/ 91 h 217"/>
              <a:gd name="T38" fmla="*/ 88 w 168"/>
              <a:gd name="T39" fmla="*/ 85 h 217"/>
              <a:gd name="T40" fmla="*/ 142 w 168"/>
              <a:gd name="T41" fmla="*/ 91 h 217"/>
              <a:gd name="T42" fmla="*/ 135 w 168"/>
              <a:gd name="T43" fmla="*/ 108 h 217"/>
              <a:gd name="T44" fmla="*/ 119 w 168"/>
              <a:gd name="T45" fmla="*/ 102 h 217"/>
              <a:gd name="T46" fmla="*/ 125 w 168"/>
              <a:gd name="T47" fmla="*/ 85 h 217"/>
              <a:gd name="T48" fmla="*/ 142 w 168"/>
              <a:gd name="T49" fmla="*/ 91 h 217"/>
              <a:gd name="T50" fmla="*/ 48 w 168"/>
              <a:gd name="T51" fmla="*/ 143 h 217"/>
              <a:gd name="T52" fmla="*/ 32 w 168"/>
              <a:gd name="T53" fmla="*/ 149 h 217"/>
              <a:gd name="T54" fmla="*/ 25 w 168"/>
              <a:gd name="T55" fmla="*/ 133 h 217"/>
              <a:gd name="T56" fmla="*/ 42 w 168"/>
              <a:gd name="T57" fmla="*/ 126 h 217"/>
              <a:gd name="T58" fmla="*/ 48 w 168"/>
              <a:gd name="T59" fmla="*/ 184 h 217"/>
              <a:gd name="T60" fmla="*/ 32 w 168"/>
              <a:gd name="T61" fmla="*/ 190 h 217"/>
              <a:gd name="T62" fmla="*/ 25 w 168"/>
              <a:gd name="T63" fmla="*/ 173 h 217"/>
              <a:gd name="T64" fmla="*/ 42 w 168"/>
              <a:gd name="T65" fmla="*/ 167 h 217"/>
              <a:gd name="T66" fmla="*/ 95 w 168"/>
              <a:gd name="T67" fmla="*/ 133 h 217"/>
              <a:gd name="T68" fmla="*/ 88 w 168"/>
              <a:gd name="T69" fmla="*/ 149 h 217"/>
              <a:gd name="T70" fmla="*/ 72 w 168"/>
              <a:gd name="T71" fmla="*/ 143 h 217"/>
              <a:gd name="T72" fmla="*/ 78 w 168"/>
              <a:gd name="T73" fmla="*/ 126 h 217"/>
              <a:gd name="T74" fmla="*/ 95 w 168"/>
              <a:gd name="T75" fmla="*/ 133 h 217"/>
              <a:gd name="T76" fmla="*/ 95 w 168"/>
              <a:gd name="T77" fmla="*/ 184 h 217"/>
              <a:gd name="T78" fmla="*/ 78 w 168"/>
              <a:gd name="T79" fmla="*/ 190 h 217"/>
              <a:gd name="T80" fmla="*/ 72 w 168"/>
              <a:gd name="T81" fmla="*/ 173 h 217"/>
              <a:gd name="T82" fmla="*/ 88 w 168"/>
              <a:gd name="T83" fmla="*/ 167 h 217"/>
              <a:gd name="T84" fmla="*/ 142 w 168"/>
              <a:gd name="T85" fmla="*/ 143 h 217"/>
              <a:gd name="T86" fmla="*/ 142 w 168"/>
              <a:gd name="T87" fmla="*/ 173 h 217"/>
              <a:gd name="T88" fmla="*/ 135 w 168"/>
              <a:gd name="T89" fmla="*/ 190 h 217"/>
              <a:gd name="T90" fmla="*/ 119 w 168"/>
              <a:gd name="T91" fmla="*/ 184 h 217"/>
              <a:gd name="T92" fmla="*/ 125 w 168"/>
              <a:gd name="T93" fmla="*/ 126 h 217"/>
              <a:gd name="T94" fmla="*/ 142 w 168"/>
              <a:gd name="T95" fmla="*/ 133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8" h="217">
                <a:moveTo>
                  <a:pt x="142" y="0"/>
                </a:moveTo>
                <a:lnTo>
                  <a:pt x="25" y="0"/>
                </a:lnTo>
                <a:lnTo>
                  <a:pt x="25" y="0"/>
                </a:lnTo>
                <a:cubicBezTo>
                  <a:pt x="11" y="0"/>
                  <a:pt x="0" y="11"/>
                  <a:pt x="0" y="25"/>
                </a:cubicBezTo>
                <a:lnTo>
                  <a:pt x="0" y="191"/>
                </a:lnTo>
                <a:lnTo>
                  <a:pt x="0" y="191"/>
                </a:lnTo>
                <a:cubicBezTo>
                  <a:pt x="0" y="205"/>
                  <a:pt x="11" y="216"/>
                  <a:pt x="25" y="216"/>
                </a:cubicBezTo>
                <a:lnTo>
                  <a:pt x="142" y="216"/>
                </a:lnTo>
                <a:lnTo>
                  <a:pt x="142" y="216"/>
                </a:lnTo>
                <a:cubicBezTo>
                  <a:pt x="156" y="216"/>
                  <a:pt x="167" y="205"/>
                  <a:pt x="167" y="191"/>
                </a:cubicBezTo>
                <a:lnTo>
                  <a:pt x="167" y="25"/>
                </a:lnTo>
                <a:lnTo>
                  <a:pt x="167" y="25"/>
                </a:lnTo>
                <a:cubicBezTo>
                  <a:pt x="167" y="11"/>
                  <a:pt x="156" y="0"/>
                  <a:pt x="142" y="0"/>
                </a:cubicBezTo>
                <a:close/>
                <a:moveTo>
                  <a:pt x="159" y="191"/>
                </a:moveTo>
                <a:lnTo>
                  <a:pt x="159" y="191"/>
                </a:lnTo>
                <a:cubicBezTo>
                  <a:pt x="159" y="200"/>
                  <a:pt x="151" y="208"/>
                  <a:pt x="142" y="208"/>
                </a:cubicBezTo>
                <a:lnTo>
                  <a:pt x="25" y="208"/>
                </a:lnTo>
                <a:lnTo>
                  <a:pt x="25" y="208"/>
                </a:lnTo>
                <a:cubicBezTo>
                  <a:pt x="16" y="208"/>
                  <a:pt x="8" y="200"/>
                  <a:pt x="8" y="191"/>
                </a:cubicBezTo>
                <a:lnTo>
                  <a:pt x="8" y="25"/>
                </a:lnTo>
                <a:lnTo>
                  <a:pt x="8" y="25"/>
                </a:lnTo>
                <a:cubicBezTo>
                  <a:pt x="8" y="16"/>
                  <a:pt x="16" y="8"/>
                  <a:pt x="25" y="8"/>
                </a:cubicBezTo>
                <a:lnTo>
                  <a:pt x="142" y="8"/>
                </a:lnTo>
                <a:lnTo>
                  <a:pt x="142" y="8"/>
                </a:lnTo>
                <a:cubicBezTo>
                  <a:pt x="151" y="8"/>
                  <a:pt x="159" y="16"/>
                  <a:pt x="159" y="25"/>
                </a:cubicBezTo>
                <a:lnTo>
                  <a:pt x="159" y="191"/>
                </a:lnTo>
                <a:close/>
                <a:moveTo>
                  <a:pt x="21" y="69"/>
                </a:moveTo>
                <a:lnTo>
                  <a:pt x="146" y="69"/>
                </a:lnTo>
                <a:lnTo>
                  <a:pt x="146" y="25"/>
                </a:lnTo>
                <a:lnTo>
                  <a:pt x="21" y="25"/>
                </a:lnTo>
                <a:lnTo>
                  <a:pt x="21" y="69"/>
                </a:lnTo>
                <a:close/>
                <a:moveTo>
                  <a:pt x="29" y="33"/>
                </a:moveTo>
                <a:lnTo>
                  <a:pt x="137" y="33"/>
                </a:lnTo>
                <a:lnTo>
                  <a:pt x="137" y="61"/>
                </a:lnTo>
                <a:lnTo>
                  <a:pt x="29" y="61"/>
                </a:lnTo>
                <a:lnTo>
                  <a:pt x="29" y="33"/>
                </a:lnTo>
                <a:close/>
                <a:moveTo>
                  <a:pt x="48" y="91"/>
                </a:moveTo>
                <a:lnTo>
                  <a:pt x="48" y="102"/>
                </a:lnTo>
                <a:lnTo>
                  <a:pt x="48" y="102"/>
                </a:lnTo>
                <a:cubicBezTo>
                  <a:pt x="48" y="105"/>
                  <a:pt x="45" y="108"/>
                  <a:pt x="42" y="108"/>
                </a:cubicBezTo>
                <a:lnTo>
                  <a:pt x="32" y="108"/>
                </a:lnTo>
                <a:lnTo>
                  <a:pt x="32" y="108"/>
                </a:lnTo>
                <a:cubicBezTo>
                  <a:pt x="28" y="108"/>
                  <a:pt x="25" y="105"/>
                  <a:pt x="25" y="102"/>
                </a:cubicBezTo>
                <a:lnTo>
                  <a:pt x="25" y="91"/>
                </a:lnTo>
                <a:lnTo>
                  <a:pt x="25" y="91"/>
                </a:lnTo>
                <a:cubicBezTo>
                  <a:pt x="25" y="88"/>
                  <a:pt x="28" y="85"/>
                  <a:pt x="32" y="85"/>
                </a:cubicBezTo>
                <a:lnTo>
                  <a:pt x="42" y="85"/>
                </a:lnTo>
                <a:lnTo>
                  <a:pt x="42" y="85"/>
                </a:lnTo>
                <a:cubicBezTo>
                  <a:pt x="45" y="85"/>
                  <a:pt x="48" y="88"/>
                  <a:pt x="48" y="91"/>
                </a:cubicBezTo>
                <a:close/>
                <a:moveTo>
                  <a:pt x="95" y="91"/>
                </a:moveTo>
                <a:lnTo>
                  <a:pt x="95" y="102"/>
                </a:lnTo>
                <a:lnTo>
                  <a:pt x="95" y="102"/>
                </a:lnTo>
                <a:cubicBezTo>
                  <a:pt x="95" y="105"/>
                  <a:pt x="92" y="108"/>
                  <a:pt x="88" y="108"/>
                </a:cubicBezTo>
                <a:lnTo>
                  <a:pt x="78" y="108"/>
                </a:lnTo>
                <a:lnTo>
                  <a:pt x="78" y="108"/>
                </a:lnTo>
                <a:cubicBezTo>
                  <a:pt x="75" y="108"/>
                  <a:pt x="72" y="105"/>
                  <a:pt x="72" y="102"/>
                </a:cubicBezTo>
                <a:lnTo>
                  <a:pt x="72" y="91"/>
                </a:lnTo>
                <a:lnTo>
                  <a:pt x="72" y="91"/>
                </a:lnTo>
                <a:cubicBezTo>
                  <a:pt x="72" y="88"/>
                  <a:pt x="75" y="85"/>
                  <a:pt x="78" y="85"/>
                </a:cubicBezTo>
                <a:lnTo>
                  <a:pt x="88" y="85"/>
                </a:lnTo>
                <a:lnTo>
                  <a:pt x="88" y="85"/>
                </a:lnTo>
                <a:cubicBezTo>
                  <a:pt x="92" y="85"/>
                  <a:pt x="95" y="88"/>
                  <a:pt x="95" y="91"/>
                </a:cubicBezTo>
                <a:close/>
                <a:moveTo>
                  <a:pt x="142" y="91"/>
                </a:moveTo>
                <a:lnTo>
                  <a:pt x="142" y="102"/>
                </a:lnTo>
                <a:lnTo>
                  <a:pt x="142" y="102"/>
                </a:lnTo>
                <a:cubicBezTo>
                  <a:pt x="142" y="105"/>
                  <a:pt x="139" y="108"/>
                  <a:pt x="135" y="108"/>
                </a:cubicBezTo>
                <a:lnTo>
                  <a:pt x="125" y="108"/>
                </a:lnTo>
                <a:lnTo>
                  <a:pt x="125" y="108"/>
                </a:lnTo>
                <a:cubicBezTo>
                  <a:pt x="121" y="108"/>
                  <a:pt x="119" y="105"/>
                  <a:pt x="119" y="102"/>
                </a:cubicBezTo>
                <a:lnTo>
                  <a:pt x="119" y="91"/>
                </a:lnTo>
                <a:lnTo>
                  <a:pt x="119" y="91"/>
                </a:lnTo>
                <a:cubicBezTo>
                  <a:pt x="119" y="88"/>
                  <a:pt x="121" y="85"/>
                  <a:pt x="125" y="85"/>
                </a:cubicBezTo>
                <a:lnTo>
                  <a:pt x="135" y="85"/>
                </a:lnTo>
                <a:lnTo>
                  <a:pt x="135" y="85"/>
                </a:lnTo>
                <a:cubicBezTo>
                  <a:pt x="139" y="85"/>
                  <a:pt x="142" y="88"/>
                  <a:pt x="142" y="91"/>
                </a:cubicBezTo>
                <a:close/>
                <a:moveTo>
                  <a:pt x="48" y="133"/>
                </a:moveTo>
                <a:lnTo>
                  <a:pt x="48" y="143"/>
                </a:lnTo>
                <a:lnTo>
                  <a:pt x="48" y="143"/>
                </a:lnTo>
                <a:cubicBezTo>
                  <a:pt x="48" y="146"/>
                  <a:pt x="45" y="149"/>
                  <a:pt x="42" y="149"/>
                </a:cubicBezTo>
                <a:lnTo>
                  <a:pt x="32" y="149"/>
                </a:lnTo>
                <a:lnTo>
                  <a:pt x="32" y="149"/>
                </a:lnTo>
                <a:cubicBezTo>
                  <a:pt x="28" y="149"/>
                  <a:pt x="25" y="146"/>
                  <a:pt x="25" y="143"/>
                </a:cubicBezTo>
                <a:lnTo>
                  <a:pt x="25" y="133"/>
                </a:lnTo>
                <a:lnTo>
                  <a:pt x="25" y="133"/>
                </a:lnTo>
                <a:cubicBezTo>
                  <a:pt x="25" y="129"/>
                  <a:pt x="28" y="126"/>
                  <a:pt x="32" y="126"/>
                </a:cubicBezTo>
                <a:lnTo>
                  <a:pt x="42" y="126"/>
                </a:lnTo>
                <a:lnTo>
                  <a:pt x="42" y="126"/>
                </a:lnTo>
                <a:cubicBezTo>
                  <a:pt x="45" y="126"/>
                  <a:pt x="48" y="129"/>
                  <a:pt x="48" y="133"/>
                </a:cubicBezTo>
                <a:close/>
                <a:moveTo>
                  <a:pt x="48" y="173"/>
                </a:moveTo>
                <a:lnTo>
                  <a:pt x="48" y="184"/>
                </a:lnTo>
                <a:lnTo>
                  <a:pt x="48" y="184"/>
                </a:lnTo>
                <a:cubicBezTo>
                  <a:pt x="48" y="187"/>
                  <a:pt x="45" y="190"/>
                  <a:pt x="42" y="190"/>
                </a:cubicBezTo>
                <a:lnTo>
                  <a:pt x="32" y="190"/>
                </a:lnTo>
                <a:lnTo>
                  <a:pt x="32" y="190"/>
                </a:lnTo>
                <a:cubicBezTo>
                  <a:pt x="28" y="190"/>
                  <a:pt x="25" y="187"/>
                  <a:pt x="25" y="184"/>
                </a:cubicBezTo>
                <a:lnTo>
                  <a:pt x="25" y="173"/>
                </a:lnTo>
                <a:lnTo>
                  <a:pt x="25" y="173"/>
                </a:lnTo>
                <a:cubicBezTo>
                  <a:pt x="25" y="170"/>
                  <a:pt x="28" y="167"/>
                  <a:pt x="32" y="167"/>
                </a:cubicBezTo>
                <a:lnTo>
                  <a:pt x="42" y="167"/>
                </a:lnTo>
                <a:lnTo>
                  <a:pt x="42" y="167"/>
                </a:lnTo>
                <a:cubicBezTo>
                  <a:pt x="45" y="167"/>
                  <a:pt x="48" y="170"/>
                  <a:pt x="48" y="173"/>
                </a:cubicBezTo>
                <a:close/>
                <a:moveTo>
                  <a:pt x="95" y="133"/>
                </a:moveTo>
                <a:lnTo>
                  <a:pt x="95" y="143"/>
                </a:lnTo>
                <a:lnTo>
                  <a:pt x="95" y="143"/>
                </a:lnTo>
                <a:cubicBezTo>
                  <a:pt x="95" y="146"/>
                  <a:pt x="92" y="149"/>
                  <a:pt x="88" y="149"/>
                </a:cubicBezTo>
                <a:lnTo>
                  <a:pt x="78" y="149"/>
                </a:lnTo>
                <a:lnTo>
                  <a:pt x="78" y="149"/>
                </a:lnTo>
                <a:cubicBezTo>
                  <a:pt x="75" y="149"/>
                  <a:pt x="72" y="146"/>
                  <a:pt x="72" y="143"/>
                </a:cubicBezTo>
                <a:lnTo>
                  <a:pt x="72" y="133"/>
                </a:lnTo>
                <a:lnTo>
                  <a:pt x="72" y="133"/>
                </a:lnTo>
                <a:cubicBezTo>
                  <a:pt x="72" y="129"/>
                  <a:pt x="75" y="126"/>
                  <a:pt x="78" y="126"/>
                </a:cubicBezTo>
                <a:lnTo>
                  <a:pt x="88" y="126"/>
                </a:lnTo>
                <a:lnTo>
                  <a:pt x="88" y="126"/>
                </a:lnTo>
                <a:cubicBezTo>
                  <a:pt x="92" y="126"/>
                  <a:pt x="95" y="129"/>
                  <a:pt x="95" y="133"/>
                </a:cubicBezTo>
                <a:close/>
                <a:moveTo>
                  <a:pt x="95" y="173"/>
                </a:moveTo>
                <a:lnTo>
                  <a:pt x="95" y="184"/>
                </a:lnTo>
                <a:lnTo>
                  <a:pt x="95" y="184"/>
                </a:lnTo>
                <a:cubicBezTo>
                  <a:pt x="95" y="187"/>
                  <a:pt x="92" y="190"/>
                  <a:pt x="88" y="190"/>
                </a:cubicBezTo>
                <a:lnTo>
                  <a:pt x="78" y="190"/>
                </a:lnTo>
                <a:lnTo>
                  <a:pt x="78" y="190"/>
                </a:lnTo>
                <a:cubicBezTo>
                  <a:pt x="75" y="190"/>
                  <a:pt x="72" y="187"/>
                  <a:pt x="72" y="184"/>
                </a:cubicBezTo>
                <a:lnTo>
                  <a:pt x="72" y="173"/>
                </a:lnTo>
                <a:lnTo>
                  <a:pt x="72" y="173"/>
                </a:lnTo>
                <a:cubicBezTo>
                  <a:pt x="72" y="170"/>
                  <a:pt x="75" y="167"/>
                  <a:pt x="78" y="167"/>
                </a:cubicBezTo>
                <a:lnTo>
                  <a:pt x="88" y="167"/>
                </a:lnTo>
                <a:lnTo>
                  <a:pt x="88" y="167"/>
                </a:lnTo>
                <a:cubicBezTo>
                  <a:pt x="92" y="167"/>
                  <a:pt x="95" y="170"/>
                  <a:pt x="95" y="173"/>
                </a:cubicBezTo>
                <a:close/>
                <a:moveTo>
                  <a:pt x="142" y="133"/>
                </a:moveTo>
                <a:lnTo>
                  <a:pt x="142" y="143"/>
                </a:lnTo>
                <a:lnTo>
                  <a:pt x="142" y="143"/>
                </a:lnTo>
                <a:lnTo>
                  <a:pt x="142" y="173"/>
                </a:lnTo>
                <a:lnTo>
                  <a:pt x="142" y="173"/>
                </a:lnTo>
                <a:lnTo>
                  <a:pt x="142" y="184"/>
                </a:lnTo>
                <a:lnTo>
                  <a:pt x="142" y="184"/>
                </a:lnTo>
                <a:cubicBezTo>
                  <a:pt x="142" y="187"/>
                  <a:pt x="139" y="190"/>
                  <a:pt x="135" y="190"/>
                </a:cubicBezTo>
                <a:lnTo>
                  <a:pt x="125" y="190"/>
                </a:lnTo>
                <a:lnTo>
                  <a:pt x="125" y="190"/>
                </a:lnTo>
                <a:cubicBezTo>
                  <a:pt x="121" y="190"/>
                  <a:pt x="119" y="187"/>
                  <a:pt x="119" y="184"/>
                </a:cubicBezTo>
                <a:lnTo>
                  <a:pt x="119" y="133"/>
                </a:lnTo>
                <a:lnTo>
                  <a:pt x="119" y="133"/>
                </a:lnTo>
                <a:cubicBezTo>
                  <a:pt x="119" y="129"/>
                  <a:pt x="121" y="126"/>
                  <a:pt x="125" y="126"/>
                </a:cubicBezTo>
                <a:lnTo>
                  <a:pt x="135" y="126"/>
                </a:lnTo>
                <a:lnTo>
                  <a:pt x="135" y="126"/>
                </a:lnTo>
                <a:cubicBezTo>
                  <a:pt x="139" y="126"/>
                  <a:pt x="142" y="129"/>
                  <a:pt x="142" y="1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4524" y="2853620"/>
            <a:ext cx="232159" cy="232156"/>
          </a:xfrm>
          <a:custGeom>
            <a:avLst/>
            <a:gdLst>
              <a:gd name="T0" fmla="*/ 195 w 217"/>
              <a:gd name="T1" fmla="*/ 71 h 217"/>
              <a:gd name="T2" fmla="*/ 116 w 217"/>
              <a:gd name="T3" fmla="*/ 87 h 217"/>
              <a:gd name="T4" fmla="*/ 103 w 217"/>
              <a:gd name="T5" fmla="*/ 93 h 217"/>
              <a:gd name="T6" fmla="*/ 108 w 217"/>
              <a:gd name="T7" fmla="*/ 105 h 217"/>
              <a:gd name="T8" fmla="*/ 121 w 217"/>
              <a:gd name="T9" fmla="*/ 100 h 217"/>
              <a:gd name="T10" fmla="*/ 116 w 217"/>
              <a:gd name="T11" fmla="*/ 87 h 217"/>
              <a:gd name="T12" fmla="*/ 145 w 217"/>
              <a:gd name="T13" fmla="*/ 87 h 217"/>
              <a:gd name="T14" fmla="*/ 140 w 217"/>
              <a:gd name="T15" fmla="*/ 100 h 217"/>
              <a:gd name="T16" fmla="*/ 153 w 217"/>
              <a:gd name="T17" fmla="*/ 105 h 217"/>
              <a:gd name="T18" fmla="*/ 158 w 217"/>
              <a:gd name="T19" fmla="*/ 93 h 217"/>
              <a:gd name="T20" fmla="*/ 182 w 217"/>
              <a:gd name="T21" fmla="*/ 87 h 217"/>
              <a:gd name="T22" fmla="*/ 176 w 217"/>
              <a:gd name="T23" fmla="*/ 100 h 217"/>
              <a:gd name="T24" fmla="*/ 190 w 217"/>
              <a:gd name="T25" fmla="*/ 105 h 217"/>
              <a:gd name="T26" fmla="*/ 195 w 217"/>
              <a:gd name="T27" fmla="*/ 93 h 217"/>
              <a:gd name="T28" fmla="*/ 116 w 217"/>
              <a:gd name="T29" fmla="*/ 120 h 217"/>
              <a:gd name="T30" fmla="*/ 103 w 217"/>
              <a:gd name="T31" fmla="*/ 125 h 217"/>
              <a:gd name="T32" fmla="*/ 108 w 217"/>
              <a:gd name="T33" fmla="*/ 138 h 217"/>
              <a:gd name="T34" fmla="*/ 121 w 217"/>
              <a:gd name="T35" fmla="*/ 133 h 217"/>
              <a:gd name="T36" fmla="*/ 116 w 217"/>
              <a:gd name="T37" fmla="*/ 120 h 217"/>
              <a:gd name="T38" fmla="*/ 108 w 217"/>
              <a:gd name="T39" fmla="*/ 152 h 217"/>
              <a:gd name="T40" fmla="*/ 103 w 217"/>
              <a:gd name="T41" fmla="*/ 165 h 217"/>
              <a:gd name="T42" fmla="*/ 116 w 217"/>
              <a:gd name="T43" fmla="*/ 170 h 217"/>
              <a:gd name="T44" fmla="*/ 121 w 217"/>
              <a:gd name="T45" fmla="*/ 157 h 217"/>
              <a:gd name="T46" fmla="*/ 145 w 217"/>
              <a:gd name="T47" fmla="*/ 120 h 217"/>
              <a:gd name="T48" fmla="*/ 140 w 217"/>
              <a:gd name="T49" fmla="*/ 133 h 217"/>
              <a:gd name="T50" fmla="*/ 153 w 217"/>
              <a:gd name="T51" fmla="*/ 138 h 217"/>
              <a:gd name="T52" fmla="*/ 158 w 217"/>
              <a:gd name="T53" fmla="*/ 125 h 217"/>
              <a:gd name="T54" fmla="*/ 153 w 217"/>
              <a:gd name="T55" fmla="*/ 152 h 217"/>
              <a:gd name="T56" fmla="*/ 140 w 217"/>
              <a:gd name="T57" fmla="*/ 157 h 217"/>
              <a:gd name="T58" fmla="*/ 145 w 217"/>
              <a:gd name="T59" fmla="*/ 170 h 217"/>
              <a:gd name="T60" fmla="*/ 158 w 217"/>
              <a:gd name="T61" fmla="*/ 165 h 217"/>
              <a:gd name="T62" fmla="*/ 153 w 217"/>
              <a:gd name="T63" fmla="*/ 152 h 217"/>
              <a:gd name="T64" fmla="*/ 182 w 217"/>
              <a:gd name="T65" fmla="*/ 120 h 217"/>
              <a:gd name="T66" fmla="*/ 176 w 217"/>
              <a:gd name="T67" fmla="*/ 133 h 217"/>
              <a:gd name="T68" fmla="*/ 190 w 217"/>
              <a:gd name="T69" fmla="*/ 138 h 217"/>
              <a:gd name="T70" fmla="*/ 195 w 217"/>
              <a:gd name="T71" fmla="*/ 125 h 217"/>
              <a:gd name="T72" fmla="*/ 182 w 217"/>
              <a:gd name="T73" fmla="*/ 152 h 217"/>
              <a:gd name="T74" fmla="*/ 176 w 217"/>
              <a:gd name="T75" fmla="*/ 165 h 217"/>
              <a:gd name="T76" fmla="*/ 190 w 217"/>
              <a:gd name="T77" fmla="*/ 170 h 217"/>
              <a:gd name="T78" fmla="*/ 195 w 217"/>
              <a:gd name="T79" fmla="*/ 157 h 217"/>
              <a:gd name="T80" fmla="*/ 216 w 217"/>
              <a:gd name="T81" fmla="*/ 40 h 217"/>
              <a:gd name="T82" fmla="*/ 195 w 217"/>
              <a:gd name="T83" fmla="*/ 192 h 217"/>
              <a:gd name="T84" fmla="*/ 79 w 217"/>
              <a:gd name="T85" fmla="*/ 195 h 217"/>
              <a:gd name="T86" fmla="*/ 21 w 217"/>
              <a:gd name="T87" fmla="*/ 216 h 217"/>
              <a:gd name="T88" fmla="*/ 0 w 217"/>
              <a:gd name="T89" fmla="*/ 21 h 217"/>
              <a:gd name="T90" fmla="*/ 58 w 217"/>
              <a:gd name="T91" fmla="*/ 0 h 217"/>
              <a:gd name="T92" fmla="*/ 195 w 217"/>
              <a:gd name="T93" fmla="*/ 19 h 217"/>
              <a:gd name="T94" fmla="*/ 71 w 217"/>
              <a:gd name="T95" fmla="*/ 21 h 217"/>
              <a:gd name="T96" fmla="*/ 21 w 217"/>
              <a:gd name="T97" fmla="*/ 8 h 217"/>
              <a:gd name="T98" fmla="*/ 8 w 217"/>
              <a:gd name="T99" fmla="*/ 195 h 217"/>
              <a:gd name="T100" fmla="*/ 58 w 217"/>
              <a:gd name="T101" fmla="*/ 208 h 217"/>
              <a:gd name="T102" fmla="*/ 71 w 217"/>
              <a:gd name="T103" fmla="*/ 192 h 217"/>
              <a:gd name="T104" fmla="*/ 195 w 217"/>
              <a:gd name="T105" fmla="*/ 27 h 217"/>
              <a:gd name="T106" fmla="*/ 195 w 217"/>
              <a:gd name="T107" fmla="*/ 184 h 217"/>
              <a:gd name="T108" fmla="*/ 208 w 217"/>
              <a:gd name="T109" fmla="*/ 40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17" h="217">
                <a:moveTo>
                  <a:pt x="103" y="43"/>
                </a:moveTo>
                <a:lnTo>
                  <a:pt x="195" y="43"/>
                </a:lnTo>
                <a:lnTo>
                  <a:pt x="195" y="71"/>
                </a:lnTo>
                <a:lnTo>
                  <a:pt x="103" y="71"/>
                </a:lnTo>
                <a:lnTo>
                  <a:pt x="103" y="43"/>
                </a:lnTo>
                <a:close/>
                <a:moveTo>
                  <a:pt x="116" y="87"/>
                </a:moveTo>
                <a:lnTo>
                  <a:pt x="108" y="87"/>
                </a:lnTo>
                <a:lnTo>
                  <a:pt x="108" y="87"/>
                </a:lnTo>
                <a:cubicBezTo>
                  <a:pt x="105" y="87"/>
                  <a:pt x="103" y="90"/>
                  <a:pt x="103" y="93"/>
                </a:cubicBezTo>
                <a:lnTo>
                  <a:pt x="103" y="100"/>
                </a:lnTo>
                <a:lnTo>
                  <a:pt x="103" y="100"/>
                </a:lnTo>
                <a:cubicBezTo>
                  <a:pt x="103" y="103"/>
                  <a:pt x="105" y="105"/>
                  <a:pt x="108" y="105"/>
                </a:cubicBezTo>
                <a:lnTo>
                  <a:pt x="116" y="105"/>
                </a:lnTo>
                <a:lnTo>
                  <a:pt x="116" y="105"/>
                </a:lnTo>
                <a:cubicBezTo>
                  <a:pt x="119" y="105"/>
                  <a:pt x="121" y="103"/>
                  <a:pt x="121" y="100"/>
                </a:cubicBezTo>
                <a:lnTo>
                  <a:pt x="121" y="93"/>
                </a:lnTo>
                <a:lnTo>
                  <a:pt x="121" y="93"/>
                </a:lnTo>
                <a:cubicBezTo>
                  <a:pt x="121" y="90"/>
                  <a:pt x="119" y="87"/>
                  <a:pt x="116" y="87"/>
                </a:cubicBezTo>
                <a:close/>
                <a:moveTo>
                  <a:pt x="153" y="87"/>
                </a:moveTo>
                <a:lnTo>
                  <a:pt x="145" y="87"/>
                </a:lnTo>
                <a:lnTo>
                  <a:pt x="145" y="87"/>
                </a:lnTo>
                <a:cubicBezTo>
                  <a:pt x="142" y="87"/>
                  <a:pt x="140" y="90"/>
                  <a:pt x="140" y="93"/>
                </a:cubicBezTo>
                <a:lnTo>
                  <a:pt x="140" y="100"/>
                </a:lnTo>
                <a:lnTo>
                  <a:pt x="140" y="100"/>
                </a:lnTo>
                <a:cubicBezTo>
                  <a:pt x="140" y="103"/>
                  <a:pt x="142" y="105"/>
                  <a:pt x="145" y="105"/>
                </a:cubicBezTo>
                <a:lnTo>
                  <a:pt x="153" y="105"/>
                </a:lnTo>
                <a:lnTo>
                  <a:pt x="153" y="105"/>
                </a:lnTo>
                <a:cubicBezTo>
                  <a:pt x="156" y="105"/>
                  <a:pt x="158" y="103"/>
                  <a:pt x="158" y="100"/>
                </a:cubicBezTo>
                <a:lnTo>
                  <a:pt x="158" y="93"/>
                </a:lnTo>
                <a:lnTo>
                  <a:pt x="158" y="93"/>
                </a:lnTo>
                <a:cubicBezTo>
                  <a:pt x="158" y="90"/>
                  <a:pt x="156" y="87"/>
                  <a:pt x="153" y="87"/>
                </a:cubicBezTo>
                <a:close/>
                <a:moveTo>
                  <a:pt x="190" y="87"/>
                </a:moveTo>
                <a:lnTo>
                  <a:pt x="182" y="87"/>
                </a:lnTo>
                <a:lnTo>
                  <a:pt x="182" y="87"/>
                </a:lnTo>
                <a:cubicBezTo>
                  <a:pt x="179" y="87"/>
                  <a:pt x="176" y="90"/>
                  <a:pt x="176" y="93"/>
                </a:cubicBezTo>
                <a:lnTo>
                  <a:pt x="176" y="100"/>
                </a:lnTo>
                <a:lnTo>
                  <a:pt x="176" y="100"/>
                </a:lnTo>
                <a:cubicBezTo>
                  <a:pt x="176" y="103"/>
                  <a:pt x="179" y="105"/>
                  <a:pt x="182" y="105"/>
                </a:cubicBezTo>
                <a:lnTo>
                  <a:pt x="190" y="105"/>
                </a:lnTo>
                <a:lnTo>
                  <a:pt x="190" y="105"/>
                </a:lnTo>
                <a:cubicBezTo>
                  <a:pt x="193" y="105"/>
                  <a:pt x="195" y="103"/>
                  <a:pt x="195" y="100"/>
                </a:cubicBezTo>
                <a:lnTo>
                  <a:pt x="195" y="93"/>
                </a:lnTo>
                <a:lnTo>
                  <a:pt x="195" y="93"/>
                </a:lnTo>
                <a:cubicBezTo>
                  <a:pt x="195" y="90"/>
                  <a:pt x="193" y="87"/>
                  <a:pt x="190" y="87"/>
                </a:cubicBezTo>
                <a:close/>
                <a:moveTo>
                  <a:pt x="116" y="120"/>
                </a:moveTo>
                <a:lnTo>
                  <a:pt x="108" y="120"/>
                </a:lnTo>
                <a:lnTo>
                  <a:pt x="108" y="120"/>
                </a:lnTo>
                <a:cubicBezTo>
                  <a:pt x="105" y="120"/>
                  <a:pt x="103" y="122"/>
                  <a:pt x="103" y="125"/>
                </a:cubicBezTo>
                <a:lnTo>
                  <a:pt x="103" y="133"/>
                </a:lnTo>
                <a:lnTo>
                  <a:pt x="103" y="133"/>
                </a:lnTo>
                <a:cubicBezTo>
                  <a:pt x="103" y="136"/>
                  <a:pt x="105" y="138"/>
                  <a:pt x="108" y="138"/>
                </a:cubicBezTo>
                <a:lnTo>
                  <a:pt x="116" y="138"/>
                </a:lnTo>
                <a:lnTo>
                  <a:pt x="116" y="138"/>
                </a:lnTo>
                <a:cubicBezTo>
                  <a:pt x="119" y="138"/>
                  <a:pt x="121" y="136"/>
                  <a:pt x="121" y="133"/>
                </a:cubicBezTo>
                <a:lnTo>
                  <a:pt x="121" y="125"/>
                </a:lnTo>
                <a:lnTo>
                  <a:pt x="121" y="125"/>
                </a:lnTo>
                <a:cubicBezTo>
                  <a:pt x="121" y="122"/>
                  <a:pt x="119" y="120"/>
                  <a:pt x="116" y="120"/>
                </a:cubicBezTo>
                <a:close/>
                <a:moveTo>
                  <a:pt x="116" y="152"/>
                </a:moveTo>
                <a:lnTo>
                  <a:pt x="108" y="152"/>
                </a:lnTo>
                <a:lnTo>
                  <a:pt x="108" y="152"/>
                </a:lnTo>
                <a:cubicBezTo>
                  <a:pt x="105" y="152"/>
                  <a:pt x="103" y="154"/>
                  <a:pt x="103" y="157"/>
                </a:cubicBezTo>
                <a:lnTo>
                  <a:pt x="103" y="165"/>
                </a:lnTo>
                <a:lnTo>
                  <a:pt x="103" y="165"/>
                </a:lnTo>
                <a:cubicBezTo>
                  <a:pt x="103" y="168"/>
                  <a:pt x="105" y="170"/>
                  <a:pt x="108" y="170"/>
                </a:cubicBezTo>
                <a:lnTo>
                  <a:pt x="116" y="170"/>
                </a:lnTo>
                <a:lnTo>
                  <a:pt x="116" y="170"/>
                </a:lnTo>
                <a:cubicBezTo>
                  <a:pt x="119" y="170"/>
                  <a:pt x="121" y="168"/>
                  <a:pt x="121" y="165"/>
                </a:cubicBezTo>
                <a:lnTo>
                  <a:pt x="121" y="157"/>
                </a:lnTo>
                <a:lnTo>
                  <a:pt x="121" y="157"/>
                </a:lnTo>
                <a:cubicBezTo>
                  <a:pt x="121" y="154"/>
                  <a:pt x="119" y="152"/>
                  <a:pt x="116" y="152"/>
                </a:cubicBezTo>
                <a:close/>
                <a:moveTo>
                  <a:pt x="153" y="120"/>
                </a:moveTo>
                <a:lnTo>
                  <a:pt x="145" y="120"/>
                </a:lnTo>
                <a:lnTo>
                  <a:pt x="145" y="120"/>
                </a:lnTo>
                <a:cubicBezTo>
                  <a:pt x="142" y="120"/>
                  <a:pt x="140" y="122"/>
                  <a:pt x="140" y="125"/>
                </a:cubicBezTo>
                <a:lnTo>
                  <a:pt x="140" y="133"/>
                </a:lnTo>
                <a:lnTo>
                  <a:pt x="140" y="133"/>
                </a:lnTo>
                <a:cubicBezTo>
                  <a:pt x="140" y="136"/>
                  <a:pt x="142" y="138"/>
                  <a:pt x="145" y="138"/>
                </a:cubicBezTo>
                <a:lnTo>
                  <a:pt x="153" y="138"/>
                </a:lnTo>
                <a:lnTo>
                  <a:pt x="153" y="138"/>
                </a:lnTo>
                <a:cubicBezTo>
                  <a:pt x="156" y="138"/>
                  <a:pt x="158" y="136"/>
                  <a:pt x="158" y="133"/>
                </a:cubicBezTo>
                <a:lnTo>
                  <a:pt x="158" y="125"/>
                </a:lnTo>
                <a:lnTo>
                  <a:pt x="158" y="125"/>
                </a:lnTo>
                <a:cubicBezTo>
                  <a:pt x="158" y="122"/>
                  <a:pt x="156" y="120"/>
                  <a:pt x="153" y="120"/>
                </a:cubicBezTo>
                <a:close/>
                <a:moveTo>
                  <a:pt x="153" y="152"/>
                </a:moveTo>
                <a:lnTo>
                  <a:pt x="145" y="152"/>
                </a:lnTo>
                <a:lnTo>
                  <a:pt x="145" y="152"/>
                </a:lnTo>
                <a:cubicBezTo>
                  <a:pt x="142" y="152"/>
                  <a:pt x="140" y="154"/>
                  <a:pt x="140" y="157"/>
                </a:cubicBezTo>
                <a:lnTo>
                  <a:pt x="140" y="165"/>
                </a:lnTo>
                <a:lnTo>
                  <a:pt x="140" y="165"/>
                </a:lnTo>
                <a:cubicBezTo>
                  <a:pt x="140" y="168"/>
                  <a:pt x="142" y="170"/>
                  <a:pt x="145" y="170"/>
                </a:cubicBezTo>
                <a:lnTo>
                  <a:pt x="153" y="170"/>
                </a:lnTo>
                <a:lnTo>
                  <a:pt x="153" y="170"/>
                </a:lnTo>
                <a:cubicBezTo>
                  <a:pt x="156" y="170"/>
                  <a:pt x="158" y="168"/>
                  <a:pt x="158" y="165"/>
                </a:cubicBezTo>
                <a:lnTo>
                  <a:pt x="158" y="157"/>
                </a:lnTo>
                <a:lnTo>
                  <a:pt x="158" y="157"/>
                </a:lnTo>
                <a:cubicBezTo>
                  <a:pt x="158" y="154"/>
                  <a:pt x="156" y="152"/>
                  <a:pt x="153" y="152"/>
                </a:cubicBezTo>
                <a:close/>
                <a:moveTo>
                  <a:pt x="190" y="120"/>
                </a:moveTo>
                <a:lnTo>
                  <a:pt x="182" y="120"/>
                </a:lnTo>
                <a:lnTo>
                  <a:pt x="182" y="120"/>
                </a:lnTo>
                <a:cubicBezTo>
                  <a:pt x="179" y="120"/>
                  <a:pt x="176" y="122"/>
                  <a:pt x="176" y="125"/>
                </a:cubicBezTo>
                <a:lnTo>
                  <a:pt x="176" y="133"/>
                </a:lnTo>
                <a:lnTo>
                  <a:pt x="176" y="133"/>
                </a:lnTo>
                <a:cubicBezTo>
                  <a:pt x="176" y="136"/>
                  <a:pt x="179" y="138"/>
                  <a:pt x="182" y="138"/>
                </a:cubicBezTo>
                <a:lnTo>
                  <a:pt x="190" y="138"/>
                </a:lnTo>
                <a:lnTo>
                  <a:pt x="190" y="138"/>
                </a:lnTo>
                <a:cubicBezTo>
                  <a:pt x="193" y="138"/>
                  <a:pt x="195" y="136"/>
                  <a:pt x="195" y="133"/>
                </a:cubicBezTo>
                <a:lnTo>
                  <a:pt x="195" y="125"/>
                </a:lnTo>
                <a:lnTo>
                  <a:pt x="195" y="125"/>
                </a:lnTo>
                <a:cubicBezTo>
                  <a:pt x="195" y="122"/>
                  <a:pt x="193" y="120"/>
                  <a:pt x="190" y="120"/>
                </a:cubicBezTo>
                <a:close/>
                <a:moveTo>
                  <a:pt x="190" y="152"/>
                </a:moveTo>
                <a:lnTo>
                  <a:pt x="182" y="152"/>
                </a:lnTo>
                <a:lnTo>
                  <a:pt x="182" y="152"/>
                </a:lnTo>
                <a:cubicBezTo>
                  <a:pt x="179" y="152"/>
                  <a:pt x="176" y="154"/>
                  <a:pt x="176" y="157"/>
                </a:cubicBezTo>
                <a:lnTo>
                  <a:pt x="176" y="165"/>
                </a:lnTo>
                <a:lnTo>
                  <a:pt x="176" y="165"/>
                </a:lnTo>
                <a:cubicBezTo>
                  <a:pt x="176" y="168"/>
                  <a:pt x="179" y="170"/>
                  <a:pt x="182" y="170"/>
                </a:cubicBezTo>
                <a:lnTo>
                  <a:pt x="190" y="170"/>
                </a:lnTo>
                <a:lnTo>
                  <a:pt x="190" y="170"/>
                </a:lnTo>
                <a:cubicBezTo>
                  <a:pt x="193" y="170"/>
                  <a:pt x="195" y="168"/>
                  <a:pt x="195" y="165"/>
                </a:cubicBezTo>
                <a:lnTo>
                  <a:pt x="195" y="157"/>
                </a:lnTo>
                <a:lnTo>
                  <a:pt x="195" y="157"/>
                </a:lnTo>
                <a:cubicBezTo>
                  <a:pt x="195" y="154"/>
                  <a:pt x="193" y="152"/>
                  <a:pt x="190" y="152"/>
                </a:cubicBezTo>
                <a:close/>
                <a:moveTo>
                  <a:pt x="216" y="40"/>
                </a:moveTo>
                <a:lnTo>
                  <a:pt x="216" y="171"/>
                </a:lnTo>
                <a:lnTo>
                  <a:pt x="216" y="171"/>
                </a:lnTo>
                <a:cubicBezTo>
                  <a:pt x="216" y="183"/>
                  <a:pt x="206" y="192"/>
                  <a:pt x="195" y="192"/>
                </a:cubicBezTo>
                <a:lnTo>
                  <a:pt x="79" y="192"/>
                </a:lnTo>
                <a:lnTo>
                  <a:pt x="79" y="195"/>
                </a:lnTo>
                <a:lnTo>
                  <a:pt x="79" y="195"/>
                </a:lnTo>
                <a:cubicBezTo>
                  <a:pt x="79" y="207"/>
                  <a:pt x="70" y="216"/>
                  <a:pt x="58" y="216"/>
                </a:cubicBezTo>
                <a:lnTo>
                  <a:pt x="21" y="216"/>
                </a:lnTo>
                <a:lnTo>
                  <a:pt x="21" y="216"/>
                </a:lnTo>
                <a:cubicBezTo>
                  <a:pt x="9" y="216"/>
                  <a:pt x="0" y="207"/>
                  <a:pt x="0" y="195"/>
                </a:cubicBezTo>
                <a:lnTo>
                  <a:pt x="0" y="21"/>
                </a:lnTo>
                <a:lnTo>
                  <a:pt x="0" y="21"/>
                </a:lnTo>
                <a:cubicBezTo>
                  <a:pt x="0" y="9"/>
                  <a:pt x="9" y="0"/>
                  <a:pt x="21" y="0"/>
                </a:cubicBezTo>
                <a:lnTo>
                  <a:pt x="58" y="0"/>
                </a:lnTo>
                <a:lnTo>
                  <a:pt x="58" y="0"/>
                </a:lnTo>
                <a:cubicBezTo>
                  <a:pt x="69" y="0"/>
                  <a:pt x="78" y="8"/>
                  <a:pt x="79" y="19"/>
                </a:cubicBezTo>
                <a:lnTo>
                  <a:pt x="195" y="19"/>
                </a:lnTo>
                <a:lnTo>
                  <a:pt x="195" y="19"/>
                </a:lnTo>
                <a:cubicBezTo>
                  <a:pt x="206" y="19"/>
                  <a:pt x="216" y="28"/>
                  <a:pt x="216" y="40"/>
                </a:cubicBezTo>
                <a:close/>
                <a:moveTo>
                  <a:pt x="71" y="192"/>
                </a:moveTo>
                <a:lnTo>
                  <a:pt x="71" y="21"/>
                </a:lnTo>
                <a:lnTo>
                  <a:pt x="71" y="21"/>
                </a:lnTo>
                <a:cubicBezTo>
                  <a:pt x="71" y="14"/>
                  <a:pt x="65" y="8"/>
                  <a:pt x="58" y="8"/>
                </a:cubicBezTo>
                <a:lnTo>
                  <a:pt x="21" y="8"/>
                </a:lnTo>
                <a:lnTo>
                  <a:pt x="21" y="8"/>
                </a:lnTo>
                <a:cubicBezTo>
                  <a:pt x="14" y="8"/>
                  <a:pt x="8" y="14"/>
                  <a:pt x="8" y="21"/>
                </a:cubicBezTo>
                <a:lnTo>
                  <a:pt x="8" y="195"/>
                </a:lnTo>
                <a:lnTo>
                  <a:pt x="8" y="195"/>
                </a:lnTo>
                <a:cubicBezTo>
                  <a:pt x="8" y="202"/>
                  <a:pt x="14" y="208"/>
                  <a:pt x="21" y="208"/>
                </a:cubicBezTo>
                <a:lnTo>
                  <a:pt x="58" y="208"/>
                </a:lnTo>
                <a:lnTo>
                  <a:pt x="58" y="208"/>
                </a:lnTo>
                <a:cubicBezTo>
                  <a:pt x="65" y="208"/>
                  <a:pt x="71" y="202"/>
                  <a:pt x="71" y="195"/>
                </a:cubicBezTo>
                <a:lnTo>
                  <a:pt x="71" y="192"/>
                </a:lnTo>
                <a:close/>
                <a:moveTo>
                  <a:pt x="208" y="40"/>
                </a:moveTo>
                <a:lnTo>
                  <a:pt x="208" y="40"/>
                </a:lnTo>
                <a:cubicBezTo>
                  <a:pt x="208" y="33"/>
                  <a:pt x="202" y="27"/>
                  <a:pt x="195" y="27"/>
                </a:cubicBezTo>
                <a:lnTo>
                  <a:pt x="79" y="27"/>
                </a:lnTo>
                <a:lnTo>
                  <a:pt x="79" y="184"/>
                </a:lnTo>
                <a:lnTo>
                  <a:pt x="195" y="184"/>
                </a:lnTo>
                <a:lnTo>
                  <a:pt x="195" y="184"/>
                </a:lnTo>
                <a:cubicBezTo>
                  <a:pt x="202" y="184"/>
                  <a:pt x="208" y="178"/>
                  <a:pt x="208" y="171"/>
                </a:cubicBezTo>
                <a:lnTo>
                  <a:pt x="208" y="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41801" y="2858356"/>
            <a:ext cx="232156" cy="232158"/>
          </a:xfrm>
          <a:custGeom>
            <a:avLst/>
            <a:gdLst>
              <a:gd name="T0" fmla="*/ 214 w 215"/>
              <a:gd name="T1" fmla="*/ 43 h 214"/>
              <a:gd name="T2" fmla="*/ 170 w 215"/>
              <a:gd name="T3" fmla="*/ 0 h 214"/>
              <a:gd name="T4" fmla="*/ 134 w 215"/>
              <a:gd name="T5" fmla="*/ 36 h 214"/>
              <a:gd name="T6" fmla="*/ 120 w 215"/>
              <a:gd name="T7" fmla="*/ 22 h 214"/>
              <a:gd name="T8" fmla="*/ 11 w 215"/>
              <a:gd name="T9" fmla="*/ 131 h 214"/>
              <a:gd name="T10" fmla="*/ 11 w 215"/>
              <a:gd name="T11" fmla="*/ 131 h 214"/>
              <a:gd name="T12" fmla="*/ 11 w 215"/>
              <a:gd name="T13" fmla="*/ 169 h 214"/>
              <a:gd name="T14" fmla="*/ 45 w 215"/>
              <a:gd name="T15" fmla="*/ 203 h 214"/>
              <a:gd name="T16" fmla="*/ 45 w 215"/>
              <a:gd name="T17" fmla="*/ 203 h 214"/>
              <a:gd name="T18" fmla="*/ 82 w 215"/>
              <a:gd name="T19" fmla="*/ 203 h 214"/>
              <a:gd name="T20" fmla="*/ 191 w 215"/>
              <a:gd name="T21" fmla="*/ 93 h 214"/>
              <a:gd name="T22" fmla="*/ 178 w 215"/>
              <a:gd name="T23" fmla="*/ 79 h 214"/>
              <a:gd name="T24" fmla="*/ 214 w 215"/>
              <a:gd name="T25" fmla="*/ 43 h 214"/>
              <a:gd name="T26" fmla="*/ 197 w 215"/>
              <a:gd name="T27" fmla="*/ 45 h 214"/>
              <a:gd name="T28" fmla="*/ 183 w 215"/>
              <a:gd name="T29" fmla="*/ 59 h 214"/>
              <a:gd name="T30" fmla="*/ 176 w 215"/>
              <a:gd name="T31" fmla="*/ 51 h 214"/>
              <a:gd name="T32" fmla="*/ 190 w 215"/>
              <a:gd name="T33" fmla="*/ 37 h 214"/>
              <a:gd name="T34" fmla="*/ 197 w 215"/>
              <a:gd name="T35" fmla="*/ 45 h 214"/>
              <a:gd name="T36" fmla="*/ 169 w 215"/>
              <a:gd name="T37" fmla="*/ 16 h 214"/>
              <a:gd name="T38" fmla="*/ 177 w 215"/>
              <a:gd name="T39" fmla="*/ 24 h 214"/>
              <a:gd name="T40" fmla="*/ 163 w 215"/>
              <a:gd name="T41" fmla="*/ 38 h 214"/>
              <a:gd name="T42" fmla="*/ 155 w 215"/>
              <a:gd name="T43" fmla="*/ 30 h 214"/>
              <a:gd name="T44" fmla="*/ 169 w 215"/>
              <a:gd name="T45" fmla="*/ 16 h 214"/>
              <a:gd name="T46" fmla="*/ 180 w 215"/>
              <a:gd name="T47" fmla="*/ 93 h 214"/>
              <a:gd name="T48" fmla="*/ 77 w 215"/>
              <a:gd name="T49" fmla="*/ 197 h 214"/>
              <a:gd name="T50" fmla="*/ 77 w 215"/>
              <a:gd name="T51" fmla="*/ 197 h 214"/>
              <a:gd name="T52" fmla="*/ 50 w 215"/>
              <a:gd name="T53" fmla="*/ 197 h 214"/>
              <a:gd name="T54" fmla="*/ 17 w 215"/>
              <a:gd name="T55" fmla="*/ 163 h 214"/>
              <a:gd name="T56" fmla="*/ 17 w 215"/>
              <a:gd name="T57" fmla="*/ 163 h 214"/>
              <a:gd name="T58" fmla="*/ 17 w 215"/>
              <a:gd name="T59" fmla="*/ 137 h 214"/>
              <a:gd name="T60" fmla="*/ 120 w 215"/>
              <a:gd name="T61" fmla="*/ 34 h 214"/>
              <a:gd name="T62" fmla="*/ 180 w 215"/>
              <a:gd name="T63" fmla="*/ 93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15" h="214">
                <a:moveTo>
                  <a:pt x="214" y="43"/>
                </a:moveTo>
                <a:lnTo>
                  <a:pt x="170" y="0"/>
                </a:lnTo>
                <a:lnTo>
                  <a:pt x="134" y="36"/>
                </a:lnTo>
                <a:lnTo>
                  <a:pt x="120" y="22"/>
                </a:lnTo>
                <a:lnTo>
                  <a:pt x="11" y="131"/>
                </a:lnTo>
                <a:lnTo>
                  <a:pt x="11" y="131"/>
                </a:lnTo>
                <a:cubicBezTo>
                  <a:pt x="0" y="142"/>
                  <a:pt x="0" y="158"/>
                  <a:pt x="11" y="169"/>
                </a:cubicBezTo>
                <a:lnTo>
                  <a:pt x="45" y="203"/>
                </a:lnTo>
                <a:lnTo>
                  <a:pt x="45" y="203"/>
                </a:lnTo>
                <a:cubicBezTo>
                  <a:pt x="55" y="213"/>
                  <a:pt x="72" y="213"/>
                  <a:pt x="82" y="203"/>
                </a:cubicBezTo>
                <a:lnTo>
                  <a:pt x="191" y="93"/>
                </a:lnTo>
                <a:lnTo>
                  <a:pt x="178" y="79"/>
                </a:lnTo>
                <a:lnTo>
                  <a:pt x="214" y="43"/>
                </a:lnTo>
                <a:close/>
                <a:moveTo>
                  <a:pt x="197" y="45"/>
                </a:moveTo>
                <a:lnTo>
                  <a:pt x="183" y="59"/>
                </a:lnTo>
                <a:lnTo>
                  <a:pt x="176" y="51"/>
                </a:lnTo>
                <a:lnTo>
                  <a:pt x="190" y="37"/>
                </a:lnTo>
                <a:lnTo>
                  <a:pt x="197" y="45"/>
                </a:lnTo>
                <a:close/>
                <a:moveTo>
                  <a:pt x="169" y="16"/>
                </a:moveTo>
                <a:lnTo>
                  <a:pt x="177" y="24"/>
                </a:lnTo>
                <a:lnTo>
                  <a:pt x="163" y="38"/>
                </a:lnTo>
                <a:lnTo>
                  <a:pt x="155" y="30"/>
                </a:lnTo>
                <a:lnTo>
                  <a:pt x="169" y="16"/>
                </a:lnTo>
                <a:close/>
                <a:moveTo>
                  <a:pt x="180" y="93"/>
                </a:moveTo>
                <a:lnTo>
                  <a:pt x="77" y="197"/>
                </a:lnTo>
                <a:lnTo>
                  <a:pt x="77" y="197"/>
                </a:lnTo>
                <a:cubicBezTo>
                  <a:pt x="69" y="204"/>
                  <a:pt x="58" y="204"/>
                  <a:pt x="50" y="197"/>
                </a:cubicBezTo>
                <a:lnTo>
                  <a:pt x="17" y="163"/>
                </a:lnTo>
                <a:lnTo>
                  <a:pt x="17" y="163"/>
                </a:lnTo>
                <a:cubicBezTo>
                  <a:pt x="10" y="156"/>
                  <a:pt x="10" y="144"/>
                  <a:pt x="17" y="137"/>
                </a:cubicBezTo>
                <a:lnTo>
                  <a:pt x="120" y="34"/>
                </a:lnTo>
                <a:lnTo>
                  <a:pt x="180" y="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1156" y="2820454"/>
            <a:ext cx="284274" cy="284273"/>
          </a:xfrm>
          <a:custGeom>
            <a:avLst/>
            <a:gdLst>
              <a:gd name="T0" fmla="*/ 132 w 263"/>
              <a:gd name="T1" fmla="*/ 202 h 263"/>
              <a:gd name="T2" fmla="*/ 131 w 263"/>
              <a:gd name="T3" fmla="*/ 202 h 263"/>
              <a:gd name="T4" fmla="*/ 88 w 263"/>
              <a:gd name="T5" fmla="*/ 160 h 263"/>
              <a:gd name="T6" fmla="*/ 96 w 263"/>
              <a:gd name="T7" fmla="*/ 158 h 263"/>
              <a:gd name="T8" fmla="*/ 133 w 263"/>
              <a:gd name="T9" fmla="*/ 194 h 263"/>
              <a:gd name="T10" fmla="*/ 209 w 263"/>
              <a:gd name="T11" fmla="*/ 126 h 263"/>
              <a:gd name="T12" fmla="*/ 212 w 263"/>
              <a:gd name="T13" fmla="*/ 121 h 263"/>
              <a:gd name="T14" fmla="*/ 168 w 263"/>
              <a:gd name="T15" fmla="*/ 77 h 263"/>
              <a:gd name="T16" fmla="*/ 165 w 263"/>
              <a:gd name="T17" fmla="*/ 85 h 263"/>
              <a:gd name="T18" fmla="*/ 204 w 263"/>
              <a:gd name="T19" fmla="*/ 123 h 263"/>
              <a:gd name="T20" fmla="*/ 208 w 263"/>
              <a:gd name="T21" fmla="*/ 126 h 263"/>
              <a:gd name="T22" fmla="*/ 209 w 263"/>
              <a:gd name="T23" fmla="*/ 126 h 263"/>
              <a:gd name="T24" fmla="*/ 131 w 263"/>
              <a:gd name="T25" fmla="*/ 215 h 263"/>
              <a:gd name="T26" fmla="*/ 129 w 263"/>
              <a:gd name="T27" fmla="*/ 210 h 263"/>
              <a:gd name="T28" fmla="*/ 80 w 263"/>
              <a:gd name="T29" fmla="*/ 162 h 263"/>
              <a:gd name="T30" fmla="*/ 72 w 263"/>
              <a:gd name="T31" fmla="*/ 165 h 263"/>
              <a:gd name="T32" fmla="*/ 127 w 263"/>
              <a:gd name="T33" fmla="*/ 218 h 263"/>
              <a:gd name="T34" fmla="*/ 127 w 263"/>
              <a:gd name="T35" fmla="*/ 218 h 263"/>
              <a:gd name="T36" fmla="*/ 224 w 263"/>
              <a:gd name="T37" fmla="*/ 122 h 263"/>
              <a:gd name="T38" fmla="*/ 227 w 263"/>
              <a:gd name="T39" fmla="*/ 116 h 263"/>
              <a:gd name="T40" fmla="*/ 172 w 263"/>
              <a:gd name="T41" fmla="*/ 62 h 263"/>
              <a:gd name="T42" fmla="*/ 170 w 263"/>
              <a:gd name="T43" fmla="*/ 70 h 263"/>
              <a:gd name="T44" fmla="*/ 219 w 263"/>
              <a:gd name="T45" fmla="*/ 119 h 263"/>
              <a:gd name="T46" fmla="*/ 223 w 263"/>
              <a:gd name="T47" fmla="*/ 122 h 263"/>
              <a:gd name="T48" fmla="*/ 224 w 263"/>
              <a:gd name="T49" fmla="*/ 122 h 263"/>
              <a:gd name="T50" fmla="*/ 127 w 263"/>
              <a:gd name="T51" fmla="*/ 230 h 263"/>
              <a:gd name="T52" fmla="*/ 124 w 263"/>
              <a:gd name="T53" fmla="*/ 225 h 263"/>
              <a:gd name="T54" fmla="*/ 66 w 263"/>
              <a:gd name="T55" fmla="*/ 167 h 263"/>
              <a:gd name="T56" fmla="*/ 58 w 263"/>
              <a:gd name="T57" fmla="*/ 169 h 263"/>
              <a:gd name="T58" fmla="*/ 122 w 263"/>
              <a:gd name="T59" fmla="*/ 233 h 263"/>
              <a:gd name="T60" fmla="*/ 123 w 263"/>
              <a:gd name="T61" fmla="*/ 233 h 263"/>
              <a:gd name="T62" fmla="*/ 239 w 263"/>
              <a:gd name="T63" fmla="*/ 116 h 263"/>
              <a:gd name="T64" fmla="*/ 242 w 263"/>
              <a:gd name="T65" fmla="*/ 111 h 263"/>
              <a:gd name="T66" fmla="*/ 177 w 263"/>
              <a:gd name="T67" fmla="*/ 47 h 263"/>
              <a:gd name="T68" fmla="*/ 175 w 263"/>
              <a:gd name="T69" fmla="*/ 55 h 263"/>
              <a:gd name="T70" fmla="*/ 234 w 263"/>
              <a:gd name="T71" fmla="*/ 114 h 263"/>
              <a:gd name="T72" fmla="*/ 238 w 263"/>
              <a:gd name="T73" fmla="*/ 117 h 263"/>
              <a:gd name="T74" fmla="*/ 239 w 263"/>
              <a:gd name="T75" fmla="*/ 116 h 263"/>
              <a:gd name="T76" fmla="*/ 197 w 263"/>
              <a:gd name="T77" fmla="*/ 140 h 263"/>
              <a:gd name="T78" fmla="*/ 116 w 263"/>
              <a:gd name="T79" fmla="*/ 174 h 263"/>
              <a:gd name="T80" fmla="*/ 150 w 263"/>
              <a:gd name="T81" fmla="*/ 92 h 263"/>
              <a:gd name="T82" fmla="*/ 158 w 263"/>
              <a:gd name="T83" fmla="*/ 140 h 263"/>
              <a:gd name="T84" fmla="*/ 144 w 263"/>
              <a:gd name="T85" fmla="*/ 134 h 263"/>
              <a:gd name="T86" fmla="*/ 150 w 263"/>
              <a:gd name="T87" fmla="*/ 148 h 263"/>
              <a:gd name="T88" fmla="*/ 158 w 263"/>
              <a:gd name="T89" fmla="*/ 140 h 263"/>
              <a:gd name="T90" fmla="*/ 262 w 263"/>
              <a:gd name="T91" fmla="*/ 140 h 263"/>
              <a:gd name="T92" fmla="*/ 192 w 263"/>
              <a:gd name="T93" fmla="*/ 244 h 263"/>
              <a:gd name="T94" fmla="*/ 71 w 263"/>
              <a:gd name="T95" fmla="*/ 219 h 263"/>
              <a:gd name="T96" fmla="*/ 150 w 263"/>
              <a:gd name="T97" fmla="*/ 28 h 263"/>
              <a:gd name="T98" fmla="*/ 253 w 263"/>
              <a:gd name="T99" fmla="*/ 140 h 263"/>
              <a:gd name="T100" fmla="*/ 76 w 263"/>
              <a:gd name="T101" fmla="*/ 66 h 263"/>
              <a:gd name="T102" fmla="*/ 150 w 263"/>
              <a:gd name="T103" fmla="*/ 244 h 263"/>
              <a:gd name="T104" fmla="*/ 253 w 263"/>
              <a:gd name="T105" fmla="*/ 140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63" h="263">
                <a:moveTo>
                  <a:pt x="132" y="202"/>
                </a:moveTo>
                <a:lnTo>
                  <a:pt x="132" y="202"/>
                </a:lnTo>
                <a:cubicBezTo>
                  <a:pt x="131" y="202"/>
                  <a:pt x="131" y="202"/>
                  <a:pt x="131" y="202"/>
                </a:cubicBezTo>
                <a:lnTo>
                  <a:pt x="131" y="202"/>
                </a:lnTo>
                <a:cubicBezTo>
                  <a:pt x="110" y="196"/>
                  <a:pt x="94" y="180"/>
                  <a:pt x="88" y="160"/>
                </a:cubicBezTo>
                <a:lnTo>
                  <a:pt x="88" y="160"/>
                </a:lnTo>
                <a:cubicBezTo>
                  <a:pt x="86" y="155"/>
                  <a:pt x="94" y="152"/>
                  <a:pt x="96" y="158"/>
                </a:cubicBezTo>
                <a:lnTo>
                  <a:pt x="96" y="158"/>
                </a:lnTo>
                <a:cubicBezTo>
                  <a:pt x="102" y="175"/>
                  <a:pt x="115" y="189"/>
                  <a:pt x="133" y="194"/>
                </a:cubicBezTo>
                <a:lnTo>
                  <a:pt x="133" y="194"/>
                </a:lnTo>
                <a:cubicBezTo>
                  <a:pt x="138" y="196"/>
                  <a:pt x="137" y="202"/>
                  <a:pt x="132" y="202"/>
                </a:cubicBezTo>
                <a:close/>
                <a:moveTo>
                  <a:pt x="209" y="126"/>
                </a:moveTo>
                <a:lnTo>
                  <a:pt x="209" y="126"/>
                </a:lnTo>
                <a:cubicBezTo>
                  <a:pt x="211" y="126"/>
                  <a:pt x="212" y="123"/>
                  <a:pt x="212" y="121"/>
                </a:cubicBezTo>
                <a:lnTo>
                  <a:pt x="212" y="121"/>
                </a:lnTo>
                <a:cubicBezTo>
                  <a:pt x="205" y="100"/>
                  <a:pt x="189" y="84"/>
                  <a:pt x="168" y="77"/>
                </a:cubicBezTo>
                <a:lnTo>
                  <a:pt x="168" y="77"/>
                </a:lnTo>
                <a:cubicBezTo>
                  <a:pt x="162" y="76"/>
                  <a:pt x="160" y="84"/>
                  <a:pt x="165" y="85"/>
                </a:cubicBezTo>
                <a:lnTo>
                  <a:pt x="165" y="85"/>
                </a:lnTo>
                <a:cubicBezTo>
                  <a:pt x="184" y="91"/>
                  <a:pt x="198" y="105"/>
                  <a:pt x="204" y="123"/>
                </a:cubicBezTo>
                <a:lnTo>
                  <a:pt x="204" y="123"/>
                </a:lnTo>
                <a:cubicBezTo>
                  <a:pt x="204" y="125"/>
                  <a:pt x="206" y="126"/>
                  <a:pt x="208" y="126"/>
                </a:cubicBezTo>
                <a:lnTo>
                  <a:pt x="208" y="126"/>
                </a:lnTo>
                <a:cubicBezTo>
                  <a:pt x="208" y="126"/>
                  <a:pt x="208" y="126"/>
                  <a:pt x="209" y="126"/>
                </a:cubicBezTo>
                <a:close/>
                <a:moveTo>
                  <a:pt x="131" y="215"/>
                </a:moveTo>
                <a:lnTo>
                  <a:pt x="131" y="215"/>
                </a:lnTo>
                <a:cubicBezTo>
                  <a:pt x="132" y="213"/>
                  <a:pt x="131" y="211"/>
                  <a:pt x="129" y="210"/>
                </a:cubicBezTo>
                <a:lnTo>
                  <a:pt x="129" y="210"/>
                </a:lnTo>
                <a:cubicBezTo>
                  <a:pt x="106" y="203"/>
                  <a:pt x="88" y="185"/>
                  <a:pt x="80" y="162"/>
                </a:cubicBezTo>
                <a:lnTo>
                  <a:pt x="80" y="162"/>
                </a:lnTo>
                <a:cubicBezTo>
                  <a:pt x="79" y="157"/>
                  <a:pt x="71" y="159"/>
                  <a:pt x="72" y="165"/>
                </a:cubicBezTo>
                <a:lnTo>
                  <a:pt x="72" y="165"/>
                </a:lnTo>
                <a:cubicBezTo>
                  <a:pt x="80" y="190"/>
                  <a:pt x="101" y="210"/>
                  <a:pt x="127" y="218"/>
                </a:cubicBezTo>
                <a:lnTo>
                  <a:pt x="127" y="218"/>
                </a:lnTo>
                <a:lnTo>
                  <a:pt x="127" y="218"/>
                </a:lnTo>
                <a:lnTo>
                  <a:pt x="127" y="218"/>
                </a:lnTo>
                <a:cubicBezTo>
                  <a:pt x="130" y="218"/>
                  <a:pt x="131" y="217"/>
                  <a:pt x="131" y="215"/>
                </a:cubicBezTo>
                <a:close/>
                <a:moveTo>
                  <a:pt x="224" y="122"/>
                </a:moveTo>
                <a:lnTo>
                  <a:pt x="224" y="122"/>
                </a:lnTo>
                <a:cubicBezTo>
                  <a:pt x="227" y="121"/>
                  <a:pt x="228" y="119"/>
                  <a:pt x="227" y="116"/>
                </a:cubicBezTo>
                <a:lnTo>
                  <a:pt x="227" y="116"/>
                </a:lnTo>
                <a:cubicBezTo>
                  <a:pt x="219" y="90"/>
                  <a:pt x="199" y="69"/>
                  <a:pt x="172" y="62"/>
                </a:cubicBezTo>
                <a:lnTo>
                  <a:pt x="172" y="62"/>
                </a:lnTo>
                <a:cubicBezTo>
                  <a:pt x="167" y="60"/>
                  <a:pt x="164" y="68"/>
                  <a:pt x="170" y="70"/>
                </a:cubicBezTo>
                <a:lnTo>
                  <a:pt x="170" y="70"/>
                </a:lnTo>
                <a:cubicBezTo>
                  <a:pt x="194" y="77"/>
                  <a:pt x="212" y="95"/>
                  <a:pt x="219" y="119"/>
                </a:cubicBezTo>
                <a:lnTo>
                  <a:pt x="219" y="119"/>
                </a:lnTo>
                <a:cubicBezTo>
                  <a:pt x="220" y="121"/>
                  <a:pt x="221" y="122"/>
                  <a:pt x="223" y="122"/>
                </a:cubicBezTo>
                <a:lnTo>
                  <a:pt x="223" y="122"/>
                </a:lnTo>
                <a:cubicBezTo>
                  <a:pt x="224" y="122"/>
                  <a:pt x="224" y="122"/>
                  <a:pt x="224" y="122"/>
                </a:cubicBezTo>
                <a:close/>
                <a:moveTo>
                  <a:pt x="127" y="230"/>
                </a:moveTo>
                <a:lnTo>
                  <a:pt x="127" y="230"/>
                </a:lnTo>
                <a:cubicBezTo>
                  <a:pt x="128" y="228"/>
                  <a:pt x="127" y="226"/>
                  <a:pt x="124" y="225"/>
                </a:cubicBezTo>
                <a:lnTo>
                  <a:pt x="124" y="225"/>
                </a:lnTo>
                <a:cubicBezTo>
                  <a:pt x="96" y="216"/>
                  <a:pt x="74" y="195"/>
                  <a:pt x="66" y="167"/>
                </a:cubicBezTo>
                <a:lnTo>
                  <a:pt x="66" y="167"/>
                </a:lnTo>
                <a:cubicBezTo>
                  <a:pt x="64" y="161"/>
                  <a:pt x="56" y="164"/>
                  <a:pt x="58" y="169"/>
                </a:cubicBezTo>
                <a:lnTo>
                  <a:pt x="58" y="169"/>
                </a:lnTo>
                <a:cubicBezTo>
                  <a:pt x="67" y="200"/>
                  <a:pt x="91" y="224"/>
                  <a:pt x="122" y="233"/>
                </a:cubicBezTo>
                <a:lnTo>
                  <a:pt x="122" y="233"/>
                </a:lnTo>
                <a:lnTo>
                  <a:pt x="123" y="233"/>
                </a:lnTo>
                <a:lnTo>
                  <a:pt x="123" y="233"/>
                </a:lnTo>
                <a:cubicBezTo>
                  <a:pt x="125" y="233"/>
                  <a:pt x="127" y="232"/>
                  <a:pt x="127" y="230"/>
                </a:cubicBezTo>
                <a:close/>
                <a:moveTo>
                  <a:pt x="239" y="116"/>
                </a:moveTo>
                <a:lnTo>
                  <a:pt x="239" y="116"/>
                </a:lnTo>
                <a:cubicBezTo>
                  <a:pt x="241" y="116"/>
                  <a:pt x="243" y="113"/>
                  <a:pt x="242" y="111"/>
                </a:cubicBezTo>
                <a:lnTo>
                  <a:pt x="242" y="111"/>
                </a:lnTo>
                <a:cubicBezTo>
                  <a:pt x="232" y="80"/>
                  <a:pt x="208" y="56"/>
                  <a:pt x="177" y="47"/>
                </a:cubicBezTo>
                <a:lnTo>
                  <a:pt x="177" y="47"/>
                </a:lnTo>
                <a:cubicBezTo>
                  <a:pt x="172" y="45"/>
                  <a:pt x="169" y="53"/>
                  <a:pt x="175" y="55"/>
                </a:cubicBezTo>
                <a:lnTo>
                  <a:pt x="175" y="55"/>
                </a:lnTo>
                <a:cubicBezTo>
                  <a:pt x="203" y="63"/>
                  <a:pt x="225" y="85"/>
                  <a:pt x="234" y="114"/>
                </a:cubicBezTo>
                <a:lnTo>
                  <a:pt x="234" y="114"/>
                </a:lnTo>
                <a:cubicBezTo>
                  <a:pt x="234" y="116"/>
                  <a:pt x="236" y="117"/>
                  <a:pt x="238" y="117"/>
                </a:cubicBezTo>
                <a:lnTo>
                  <a:pt x="238" y="117"/>
                </a:lnTo>
                <a:cubicBezTo>
                  <a:pt x="238" y="117"/>
                  <a:pt x="239" y="117"/>
                  <a:pt x="239" y="116"/>
                </a:cubicBezTo>
                <a:close/>
                <a:moveTo>
                  <a:pt x="197" y="140"/>
                </a:moveTo>
                <a:lnTo>
                  <a:pt x="197" y="140"/>
                </a:lnTo>
                <a:cubicBezTo>
                  <a:pt x="197" y="183"/>
                  <a:pt x="146" y="204"/>
                  <a:pt x="116" y="174"/>
                </a:cubicBezTo>
                <a:lnTo>
                  <a:pt x="116" y="174"/>
                </a:lnTo>
                <a:cubicBezTo>
                  <a:pt x="86" y="143"/>
                  <a:pt x="107" y="92"/>
                  <a:pt x="150" y="92"/>
                </a:cubicBezTo>
                <a:lnTo>
                  <a:pt x="150" y="92"/>
                </a:lnTo>
                <a:cubicBezTo>
                  <a:pt x="176" y="92"/>
                  <a:pt x="197" y="113"/>
                  <a:pt x="197" y="140"/>
                </a:cubicBezTo>
                <a:close/>
                <a:moveTo>
                  <a:pt x="158" y="140"/>
                </a:moveTo>
                <a:lnTo>
                  <a:pt x="158" y="140"/>
                </a:lnTo>
                <a:cubicBezTo>
                  <a:pt x="158" y="132"/>
                  <a:pt x="150" y="129"/>
                  <a:pt x="144" y="134"/>
                </a:cubicBezTo>
                <a:lnTo>
                  <a:pt x="144" y="134"/>
                </a:lnTo>
                <a:cubicBezTo>
                  <a:pt x="139" y="139"/>
                  <a:pt x="143" y="148"/>
                  <a:pt x="150" y="148"/>
                </a:cubicBezTo>
                <a:lnTo>
                  <a:pt x="150" y="148"/>
                </a:lnTo>
                <a:cubicBezTo>
                  <a:pt x="154" y="148"/>
                  <a:pt x="158" y="145"/>
                  <a:pt x="158" y="140"/>
                </a:cubicBezTo>
                <a:close/>
                <a:moveTo>
                  <a:pt x="262" y="140"/>
                </a:moveTo>
                <a:lnTo>
                  <a:pt x="262" y="140"/>
                </a:lnTo>
                <a:cubicBezTo>
                  <a:pt x="262" y="186"/>
                  <a:pt x="234" y="226"/>
                  <a:pt x="192" y="244"/>
                </a:cubicBezTo>
                <a:lnTo>
                  <a:pt x="192" y="244"/>
                </a:lnTo>
                <a:cubicBezTo>
                  <a:pt x="151" y="262"/>
                  <a:pt x="103" y="252"/>
                  <a:pt x="71" y="219"/>
                </a:cubicBezTo>
                <a:lnTo>
                  <a:pt x="71" y="219"/>
                </a:lnTo>
                <a:cubicBezTo>
                  <a:pt x="0" y="149"/>
                  <a:pt x="50" y="28"/>
                  <a:pt x="150" y="28"/>
                </a:cubicBezTo>
                <a:lnTo>
                  <a:pt x="150" y="28"/>
                </a:lnTo>
                <a:cubicBezTo>
                  <a:pt x="211" y="28"/>
                  <a:pt x="262" y="78"/>
                  <a:pt x="262" y="140"/>
                </a:cubicBezTo>
                <a:close/>
                <a:moveTo>
                  <a:pt x="253" y="140"/>
                </a:moveTo>
                <a:lnTo>
                  <a:pt x="253" y="140"/>
                </a:lnTo>
                <a:cubicBezTo>
                  <a:pt x="253" y="47"/>
                  <a:pt x="142" y="0"/>
                  <a:pt x="76" y="66"/>
                </a:cubicBezTo>
                <a:lnTo>
                  <a:pt x="76" y="66"/>
                </a:lnTo>
                <a:cubicBezTo>
                  <a:pt x="11" y="132"/>
                  <a:pt x="57" y="244"/>
                  <a:pt x="150" y="244"/>
                </a:cubicBezTo>
                <a:lnTo>
                  <a:pt x="150" y="244"/>
                </a:lnTo>
                <a:cubicBezTo>
                  <a:pt x="207" y="244"/>
                  <a:pt x="253" y="198"/>
                  <a:pt x="253" y="1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84746" y="2848880"/>
            <a:ext cx="208467" cy="236894"/>
          </a:xfrm>
          <a:custGeom>
            <a:avLst/>
            <a:gdLst>
              <a:gd name="T0" fmla="*/ 182 w 194"/>
              <a:gd name="T1" fmla="*/ 210 h 220"/>
              <a:gd name="T2" fmla="*/ 173 w 194"/>
              <a:gd name="T3" fmla="*/ 214 h 220"/>
              <a:gd name="T4" fmla="*/ 179 w 194"/>
              <a:gd name="T5" fmla="*/ 206 h 220"/>
              <a:gd name="T6" fmla="*/ 182 w 194"/>
              <a:gd name="T7" fmla="*/ 210 h 220"/>
              <a:gd name="T8" fmla="*/ 77 w 194"/>
              <a:gd name="T9" fmla="*/ 123 h 220"/>
              <a:gd name="T10" fmla="*/ 82 w 194"/>
              <a:gd name="T11" fmla="*/ 110 h 220"/>
              <a:gd name="T12" fmla="*/ 70 w 194"/>
              <a:gd name="T13" fmla="*/ 115 h 220"/>
              <a:gd name="T14" fmla="*/ 20 w 194"/>
              <a:gd name="T15" fmla="*/ 183 h 220"/>
              <a:gd name="T16" fmla="*/ 19 w 194"/>
              <a:gd name="T17" fmla="*/ 187 h 220"/>
              <a:gd name="T18" fmla="*/ 37 w 194"/>
              <a:gd name="T19" fmla="*/ 205 h 220"/>
              <a:gd name="T20" fmla="*/ 122 w 194"/>
              <a:gd name="T21" fmla="*/ 205 h 220"/>
              <a:gd name="T22" fmla="*/ 154 w 194"/>
              <a:gd name="T23" fmla="*/ 201 h 220"/>
              <a:gd name="T24" fmla="*/ 159 w 194"/>
              <a:gd name="T25" fmla="*/ 205 h 220"/>
              <a:gd name="T26" fmla="*/ 171 w 194"/>
              <a:gd name="T27" fmla="*/ 206 h 220"/>
              <a:gd name="T28" fmla="*/ 159 w 194"/>
              <a:gd name="T29" fmla="*/ 214 h 220"/>
              <a:gd name="T30" fmla="*/ 159 w 194"/>
              <a:gd name="T31" fmla="*/ 214 h 220"/>
              <a:gd name="T32" fmla="*/ 126 w 194"/>
              <a:gd name="T33" fmla="*/ 219 h 220"/>
              <a:gd name="T34" fmla="*/ 122 w 194"/>
              <a:gd name="T35" fmla="*/ 214 h 220"/>
              <a:gd name="T36" fmla="*/ 37 w 194"/>
              <a:gd name="T37" fmla="*/ 214 h 220"/>
              <a:gd name="T38" fmla="*/ 11 w 194"/>
              <a:gd name="T39" fmla="*/ 187 h 220"/>
              <a:gd name="T40" fmla="*/ 13 w 194"/>
              <a:gd name="T41" fmla="*/ 178 h 220"/>
              <a:gd name="T42" fmla="*/ 17 w 194"/>
              <a:gd name="T43" fmla="*/ 124 h 220"/>
              <a:gd name="T44" fmla="*/ 75 w 194"/>
              <a:gd name="T45" fmla="*/ 66 h 220"/>
              <a:gd name="T46" fmla="*/ 75 w 194"/>
              <a:gd name="T47" fmla="*/ 62 h 220"/>
              <a:gd name="T48" fmla="*/ 88 w 194"/>
              <a:gd name="T49" fmla="*/ 25 h 220"/>
              <a:gd name="T50" fmla="*/ 95 w 194"/>
              <a:gd name="T51" fmla="*/ 18 h 220"/>
              <a:gd name="T52" fmla="*/ 171 w 194"/>
              <a:gd name="T53" fmla="*/ 22 h 220"/>
              <a:gd name="T54" fmla="*/ 174 w 194"/>
              <a:gd name="T55" fmla="*/ 98 h 220"/>
              <a:gd name="T56" fmla="*/ 167 w 194"/>
              <a:gd name="T57" fmla="*/ 105 h 220"/>
              <a:gd name="T58" fmla="*/ 131 w 194"/>
              <a:gd name="T59" fmla="*/ 118 h 220"/>
              <a:gd name="T60" fmla="*/ 68 w 194"/>
              <a:gd name="T61" fmla="*/ 176 h 220"/>
              <a:gd name="T62" fmla="*/ 38 w 194"/>
              <a:gd name="T63" fmla="*/ 189 h 220"/>
              <a:gd name="T64" fmla="*/ 20 w 194"/>
              <a:gd name="T65" fmla="*/ 183 h 220"/>
              <a:gd name="T66" fmla="*/ 131 w 194"/>
              <a:gd name="T67" fmla="*/ 14 h 220"/>
              <a:gd name="T68" fmla="*/ 169 w 194"/>
              <a:gd name="T69" fmla="*/ 91 h 220"/>
              <a:gd name="T70" fmla="*/ 131 w 194"/>
              <a:gd name="T71" fmla="*/ 14 h 220"/>
              <a:gd name="T72" fmla="*/ 83 w 194"/>
              <a:gd name="T73" fmla="*/ 62 h 220"/>
              <a:gd name="T74" fmla="*/ 93 w 194"/>
              <a:gd name="T75" fmla="*/ 33 h 220"/>
              <a:gd name="T76" fmla="*/ 83 w 194"/>
              <a:gd name="T77" fmla="*/ 62 h 220"/>
              <a:gd name="T78" fmla="*/ 20 w 194"/>
              <a:gd name="T79" fmla="*/ 173 h 220"/>
              <a:gd name="T80" fmla="*/ 38 w 194"/>
              <a:gd name="T81" fmla="*/ 180 h 220"/>
              <a:gd name="T82" fmla="*/ 116 w 194"/>
              <a:gd name="T83" fmla="*/ 116 h 220"/>
              <a:gd name="T84" fmla="*/ 77 w 194"/>
              <a:gd name="T85" fmla="*/ 76 h 220"/>
              <a:gd name="T86" fmla="*/ 23 w 194"/>
              <a:gd name="T87" fmla="*/ 131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94" h="220">
                <a:moveTo>
                  <a:pt x="182" y="210"/>
                </a:moveTo>
                <a:lnTo>
                  <a:pt x="182" y="210"/>
                </a:lnTo>
                <a:cubicBezTo>
                  <a:pt x="182" y="212"/>
                  <a:pt x="181" y="214"/>
                  <a:pt x="179" y="214"/>
                </a:cubicBezTo>
                <a:lnTo>
                  <a:pt x="173" y="214"/>
                </a:lnTo>
                <a:lnTo>
                  <a:pt x="173" y="206"/>
                </a:lnTo>
                <a:lnTo>
                  <a:pt x="179" y="206"/>
                </a:lnTo>
                <a:lnTo>
                  <a:pt x="179" y="206"/>
                </a:lnTo>
                <a:cubicBezTo>
                  <a:pt x="181" y="206"/>
                  <a:pt x="182" y="208"/>
                  <a:pt x="182" y="210"/>
                </a:cubicBezTo>
                <a:close/>
                <a:moveTo>
                  <a:pt x="77" y="123"/>
                </a:moveTo>
                <a:lnTo>
                  <a:pt x="77" y="123"/>
                </a:lnTo>
                <a:cubicBezTo>
                  <a:pt x="84" y="123"/>
                  <a:pt x="87" y="115"/>
                  <a:pt x="82" y="110"/>
                </a:cubicBezTo>
                <a:lnTo>
                  <a:pt x="82" y="110"/>
                </a:lnTo>
                <a:cubicBezTo>
                  <a:pt x="78" y="106"/>
                  <a:pt x="70" y="109"/>
                  <a:pt x="70" y="115"/>
                </a:cubicBezTo>
                <a:lnTo>
                  <a:pt x="70" y="115"/>
                </a:lnTo>
                <a:cubicBezTo>
                  <a:pt x="70" y="119"/>
                  <a:pt x="73" y="123"/>
                  <a:pt x="77" y="123"/>
                </a:cubicBezTo>
                <a:close/>
                <a:moveTo>
                  <a:pt x="20" y="183"/>
                </a:moveTo>
                <a:lnTo>
                  <a:pt x="20" y="183"/>
                </a:lnTo>
                <a:cubicBezTo>
                  <a:pt x="19" y="185"/>
                  <a:pt x="19" y="186"/>
                  <a:pt x="19" y="187"/>
                </a:cubicBezTo>
                <a:lnTo>
                  <a:pt x="19" y="187"/>
                </a:lnTo>
                <a:cubicBezTo>
                  <a:pt x="19" y="197"/>
                  <a:pt x="27" y="205"/>
                  <a:pt x="37" y="205"/>
                </a:cubicBezTo>
                <a:lnTo>
                  <a:pt x="122" y="205"/>
                </a:lnTo>
                <a:lnTo>
                  <a:pt x="122" y="205"/>
                </a:lnTo>
                <a:cubicBezTo>
                  <a:pt x="122" y="203"/>
                  <a:pt x="124" y="201"/>
                  <a:pt x="126" y="201"/>
                </a:cubicBezTo>
                <a:lnTo>
                  <a:pt x="154" y="201"/>
                </a:lnTo>
                <a:lnTo>
                  <a:pt x="154" y="201"/>
                </a:lnTo>
                <a:cubicBezTo>
                  <a:pt x="157" y="201"/>
                  <a:pt x="159" y="203"/>
                  <a:pt x="159" y="205"/>
                </a:cubicBezTo>
                <a:lnTo>
                  <a:pt x="159" y="206"/>
                </a:lnTo>
                <a:lnTo>
                  <a:pt x="171" y="206"/>
                </a:lnTo>
                <a:lnTo>
                  <a:pt x="171" y="214"/>
                </a:lnTo>
                <a:lnTo>
                  <a:pt x="159" y="214"/>
                </a:lnTo>
                <a:lnTo>
                  <a:pt x="159" y="214"/>
                </a:lnTo>
                <a:lnTo>
                  <a:pt x="159" y="214"/>
                </a:lnTo>
                <a:cubicBezTo>
                  <a:pt x="159" y="217"/>
                  <a:pt x="157" y="219"/>
                  <a:pt x="154" y="219"/>
                </a:cubicBezTo>
                <a:lnTo>
                  <a:pt x="126" y="219"/>
                </a:lnTo>
                <a:lnTo>
                  <a:pt x="126" y="219"/>
                </a:lnTo>
                <a:cubicBezTo>
                  <a:pt x="124" y="219"/>
                  <a:pt x="122" y="217"/>
                  <a:pt x="122" y="214"/>
                </a:cubicBezTo>
                <a:lnTo>
                  <a:pt x="122" y="214"/>
                </a:lnTo>
                <a:lnTo>
                  <a:pt x="37" y="214"/>
                </a:lnTo>
                <a:lnTo>
                  <a:pt x="37" y="214"/>
                </a:lnTo>
                <a:cubicBezTo>
                  <a:pt x="23" y="214"/>
                  <a:pt x="11" y="202"/>
                  <a:pt x="11" y="187"/>
                </a:cubicBezTo>
                <a:lnTo>
                  <a:pt x="11" y="187"/>
                </a:lnTo>
                <a:cubicBezTo>
                  <a:pt x="11" y="184"/>
                  <a:pt x="12" y="181"/>
                  <a:pt x="13" y="178"/>
                </a:cubicBezTo>
                <a:lnTo>
                  <a:pt x="13" y="178"/>
                </a:lnTo>
                <a:cubicBezTo>
                  <a:pt x="0" y="163"/>
                  <a:pt x="1" y="140"/>
                  <a:pt x="17" y="124"/>
                </a:cubicBezTo>
                <a:lnTo>
                  <a:pt x="75" y="66"/>
                </a:lnTo>
                <a:lnTo>
                  <a:pt x="75" y="66"/>
                </a:lnTo>
                <a:cubicBezTo>
                  <a:pt x="75" y="65"/>
                  <a:pt x="75" y="63"/>
                  <a:pt x="75" y="62"/>
                </a:cubicBezTo>
                <a:lnTo>
                  <a:pt x="75" y="62"/>
                </a:lnTo>
                <a:cubicBezTo>
                  <a:pt x="75" y="48"/>
                  <a:pt x="79" y="36"/>
                  <a:pt x="88" y="25"/>
                </a:cubicBezTo>
                <a:lnTo>
                  <a:pt x="88" y="25"/>
                </a:lnTo>
                <a:cubicBezTo>
                  <a:pt x="87" y="21"/>
                  <a:pt x="91" y="18"/>
                  <a:pt x="95" y="18"/>
                </a:cubicBezTo>
                <a:lnTo>
                  <a:pt x="95" y="18"/>
                </a:lnTo>
                <a:cubicBezTo>
                  <a:pt x="117" y="0"/>
                  <a:pt x="151" y="1"/>
                  <a:pt x="171" y="22"/>
                </a:cubicBezTo>
                <a:lnTo>
                  <a:pt x="171" y="22"/>
                </a:lnTo>
                <a:cubicBezTo>
                  <a:pt x="192" y="42"/>
                  <a:pt x="193" y="75"/>
                  <a:pt x="174" y="98"/>
                </a:cubicBezTo>
                <a:lnTo>
                  <a:pt x="174" y="98"/>
                </a:lnTo>
                <a:cubicBezTo>
                  <a:pt x="175" y="102"/>
                  <a:pt x="171" y="105"/>
                  <a:pt x="167" y="105"/>
                </a:cubicBezTo>
                <a:lnTo>
                  <a:pt x="167" y="105"/>
                </a:lnTo>
                <a:cubicBezTo>
                  <a:pt x="157" y="113"/>
                  <a:pt x="145" y="118"/>
                  <a:pt x="131" y="118"/>
                </a:cubicBezTo>
                <a:lnTo>
                  <a:pt x="131" y="118"/>
                </a:lnTo>
                <a:cubicBezTo>
                  <a:pt x="129" y="118"/>
                  <a:pt x="128" y="118"/>
                  <a:pt x="126" y="118"/>
                </a:cubicBezTo>
                <a:lnTo>
                  <a:pt x="68" y="176"/>
                </a:lnTo>
                <a:lnTo>
                  <a:pt x="68" y="176"/>
                </a:lnTo>
                <a:cubicBezTo>
                  <a:pt x="60" y="184"/>
                  <a:pt x="49" y="188"/>
                  <a:pt x="38" y="189"/>
                </a:cubicBezTo>
                <a:lnTo>
                  <a:pt x="38" y="189"/>
                </a:lnTo>
                <a:cubicBezTo>
                  <a:pt x="32" y="189"/>
                  <a:pt x="25" y="187"/>
                  <a:pt x="20" y="183"/>
                </a:cubicBezTo>
                <a:close/>
                <a:moveTo>
                  <a:pt x="131" y="14"/>
                </a:moveTo>
                <a:lnTo>
                  <a:pt x="131" y="14"/>
                </a:lnTo>
                <a:cubicBezTo>
                  <a:pt x="121" y="14"/>
                  <a:pt x="111" y="17"/>
                  <a:pt x="102" y="23"/>
                </a:cubicBezTo>
                <a:lnTo>
                  <a:pt x="169" y="91"/>
                </a:lnTo>
                <a:lnTo>
                  <a:pt x="169" y="91"/>
                </a:lnTo>
                <a:cubicBezTo>
                  <a:pt x="193" y="59"/>
                  <a:pt x="171" y="14"/>
                  <a:pt x="131" y="14"/>
                </a:cubicBezTo>
                <a:close/>
                <a:moveTo>
                  <a:pt x="83" y="62"/>
                </a:moveTo>
                <a:lnTo>
                  <a:pt x="83" y="62"/>
                </a:lnTo>
                <a:cubicBezTo>
                  <a:pt x="83" y="101"/>
                  <a:pt x="129" y="124"/>
                  <a:pt x="160" y="100"/>
                </a:cubicBezTo>
                <a:lnTo>
                  <a:pt x="93" y="33"/>
                </a:lnTo>
                <a:lnTo>
                  <a:pt x="93" y="33"/>
                </a:lnTo>
                <a:cubicBezTo>
                  <a:pt x="86" y="41"/>
                  <a:pt x="83" y="51"/>
                  <a:pt x="83" y="62"/>
                </a:cubicBezTo>
                <a:close/>
                <a:moveTo>
                  <a:pt x="20" y="173"/>
                </a:moveTo>
                <a:lnTo>
                  <a:pt x="20" y="173"/>
                </a:lnTo>
                <a:cubicBezTo>
                  <a:pt x="25" y="178"/>
                  <a:pt x="31" y="180"/>
                  <a:pt x="38" y="180"/>
                </a:cubicBezTo>
                <a:lnTo>
                  <a:pt x="38" y="180"/>
                </a:lnTo>
                <a:cubicBezTo>
                  <a:pt x="47" y="180"/>
                  <a:pt x="56" y="176"/>
                  <a:pt x="62" y="170"/>
                </a:cubicBezTo>
                <a:lnTo>
                  <a:pt x="116" y="116"/>
                </a:lnTo>
                <a:lnTo>
                  <a:pt x="116" y="116"/>
                </a:lnTo>
                <a:cubicBezTo>
                  <a:pt x="97" y="111"/>
                  <a:pt x="82" y="95"/>
                  <a:pt x="77" y="76"/>
                </a:cubicBezTo>
                <a:lnTo>
                  <a:pt x="23" y="131"/>
                </a:lnTo>
                <a:lnTo>
                  <a:pt x="23" y="131"/>
                </a:lnTo>
                <a:cubicBezTo>
                  <a:pt x="10" y="143"/>
                  <a:pt x="9" y="162"/>
                  <a:pt x="20" y="1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06217" y="3839101"/>
            <a:ext cx="184779" cy="194252"/>
          </a:xfrm>
          <a:custGeom>
            <a:avLst/>
            <a:gdLst>
              <a:gd name="T0" fmla="*/ 172 w 173"/>
              <a:gd name="T1" fmla="*/ 89 h 180"/>
              <a:gd name="T2" fmla="*/ 172 w 173"/>
              <a:gd name="T3" fmla="*/ 89 h 180"/>
              <a:gd name="T4" fmla="*/ 154 w 173"/>
              <a:gd name="T5" fmla="*/ 134 h 180"/>
              <a:gd name="T6" fmla="*/ 154 w 173"/>
              <a:gd name="T7" fmla="*/ 134 h 180"/>
              <a:gd name="T8" fmla="*/ 145 w 173"/>
              <a:gd name="T9" fmla="*/ 125 h 180"/>
              <a:gd name="T10" fmla="*/ 145 w 173"/>
              <a:gd name="T11" fmla="*/ 125 h 180"/>
              <a:gd name="T12" fmla="*/ 145 w 173"/>
              <a:gd name="T13" fmla="*/ 52 h 180"/>
              <a:gd name="T14" fmla="*/ 145 w 173"/>
              <a:gd name="T15" fmla="*/ 52 h 180"/>
              <a:gd name="T16" fmla="*/ 154 w 173"/>
              <a:gd name="T17" fmla="*/ 43 h 180"/>
              <a:gd name="T18" fmla="*/ 154 w 173"/>
              <a:gd name="T19" fmla="*/ 43 h 180"/>
              <a:gd name="T20" fmla="*/ 172 w 173"/>
              <a:gd name="T21" fmla="*/ 89 h 180"/>
              <a:gd name="T22" fmla="*/ 131 w 173"/>
              <a:gd name="T23" fmla="*/ 89 h 180"/>
              <a:gd name="T24" fmla="*/ 131 w 173"/>
              <a:gd name="T25" fmla="*/ 89 h 180"/>
              <a:gd name="T26" fmla="*/ 118 w 173"/>
              <a:gd name="T27" fmla="*/ 115 h 180"/>
              <a:gd name="T28" fmla="*/ 118 w 173"/>
              <a:gd name="T29" fmla="*/ 171 h 180"/>
              <a:gd name="T30" fmla="*/ 118 w 173"/>
              <a:gd name="T31" fmla="*/ 171 h 180"/>
              <a:gd name="T32" fmla="*/ 106 w 173"/>
              <a:gd name="T33" fmla="*/ 171 h 180"/>
              <a:gd name="T34" fmla="*/ 106 w 173"/>
              <a:gd name="T35" fmla="*/ 170 h 180"/>
              <a:gd name="T36" fmla="*/ 106 w 173"/>
              <a:gd name="T37" fmla="*/ 170 h 180"/>
              <a:gd name="T38" fmla="*/ 103 w 173"/>
              <a:gd name="T39" fmla="*/ 168 h 180"/>
              <a:gd name="T40" fmla="*/ 60 w 173"/>
              <a:gd name="T41" fmla="*/ 142 h 180"/>
              <a:gd name="T42" fmla="*/ 60 w 173"/>
              <a:gd name="T43" fmla="*/ 142 h 180"/>
              <a:gd name="T44" fmla="*/ 43 w 173"/>
              <a:gd name="T45" fmla="*/ 131 h 180"/>
              <a:gd name="T46" fmla="*/ 21 w 173"/>
              <a:gd name="T47" fmla="*/ 131 h 180"/>
              <a:gd name="T48" fmla="*/ 21 w 173"/>
              <a:gd name="T49" fmla="*/ 131 h 180"/>
              <a:gd name="T50" fmla="*/ 0 w 173"/>
              <a:gd name="T51" fmla="*/ 110 h 180"/>
              <a:gd name="T52" fmla="*/ 0 w 173"/>
              <a:gd name="T53" fmla="*/ 69 h 180"/>
              <a:gd name="T54" fmla="*/ 0 w 173"/>
              <a:gd name="T55" fmla="*/ 69 h 180"/>
              <a:gd name="T56" fmla="*/ 21 w 173"/>
              <a:gd name="T57" fmla="*/ 48 h 180"/>
              <a:gd name="T58" fmla="*/ 43 w 173"/>
              <a:gd name="T59" fmla="*/ 48 h 180"/>
              <a:gd name="T60" fmla="*/ 43 w 173"/>
              <a:gd name="T61" fmla="*/ 48 h 180"/>
              <a:gd name="T62" fmla="*/ 60 w 173"/>
              <a:gd name="T63" fmla="*/ 37 h 180"/>
              <a:gd name="T64" fmla="*/ 103 w 173"/>
              <a:gd name="T65" fmla="*/ 10 h 180"/>
              <a:gd name="T66" fmla="*/ 103 w 173"/>
              <a:gd name="T67" fmla="*/ 10 h 180"/>
              <a:gd name="T68" fmla="*/ 106 w 173"/>
              <a:gd name="T69" fmla="*/ 9 h 180"/>
              <a:gd name="T70" fmla="*/ 106 w 173"/>
              <a:gd name="T71" fmla="*/ 8 h 180"/>
              <a:gd name="T72" fmla="*/ 106 w 173"/>
              <a:gd name="T73" fmla="*/ 8 h 180"/>
              <a:gd name="T74" fmla="*/ 118 w 173"/>
              <a:gd name="T75" fmla="*/ 8 h 180"/>
              <a:gd name="T76" fmla="*/ 118 w 173"/>
              <a:gd name="T77" fmla="*/ 64 h 180"/>
              <a:gd name="T78" fmla="*/ 118 w 173"/>
              <a:gd name="T79" fmla="*/ 64 h 180"/>
              <a:gd name="T80" fmla="*/ 131 w 173"/>
              <a:gd name="T81" fmla="*/ 89 h 180"/>
              <a:gd name="T82" fmla="*/ 36 w 173"/>
              <a:gd name="T83" fmla="*/ 56 h 180"/>
              <a:gd name="T84" fmla="*/ 21 w 173"/>
              <a:gd name="T85" fmla="*/ 56 h 180"/>
              <a:gd name="T86" fmla="*/ 21 w 173"/>
              <a:gd name="T87" fmla="*/ 56 h 180"/>
              <a:gd name="T88" fmla="*/ 8 w 173"/>
              <a:gd name="T89" fmla="*/ 69 h 180"/>
              <a:gd name="T90" fmla="*/ 8 w 173"/>
              <a:gd name="T91" fmla="*/ 110 h 180"/>
              <a:gd name="T92" fmla="*/ 8 w 173"/>
              <a:gd name="T93" fmla="*/ 110 h 180"/>
              <a:gd name="T94" fmla="*/ 21 w 173"/>
              <a:gd name="T95" fmla="*/ 123 h 180"/>
              <a:gd name="T96" fmla="*/ 36 w 173"/>
              <a:gd name="T97" fmla="*/ 123 h 180"/>
              <a:gd name="T98" fmla="*/ 36 w 173"/>
              <a:gd name="T99" fmla="*/ 56 h 180"/>
              <a:gd name="T100" fmla="*/ 106 w 173"/>
              <a:gd name="T101" fmla="*/ 18 h 180"/>
              <a:gd name="T102" fmla="*/ 65 w 173"/>
              <a:gd name="T103" fmla="*/ 44 h 180"/>
              <a:gd name="T104" fmla="*/ 47 w 173"/>
              <a:gd name="T105" fmla="*/ 56 h 180"/>
              <a:gd name="T106" fmla="*/ 44 w 173"/>
              <a:gd name="T107" fmla="*/ 57 h 180"/>
              <a:gd name="T108" fmla="*/ 44 w 173"/>
              <a:gd name="T109" fmla="*/ 121 h 180"/>
              <a:gd name="T110" fmla="*/ 50 w 173"/>
              <a:gd name="T111" fmla="*/ 125 h 180"/>
              <a:gd name="T112" fmla="*/ 65 w 173"/>
              <a:gd name="T113" fmla="*/ 135 h 180"/>
              <a:gd name="T114" fmla="*/ 106 w 173"/>
              <a:gd name="T115" fmla="*/ 161 h 180"/>
              <a:gd name="T116" fmla="*/ 106 w 173"/>
              <a:gd name="T117" fmla="*/ 18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3" h="180">
                <a:moveTo>
                  <a:pt x="172" y="89"/>
                </a:moveTo>
                <a:lnTo>
                  <a:pt x="172" y="89"/>
                </a:lnTo>
                <a:cubicBezTo>
                  <a:pt x="172" y="106"/>
                  <a:pt x="166" y="122"/>
                  <a:pt x="154" y="134"/>
                </a:cubicBezTo>
                <a:lnTo>
                  <a:pt x="154" y="134"/>
                </a:lnTo>
                <a:cubicBezTo>
                  <a:pt x="148" y="140"/>
                  <a:pt x="139" y="131"/>
                  <a:pt x="145" y="125"/>
                </a:cubicBezTo>
                <a:lnTo>
                  <a:pt x="145" y="125"/>
                </a:lnTo>
                <a:cubicBezTo>
                  <a:pt x="165" y="105"/>
                  <a:pt x="165" y="72"/>
                  <a:pt x="145" y="52"/>
                </a:cubicBezTo>
                <a:lnTo>
                  <a:pt x="145" y="52"/>
                </a:lnTo>
                <a:cubicBezTo>
                  <a:pt x="139" y="46"/>
                  <a:pt x="148" y="37"/>
                  <a:pt x="154" y="43"/>
                </a:cubicBezTo>
                <a:lnTo>
                  <a:pt x="154" y="43"/>
                </a:lnTo>
                <a:cubicBezTo>
                  <a:pt x="166" y="56"/>
                  <a:pt x="172" y="72"/>
                  <a:pt x="172" y="89"/>
                </a:cubicBezTo>
                <a:close/>
                <a:moveTo>
                  <a:pt x="131" y="89"/>
                </a:moveTo>
                <a:lnTo>
                  <a:pt x="131" y="89"/>
                </a:lnTo>
                <a:cubicBezTo>
                  <a:pt x="131" y="99"/>
                  <a:pt x="126" y="109"/>
                  <a:pt x="118" y="115"/>
                </a:cubicBezTo>
                <a:lnTo>
                  <a:pt x="118" y="171"/>
                </a:lnTo>
                <a:lnTo>
                  <a:pt x="118" y="171"/>
                </a:lnTo>
                <a:cubicBezTo>
                  <a:pt x="118" y="179"/>
                  <a:pt x="106" y="179"/>
                  <a:pt x="106" y="171"/>
                </a:cubicBezTo>
                <a:lnTo>
                  <a:pt x="106" y="170"/>
                </a:lnTo>
                <a:lnTo>
                  <a:pt x="106" y="170"/>
                </a:lnTo>
                <a:cubicBezTo>
                  <a:pt x="105" y="170"/>
                  <a:pt x="104" y="169"/>
                  <a:pt x="103" y="168"/>
                </a:cubicBezTo>
                <a:lnTo>
                  <a:pt x="60" y="142"/>
                </a:lnTo>
                <a:lnTo>
                  <a:pt x="60" y="142"/>
                </a:lnTo>
                <a:cubicBezTo>
                  <a:pt x="56" y="139"/>
                  <a:pt x="49" y="135"/>
                  <a:pt x="43" y="131"/>
                </a:cubicBezTo>
                <a:lnTo>
                  <a:pt x="21" y="131"/>
                </a:lnTo>
                <a:lnTo>
                  <a:pt x="21" y="131"/>
                </a:lnTo>
                <a:cubicBezTo>
                  <a:pt x="9" y="131"/>
                  <a:pt x="0" y="122"/>
                  <a:pt x="0" y="110"/>
                </a:cubicBezTo>
                <a:lnTo>
                  <a:pt x="0" y="69"/>
                </a:lnTo>
                <a:lnTo>
                  <a:pt x="0" y="69"/>
                </a:lnTo>
                <a:cubicBezTo>
                  <a:pt x="0" y="57"/>
                  <a:pt x="9" y="48"/>
                  <a:pt x="21" y="48"/>
                </a:cubicBezTo>
                <a:lnTo>
                  <a:pt x="43" y="48"/>
                </a:lnTo>
                <a:lnTo>
                  <a:pt x="43" y="48"/>
                </a:lnTo>
                <a:cubicBezTo>
                  <a:pt x="49" y="44"/>
                  <a:pt x="56" y="40"/>
                  <a:pt x="60" y="37"/>
                </a:cubicBezTo>
                <a:lnTo>
                  <a:pt x="103" y="10"/>
                </a:lnTo>
                <a:lnTo>
                  <a:pt x="103" y="10"/>
                </a:lnTo>
                <a:cubicBezTo>
                  <a:pt x="104" y="10"/>
                  <a:pt x="105" y="9"/>
                  <a:pt x="106" y="9"/>
                </a:cubicBezTo>
                <a:lnTo>
                  <a:pt x="106" y="8"/>
                </a:lnTo>
                <a:lnTo>
                  <a:pt x="106" y="8"/>
                </a:lnTo>
                <a:cubicBezTo>
                  <a:pt x="106" y="0"/>
                  <a:pt x="118" y="0"/>
                  <a:pt x="118" y="8"/>
                </a:cubicBezTo>
                <a:lnTo>
                  <a:pt x="118" y="64"/>
                </a:lnTo>
                <a:lnTo>
                  <a:pt x="118" y="64"/>
                </a:lnTo>
                <a:cubicBezTo>
                  <a:pt x="126" y="70"/>
                  <a:pt x="131" y="80"/>
                  <a:pt x="131" y="89"/>
                </a:cubicBezTo>
                <a:close/>
                <a:moveTo>
                  <a:pt x="36" y="56"/>
                </a:moveTo>
                <a:lnTo>
                  <a:pt x="21" y="56"/>
                </a:lnTo>
                <a:lnTo>
                  <a:pt x="21" y="56"/>
                </a:lnTo>
                <a:cubicBezTo>
                  <a:pt x="14" y="56"/>
                  <a:pt x="8" y="62"/>
                  <a:pt x="8" y="69"/>
                </a:cubicBezTo>
                <a:lnTo>
                  <a:pt x="8" y="110"/>
                </a:lnTo>
                <a:lnTo>
                  <a:pt x="8" y="110"/>
                </a:lnTo>
                <a:cubicBezTo>
                  <a:pt x="8" y="117"/>
                  <a:pt x="14" y="123"/>
                  <a:pt x="21" y="123"/>
                </a:cubicBezTo>
                <a:lnTo>
                  <a:pt x="36" y="123"/>
                </a:lnTo>
                <a:lnTo>
                  <a:pt x="36" y="56"/>
                </a:lnTo>
                <a:close/>
                <a:moveTo>
                  <a:pt x="106" y="18"/>
                </a:moveTo>
                <a:lnTo>
                  <a:pt x="65" y="44"/>
                </a:lnTo>
                <a:lnTo>
                  <a:pt x="47" y="56"/>
                </a:lnTo>
                <a:lnTo>
                  <a:pt x="44" y="57"/>
                </a:lnTo>
                <a:lnTo>
                  <a:pt x="44" y="121"/>
                </a:lnTo>
                <a:lnTo>
                  <a:pt x="50" y="125"/>
                </a:lnTo>
                <a:lnTo>
                  <a:pt x="65" y="135"/>
                </a:lnTo>
                <a:lnTo>
                  <a:pt x="106" y="161"/>
                </a:lnTo>
                <a:lnTo>
                  <a:pt x="106" y="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34541" y="3829625"/>
            <a:ext cx="222680" cy="203728"/>
          </a:xfrm>
          <a:custGeom>
            <a:avLst/>
            <a:gdLst>
              <a:gd name="T0" fmla="*/ 203 w 209"/>
              <a:gd name="T1" fmla="*/ 10 h 191"/>
              <a:gd name="T2" fmla="*/ 198 w 209"/>
              <a:gd name="T3" fmla="*/ 19 h 191"/>
              <a:gd name="T4" fmla="*/ 166 w 209"/>
              <a:gd name="T5" fmla="*/ 30 h 191"/>
              <a:gd name="T6" fmla="*/ 166 w 209"/>
              <a:gd name="T7" fmla="*/ 20 h 191"/>
              <a:gd name="T8" fmla="*/ 37 w 209"/>
              <a:gd name="T9" fmla="*/ 0 h 191"/>
              <a:gd name="T10" fmla="*/ 17 w 209"/>
              <a:gd name="T11" fmla="*/ 20 h 191"/>
              <a:gd name="T12" fmla="*/ 14 w 209"/>
              <a:gd name="T13" fmla="*/ 22 h 191"/>
              <a:gd name="T14" fmla="*/ 14 w 209"/>
              <a:gd name="T15" fmla="*/ 21 h 191"/>
              <a:gd name="T16" fmla="*/ 0 w 209"/>
              <a:gd name="T17" fmla="*/ 43 h 191"/>
              <a:gd name="T18" fmla="*/ 14 w 209"/>
              <a:gd name="T19" fmla="*/ 43 h 191"/>
              <a:gd name="T20" fmla="*/ 17 w 209"/>
              <a:gd name="T21" fmla="*/ 42 h 191"/>
              <a:gd name="T22" fmla="*/ 17 w 209"/>
              <a:gd name="T23" fmla="*/ 93 h 191"/>
              <a:gd name="T24" fmla="*/ 44 w 209"/>
              <a:gd name="T25" fmla="*/ 113 h 191"/>
              <a:gd name="T26" fmla="*/ 62 w 209"/>
              <a:gd name="T27" fmla="*/ 180 h 191"/>
              <a:gd name="T28" fmla="*/ 102 w 209"/>
              <a:gd name="T29" fmla="*/ 182 h 191"/>
              <a:gd name="T30" fmla="*/ 110 w 209"/>
              <a:gd name="T31" fmla="*/ 167 h 191"/>
              <a:gd name="T32" fmla="*/ 103 w 209"/>
              <a:gd name="T33" fmla="*/ 138 h 191"/>
              <a:gd name="T34" fmla="*/ 105 w 209"/>
              <a:gd name="T35" fmla="*/ 136 h 191"/>
              <a:gd name="T36" fmla="*/ 100 w 209"/>
              <a:gd name="T37" fmla="*/ 120 h 191"/>
              <a:gd name="T38" fmla="*/ 97 w 209"/>
              <a:gd name="T39" fmla="*/ 119 h 191"/>
              <a:gd name="T40" fmla="*/ 146 w 209"/>
              <a:gd name="T41" fmla="*/ 113 h 191"/>
              <a:gd name="T42" fmla="*/ 166 w 209"/>
              <a:gd name="T43" fmla="*/ 93 h 191"/>
              <a:gd name="T44" fmla="*/ 180 w 209"/>
              <a:gd name="T45" fmla="*/ 83 h 191"/>
              <a:gd name="T46" fmla="*/ 198 w 209"/>
              <a:gd name="T47" fmla="*/ 97 h 191"/>
              <a:gd name="T48" fmla="*/ 208 w 209"/>
              <a:gd name="T49" fmla="*/ 97 h 191"/>
              <a:gd name="T50" fmla="*/ 208 w 209"/>
              <a:gd name="T51" fmla="*/ 15 h 191"/>
              <a:gd name="T52" fmla="*/ 157 w 209"/>
              <a:gd name="T53" fmla="*/ 93 h 191"/>
              <a:gd name="T54" fmla="*/ 146 w 209"/>
              <a:gd name="T55" fmla="*/ 105 h 191"/>
              <a:gd name="T56" fmla="*/ 102 w 209"/>
              <a:gd name="T57" fmla="*/ 169 h 191"/>
              <a:gd name="T58" fmla="*/ 100 w 209"/>
              <a:gd name="T59" fmla="*/ 174 h 191"/>
              <a:gd name="T60" fmla="*/ 74 w 209"/>
              <a:gd name="T61" fmla="*/ 180 h 191"/>
              <a:gd name="T62" fmla="*/ 51 w 209"/>
              <a:gd name="T63" fmla="*/ 105 h 191"/>
              <a:gd name="T64" fmla="*/ 37 w 209"/>
              <a:gd name="T65" fmla="*/ 105 h 191"/>
              <a:gd name="T66" fmla="*/ 25 w 209"/>
              <a:gd name="T67" fmla="*/ 20 h 191"/>
              <a:gd name="T68" fmla="*/ 37 w 209"/>
              <a:gd name="T69" fmla="*/ 8 h 191"/>
              <a:gd name="T70" fmla="*/ 146 w 209"/>
              <a:gd name="T71" fmla="*/ 8 h 191"/>
              <a:gd name="T72" fmla="*/ 157 w 209"/>
              <a:gd name="T73" fmla="*/ 30 h 191"/>
              <a:gd name="T74" fmla="*/ 157 w 209"/>
              <a:gd name="T75" fmla="*/ 83 h 191"/>
              <a:gd name="T76" fmla="*/ 157 w 209"/>
              <a:gd name="T77" fmla="*/ 93 h 191"/>
              <a:gd name="T78" fmla="*/ 195 w 209"/>
              <a:gd name="T79" fmla="*/ 82 h 191"/>
              <a:gd name="T80" fmla="*/ 182 w 209"/>
              <a:gd name="T81" fmla="*/ 74 h 191"/>
              <a:gd name="T82" fmla="*/ 166 w 209"/>
              <a:gd name="T83" fmla="*/ 38 h 191"/>
              <a:gd name="T84" fmla="*/ 184 w 209"/>
              <a:gd name="T85" fmla="*/ 37 h 191"/>
              <a:gd name="T86" fmla="*/ 195 w 209"/>
              <a:gd name="T87" fmla="*/ 56 h 191"/>
              <a:gd name="T88" fmla="*/ 83 w 209"/>
              <a:gd name="T89" fmla="*/ 42 h 191"/>
              <a:gd name="T90" fmla="*/ 51 w 209"/>
              <a:gd name="T91" fmla="*/ 55 h 191"/>
              <a:gd name="T92" fmla="*/ 64 w 209"/>
              <a:gd name="T93" fmla="*/ 24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09" h="191">
                <a:moveTo>
                  <a:pt x="203" y="10"/>
                </a:moveTo>
                <a:lnTo>
                  <a:pt x="203" y="10"/>
                </a:lnTo>
                <a:cubicBezTo>
                  <a:pt x="200" y="10"/>
                  <a:pt x="198" y="12"/>
                  <a:pt x="198" y="15"/>
                </a:cubicBezTo>
                <a:lnTo>
                  <a:pt x="198" y="19"/>
                </a:lnTo>
                <a:lnTo>
                  <a:pt x="180" y="30"/>
                </a:lnTo>
                <a:lnTo>
                  <a:pt x="166" y="30"/>
                </a:lnTo>
                <a:lnTo>
                  <a:pt x="166" y="20"/>
                </a:lnTo>
                <a:lnTo>
                  <a:pt x="166" y="20"/>
                </a:lnTo>
                <a:cubicBezTo>
                  <a:pt x="166" y="9"/>
                  <a:pt x="157" y="0"/>
                  <a:pt x="146" y="0"/>
                </a:cubicBezTo>
                <a:lnTo>
                  <a:pt x="37" y="0"/>
                </a:lnTo>
                <a:lnTo>
                  <a:pt x="37" y="0"/>
                </a:lnTo>
                <a:cubicBezTo>
                  <a:pt x="26" y="0"/>
                  <a:pt x="17" y="9"/>
                  <a:pt x="17" y="20"/>
                </a:cubicBezTo>
                <a:lnTo>
                  <a:pt x="17" y="22"/>
                </a:lnTo>
                <a:lnTo>
                  <a:pt x="14" y="22"/>
                </a:lnTo>
                <a:lnTo>
                  <a:pt x="14" y="21"/>
                </a:lnTo>
                <a:lnTo>
                  <a:pt x="14" y="21"/>
                </a:lnTo>
                <a:cubicBezTo>
                  <a:pt x="14" y="12"/>
                  <a:pt x="0" y="12"/>
                  <a:pt x="0" y="21"/>
                </a:cubicBezTo>
                <a:lnTo>
                  <a:pt x="0" y="43"/>
                </a:lnTo>
                <a:lnTo>
                  <a:pt x="0" y="43"/>
                </a:lnTo>
                <a:cubicBezTo>
                  <a:pt x="0" y="52"/>
                  <a:pt x="14" y="52"/>
                  <a:pt x="14" y="43"/>
                </a:cubicBezTo>
                <a:lnTo>
                  <a:pt x="14" y="42"/>
                </a:lnTo>
                <a:lnTo>
                  <a:pt x="17" y="42"/>
                </a:lnTo>
                <a:lnTo>
                  <a:pt x="17" y="93"/>
                </a:lnTo>
                <a:lnTo>
                  <a:pt x="17" y="93"/>
                </a:lnTo>
                <a:cubicBezTo>
                  <a:pt x="17" y="104"/>
                  <a:pt x="26" y="113"/>
                  <a:pt x="37" y="113"/>
                </a:cubicBezTo>
                <a:lnTo>
                  <a:pt x="44" y="113"/>
                </a:lnTo>
                <a:lnTo>
                  <a:pt x="62" y="180"/>
                </a:lnTo>
                <a:lnTo>
                  <a:pt x="62" y="180"/>
                </a:lnTo>
                <a:cubicBezTo>
                  <a:pt x="64" y="187"/>
                  <a:pt x="70" y="190"/>
                  <a:pt x="77" y="188"/>
                </a:cubicBezTo>
                <a:lnTo>
                  <a:pt x="102" y="182"/>
                </a:lnTo>
                <a:lnTo>
                  <a:pt x="102" y="182"/>
                </a:lnTo>
                <a:cubicBezTo>
                  <a:pt x="108" y="180"/>
                  <a:pt x="112" y="174"/>
                  <a:pt x="110" y="167"/>
                </a:cubicBezTo>
                <a:lnTo>
                  <a:pt x="103" y="138"/>
                </a:lnTo>
                <a:lnTo>
                  <a:pt x="103" y="138"/>
                </a:lnTo>
                <a:lnTo>
                  <a:pt x="103" y="138"/>
                </a:lnTo>
                <a:cubicBezTo>
                  <a:pt x="104" y="138"/>
                  <a:pt x="105" y="137"/>
                  <a:pt x="105" y="136"/>
                </a:cubicBezTo>
                <a:lnTo>
                  <a:pt x="100" y="120"/>
                </a:lnTo>
                <a:lnTo>
                  <a:pt x="100" y="120"/>
                </a:lnTo>
                <a:cubicBezTo>
                  <a:pt x="100" y="119"/>
                  <a:pt x="99" y="118"/>
                  <a:pt x="98" y="118"/>
                </a:cubicBezTo>
                <a:lnTo>
                  <a:pt x="97" y="119"/>
                </a:lnTo>
                <a:lnTo>
                  <a:pt x="96" y="113"/>
                </a:lnTo>
                <a:lnTo>
                  <a:pt x="146" y="113"/>
                </a:lnTo>
                <a:lnTo>
                  <a:pt x="146" y="113"/>
                </a:lnTo>
                <a:cubicBezTo>
                  <a:pt x="157" y="113"/>
                  <a:pt x="166" y="104"/>
                  <a:pt x="166" y="93"/>
                </a:cubicBezTo>
                <a:lnTo>
                  <a:pt x="166" y="83"/>
                </a:lnTo>
                <a:lnTo>
                  <a:pt x="180" y="83"/>
                </a:lnTo>
                <a:lnTo>
                  <a:pt x="198" y="93"/>
                </a:lnTo>
                <a:lnTo>
                  <a:pt x="198" y="97"/>
                </a:lnTo>
                <a:lnTo>
                  <a:pt x="198" y="97"/>
                </a:lnTo>
                <a:cubicBezTo>
                  <a:pt x="198" y="104"/>
                  <a:pt x="208" y="104"/>
                  <a:pt x="208" y="97"/>
                </a:cubicBezTo>
                <a:lnTo>
                  <a:pt x="208" y="15"/>
                </a:lnTo>
                <a:lnTo>
                  <a:pt x="208" y="15"/>
                </a:lnTo>
                <a:cubicBezTo>
                  <a:pt x="208" y="12"/>
                  <a:pt x="206" y="10"/>
                  <a:pt x="203" y="10"/>
                </a:cubicBezTo>
                <a:close/>
                <a:moveTo>
                  <a:pt x="157" y="93"/>
                </a:moveTo>
                <a:lnTo>
                  <a:pt x="157" y="93"/>
                </a:lnTo>
                <a:cubicBezTo>
                  <a:pt x="157" y="99"/>
                  <a:pt x="152" y="105"/>
                  <a:pt x="146" y="105"/>
                </a:cubicBezTo>
                <a:lnTo>
                  <a:pt x="85" y="105"/>
                </a:lnTo>
                <a:lnTo>
                  <a:pt x="102" y="169"/>
                </a:lnTo>
                <a:lnTo>
                  <a:pt x="102" y="169"/>
                </a:lnTo>
                <a:cubicBezTo>
                  <a:pt x="103" y="171"/>
                  <a:pt x="101" y="173"/>
                  <a:pt x="100" y="174"/>
                </a:cubicBezTo>
                <a:lnTo>
                  <a:pt x="74" y="180"/>
                </a:lnTo>
                <a:lnTo>
                  <a:pt x="74" y="180"/>
                </a:lnTo>
                <a:cubicBezTo>
                  <a:pt x="73" y="181"/>
                  <a:pt x="71" y="180"/>
                  <a:pt x="70" y="178"/>
                </a:cubicBezTo>
                <a:lnTo>
                  <a:pt x="51" y="105"/>
                </a:lnTo>
                <a:lnTo>
                  <a:pt x="37" y="105"/>
                </a:lnTo>
                <a:lnTo>
                  <a:pt x="37" y="105"/>
                </a:lnTo>
                <a:cubicBezTo>
                  <a:pt x="30" y="105"/>
                  <a:pt x="25" y="99"/>
                  <a:pt x="25" y="93"/>
                </a:cubicBezTo>
                <a:lnTo>
                  <a:pt x="25" y="20"/>
                </a:lnTo>
                <a:lnTo>
                  <a:pt x="25" y="20"/>
                </a:lnTo>
                <a:cubicBezTo>
                  <a:pt x="25" y="13"/>
                  <a:pt x="30" y="8"/>
                  <a:pt x="37" y="8"/>
                </a:cubicBezTo>
                <a:lnTo>
                  <a:pt x="146" y="8"/>
                </a:lnTo>
                <a:lnTo>
                  <a:pt x="146" y="8"/>
                </a:lnTo>
                <a:cubicBezTo>
                  <a:pt x="152" y="8"/>
                  <a:pt x="157" y="13"/>
                  <a:pt x="157" y="20"/>
                </a:cubicBezTo>
                <a:lnTo>
                  <a:pt x="157" y="30"/>
                </a:lnTo>
                <a:lnTo>
                  <a:pt x="157" y="30"/>
                </a:lnTo>
                <a:lnTo>
                  <a:pt x="157" y="83"/>
                </a:lnTo>
                <a:lnTo>
                  <a:pt x="157" y="83"/>
                </a:lnTo>
                <a:lnTo>
                  <a:pt x="157" y="93"/>
                </a:lnTo>
                <a:close/>
                <a:moveTo>
                  <a:pt x="195" y="56"/>
                </a:moveTo>
                <a:lnTo>
                  <a:pt x="195" y="82"/>
                </a:lnTo>
                <a:lnTo>
                  <a:pt x="184" y="76"/>
                </a:lnTo>
                <a:lnTo>
                  <a:pt x="182" y="74"/>
                </a:lnTo>
                <a:lnTo>
                  <a:pt x="166" y="74"/>
                </a:lnTo>
                <a:lnTo>
                  <a:pt x="166" y="38"/>
                </a:lnTo>
                <a:lnTo>
                  <a:pt x="182" y="38"/>
                </a:lnTo>
                <a:lnTo>
                  <a:pt x="184" y="37"/>
                </a:lnTo>
                <a:lnTo>
                  <a:pt x="195" y="30"/>
                </a:lnTo>
                <a:lnTo>
                  <a:pt x="195" y="56"/>
                </a:lnTo>
                <a:close/>
                <a:moveTo>
                  <a:pt x="83" y="42"/>
                </a:moveTo>
                <a:lnTo>
                  <a:pt x="83" y="42"/>
                </a:lnTo>
                <a:cubicBezTo>
                  <a:pt x="83" y="58"/>
                  <a:pt x="63" y="67"/>
                  <a:pt x="51" y="55"/>
                </a:cubicBezTo>
                <a:lnTo>
                  <a:pt x="51" y="55"/>
                </a:lnTo>
                <a:cubicBezTo>
                  <a:pt x="40" y="43"/>
                  <a:pt x="48" y="24"/>
                  <a:pt x="64" y="24"/>
                </a:cubicBezTo>
                <a:lnTo>
                  <a:pt x="64" y="24"/>
                </a:lnTo>
                <a:cubicBezTo>
                  <a:pt x="74" y="24"/>
                  <a:pt x="83" y="32"/>
                  <a:pt x="83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17807" y="3834362"/>
            <a:ext cx="232156" cy="198991"/>
          </a:xfrm>
          <a:custGeom>
            <a:avLst/>
            <a:gdLst>
              <a:gd name="T0" fmla="*/ 21 w 218"/>
              <a:gd name="T1" fmla="*/ 0 h 186"/>
              <a:gd name="T2" fmla="*/ 0 w 218"/>
              <a:gd name="T3" fmla="*/ 20 h 186"/>
              <a:gd name="T4" fmla="*/ 0 w 218"/>
              <a:gd name="T5" fmla="*/ 148 h 186"/>
              <a:gd name="T6" fmla="*/ 25 w 218"/>
              <a:gd name="T7" fmla="*/ 169 h 186"/>
              <a:gd name="T8" fmla="*/ 25 w 218"/>
              <a:gd name="T9" fmla="*/ 170 h 186"/>
              <a:gd name="T10" fmla="*/ 25 w 218"/>
              <a:gd name="T11" fmla="*/ 175 h 186"/>
              <a:gd name="T12" fmla="*/ 40 w 218"/>
              <a:gd name="T13" fmla="*/ 170 h 186"/>
              <a:gd name="T14" fmla="*/ 40 w 218"/>
              <a:gd name="T15" fmla="*/ 169 h 186"/>
              <a:gd name="T16" fmla="*/ 177 w 218"/>
              <a:gd name="T17" fmla="*/ 169 h 186"/>
              <a:gd name="T18" fmla="*/ 177 w 218"/>
              <a:gd name="T19" fmla="*/ 175 h 186"/>
              <a:gd name="T20" fmla="*/ 192 w 218"/>
              <a:gd name="T21" fmla="*/ 175 h 186"/>
              <a:gd name="T22" fmla="*/ 192 w 218"/>
              <a:gd name="T23" fmla="*/ 170 h 186"/>
              <a:gd name="T24" fmla="*/ 196 w 218"/>
              <a:gd name="T25" fmla="*/ 169 h 186"/>
              <a:gd name="T26" fmla="*/ 217 w 218"/>
              <a:gd name="T27" fmla="*/ 148 h 186"/>
              <a:gd name="T28" fmla="*/ 217 w 218"/>
              <a:gd name="T29" fmla="*/ 20 h 186"/>
              <a:gd name="T30" fmla="*/ 208 w 218"/>
              <a:gd name="T31" fmla="*/ 148 h 186"/>
              <a:gd name="T32" fmla="*/ 196 w 218"/>
              <a:gd name="T33" fmla="*/ 161 h 186"/>
              <a:gd name="T34" fmla="*/ 21 w 218"/>
              <a:gd name="T35" fmla="*/ 161 h 186"/>
              <a:gd name="T36" fmla="*/ 9 w 218"/>
              <a:gd name="T37" fmla="*/ 20 h 186"/>
              <a:gd name="T38" fmla="*/ 21 w 218"/>
              <a:gd name="T39" fmla="*/ 8 h 186"/>
              <a:gd name="T40" fmla="*/ 196 w 218"/>
              <a:gd name="T41" fmla="*/ 8 h 186"/>
              <a:gd name="T42" fmla="*/ 208 w 218"/>
              <a:gd name="T43" fmla="*/ 148 h 186"/>
              <a:gd name="T44" fmla="*/ 198 w 218"/>
              <a:gd name="T45" fmla="*/ 105 h 186"/>
              <a:gd name="T46" fmla="*/ 183 w 218"/>
              <a:gd name="T47" fmla="*/ 112 h 186"/>
              <a:gd name="T48" fmla="*/ 189 w 218"/>
              <a:gd name="T49" fmla="*/ 97 h 186"/>
              <a:gd name="T50" fmla="*/ 198 w 218"/>
              <a:gd name="T51" fmla="*/ 132 h 186"/>
              <a:gd name="T52" fmla="*/ 183 w 218"/>
              <a:gd name="T53" fmla="*/ 138 h 186"/>
              <a:gd name="T54" fmla="*/ 189 w 218"/>
              <a:gd name="T55" fmla="*/ 123 h 186"/>
              <a:gd name="T56" fmla="*/ 198 w 218"/>
              <a:gd name="T57" fmla="*/ 132 h 186"/>
              <a:gd name="T58" fmla="*/ 168 w 218"/>
              <a:gd name="T59" fmla="*/ 146 h 186"/>
              <a:gd name="T60" fmla="*/ 22 w 218"/>
              <a:gd name="T61" fmla="*/ 23 h 186"/>
              <a:gd name="T62" fmla="*/ 30 w 218"/>
              <a:gd name="T63" fmla="*/ 31 h 186"/>
              <a:gd name="T64" fmla="*/ 160 w 218"/>
              <a:gd name="T65" fmla="*/ 138 h 186"/>
              <a:gd name="T66" fmla="*/ 30 w 218"/>
              <a:gd name="T67" fmla="*/ 31 h 186"/>
              <a:gd name="T68" fmla="*/ 202 w 218"/>
              <a:gd name="T69" fmla="*/ 30 h 186"/>
              <a:gd name="T70" fmla="*/ 180 w 218"/>
              <a:gd name="T71" fmla="*/ 34 h 186"/>
              <a:gd name="T72" fmla="*/ 180 w 218"/>
              <a:gd name="T73" fmla="*/ 26 h 186"/>
              <a:gd name="T74" fmla="*/ 198 w 218"/>
              <a:gd name="T75" fmla="*/ 26 h 186"/>
              <a:gd name="T76" fmla="*/ 202 w 218"/>
              <a:gd name="T77" fmla="*/ 46 h 186"/>
              <a:gd name="T78" fmla="*/ 198 w 218"/>
              <a:gd name="T79" fmla="*/ 50 h 186"/>
              <a:gd name="T80" fmla="*/ 180 w 218"/>
              <a:gd name="T81" fmla="*/ 50 h 186"/>
              <a:gd name="T82" fmla="*/ 198 w 218"/>
              <a:gd name="T83" fmla="*/ 42 h 186"/>
              <a:gd name="T84" fmla="*/ 202 w 218"/>
              <a:gd name="T85" fmla="*/ 46 h 186"/>
              <a:gd name="T86" fmla="*/ 202 w 218"/>
              <a:gd name="T87" fmla="*/ 62 h 186"/>
              <a:gd name="T88" fmla="*/ 180 w 218"/>
              <a:gd name="T89" fmla="*/ 66 h 186"/>
              <a:gd name="T90" fmla="*/ 180 w 218"/>
              <a:gd name="T91" fmla="*/ 58 h 186"/>
              <a:gd name="T92" fmla="*/ 198 w 218"/>
              <a:gd name="T93" fmla="*/ 58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8" h="186">
                <a:moveTo>
                  <a:pt x="196" y="0"/>
                </a:moveTo>
                <a:lnTo>
                  <a:pt x="21" y="0"/>
                </a:lnTo>
                <a:lnTo>
                  <a:pt x="21" y="0"/>
                </a:lnTo>
                <a:cubicBezTo>
                  <a:pt x="10" y="0"/>
                  <a:pt x="0" y="9"/>
                  <a:pt x="0" y="20"/>
                </a:cubicBezTo>
                <a:lnTo>
                  <a:pt x="0" y="148"/>
                </a:lnTo>
                <a:lnTo>
                  <a:pt x="0" y="148"/>
                </a:lnTo>
                <a:cubicBezTo>
                  <a:pt x="0" y="160"/>
                  <a:pt x="10" y="169"/>
                  <a:pt x="21" y="169"/>
                </a:cubicBezTo>
                <a:lnTo>
                  <a:pt x="25" y="169"/>
                </a:lnTo>
                <a:lnTo>
                  <a:pt x="25" y="169"/>
                </a:lnTo>
                <a:lnTo>
                  <a:pt x="25" y="170"/>
                </a:lnTo>
                <a:lnTo>
                  <a:pt x="25" y="175"/>
                </a:lnTo>
                <a:lnTo>
                  <a:pt x="25" y="175"/>
                </a:lnTo>
                <a:cubicBezTo>
                  <a:pt x="25" y="185"/>
                  <a:pt x="40" y="185"/>
                  <a:pt x="40" y="175"/>
                </a:cubicBezTo>
                <a:lnTo>
                  <a:pt x="40" y="170"/>
                </a:lnTo>
                <a:lnTo>
                  <a:pt x="40" y="170"/>
                </a:lnTo>
                <a:lnTo>
                  <a:pt x="40" y="169"/>
                </a:lnTo>
                <a:lnTo>
                  <a:pt x="177" y="169"/>
                </a:lnTo>
                <a:lnTo>
                  <a:pt x="177" y="169"/>
                </a:lnTo>
                <a:lnTo>
                  <a:pt x="177" y="170"/>
                </a:lnTo>
                <a:lnTo>
                  <a:pt x="177" y="175"/>
                </a:lnTo>
                <a:lnTo>
                  <a:pt x="177" y="175"/>
                </a:lnTo>
                <a:cubicBezTo>
                  <a:pt x="177" y="185"/>
                  <a:pt x="192" y="185"/>
                  <a:pt x="192" y="175"/>
                </a:cubicBezTo>
                <a:lnTo>
                  <a:pt x="192" y="170"/>
                </a:lnTo>
                <a:lnTo>
                  <a:pt x="192" y="170"/>
                </a:lnTo>
                <a:lnTo>
                  <a:pt x="192" y="169"/>
                </a:lnTo>
                <a:lnTo>
                  <a:pt x="196" y="169"/>
                </a:lnTo>
                <a:lnTo>
                  <a:pt x="196" y="169"/>
                </a:lnTo>
                <a:cubicBezTo>
                  <a:pt x="207" y="169"/>
                  <a:pt x="217" y="160"/>
                  <a:pt x="217" y="148"/>
                </a:cubicBezTo>
                <a:lnTo>
                  <a:pt x="217" y="20"/>
                </a:lnTo>
                <a:lnTo>
                  <a:pt x="217" y="20"/>
                </a:lnTo>
                <a:cubicBezTo>
                  <a:pt x="217" y="9"/>
                  <a:pt x="207" y="0"/>
                  <a:pt x="196" y="0"/>
                </a:cubicBezTo>
                <a:close/>
                <a:moveTo>
                  <a:pt x="208" y="148"/>
                </a:moveTo>
                <a:lnTo>
                  <a:pt x="208" y="148"/>
                </a:lnTo>
                <a:cubicBezTo>
                  <a:pt x="208" y="155"/>
                  <a:pt x="203" y="161"/>
                  <a:pt x="196" y="161"/>
                </a:cubicBezTo>
                <a:lnTo>
                  <a:pt x="21" y="161"/>
                </a:lnTo>
                <a:lnTo>
                  <a:pt x="21" y="161"/>
                </a:lnTo>
                <a:cubicBezTo>
                  <a:pt x="14" y="161"/>
                  <a:pt x="9" y="155"/>
                  <a:pt x="9" y="148"/>
                </a:cubicBezTo>
                <a:lnTo>
                  <a:pt x="9" y="20"/>
                </a:lnTo>
                <a:lnTo>
                  <a:pt x="9" y="20"/>
                </a:lnTo>
                <a:cubicBezTo>
                  <a:pt x="9" y="14"/>
                  <a:pt x="14" y="8"/>
                  <a:pt x="21" y="8"/>
                </a:cubicBezTo>
                <a:lnTo>
                  <a:pt x="196" y="8"/>
                </a:lnTo>
                <a:lnTo>
                  <a:pt x="196" y="8"/>
                </a:lnTo>
                <a:cubicBezTo>
                  <a:pt x="203" y="8"/>
                  <a:pt x="208" y="14"/>
                  <a:pt x="208" y="20"/>
                </a:cubicBezTo>
                <a:lnTo>
                  <a:pt x="208" y="148"/>
                </a:lnTo>
                <a:close/>
                <a:moveTo>
                  <a:pt x="198" y="105"/>
                </a:moveTo>
                <a:lnTo>
                  <a:pt x="198" y="105"/>
                </a:lnTo>
                <a:cubicBezTo>
                  <a:pt x="198" y="113"/>
                  <a:pt x="188" y="117"/>
                  <a:pt x="183" y="112"/>
                </a:cubicBezTo>
                <a:lnTo>
                  <a:pt x="183" y="112"/>
                </a:lnTo>
                <a:cubicBezTo>
                  <a:pt x="177" y="106"/>
                  <a:pt x="181" y="97"/>
                  <a:pt x="189" y="97"/>
                </a:cubicBezTo>
                <a:lnTo>
                  <a:pt x="189" y="97"/>
                </a:lnTo>
                <a:cubicBezTo>
                  <a:pt x="194" y="97"/>
                  <a:pt x="198" y="101"/>
                  <a:pt x="198" y="105"/>
                </a:cubicBezTo>
                <a:close/>
                <a:moveTo>
                  <a:pt x="198" y="132"/>
                </a:moveTo>
                <a:lnTo>
                  <a:pt x="198" y="132"/>
                </a:lnTo>
                <a:cubicBezTo>
                  <a:pt x="198" y="140"/>
                  <a:pt x="188" y="143"/>
                  <a:pt x="183" y="138"/>
                </a:cubicBezTo>
                <a:lnTo>
                  <a:pt x="183" y="138"/>
                </a:lnTo>
                <a:cubicBezTo>
                  <a:pt x="177" y="133"/>
                  <a:pt x="181" y="123"/>
                  <a:pt x="189" y="123"/>
                </a:cubicBezTo>
                <a:lnTo>
                  <a:pt x="189" y="123"/>
                </a:lnTo>
                <a:cubicBezTo>
                  <a:pt x="194" y="123"/>
                  <a:pt x="198" y="127"/>
                  <a:pt x="198" y="132"/>
                </a:cubicBezTo>
                <a:close/>
                <a:moveTo>
                  <a:pt x="22" y="146"/>
                </a:moveTo>
                <a:lnTo>
                  <a:pt x="168" y="146"/>
                </a:lnTo>
                <a:lnTo>
                  <a:pt x="168" y="23"/>
                </a:lnTo>
                <a:lnTo>
                  <a:pt x="22" y="23"/>
                </a:lnTo>
                <a:lnTo>
                  <a:pt x="22" y="146"/>
                </a:lnTo>
                <a:close/>
                <a:moveTo>
                  <a:pt x="30" y="31"/>
                </a:moveTo>
                <a:lnTo>
                  <a:pt x="160" y="31"/>
                </a:lnTo>
                <a:lnTo>
                  <a:pt x="160" y="138"/>
                </a:lnTo>
                <a:lnTo>
                  <a:pt x="30" y="138"/>
                </a:lnTo>
                <a:lnTo>
                  <a:pt x="30" y="31"/>
                </a:lnTo>
                <a:close/>
                <a:moveTo>
                  <a:pt x="202" y="30"/>
                </a:moveTo>
                <a:lnTo>
                  <a:pt x="202" y="30"/>
                </a:lnTo>
                <a:cubicBezTo>
                  <a:pt x="202" y="32"/>
                  <a:pt x="200" y="34"/>
                  <a:pt x="198" y="34"/>
                </a:cubicBezTo>
                <a:lnTo>
                  <a:pt x="180" y="34"/>
                </a:lnTo>
                <a:lnTo>
                  <a:pt x="180" y="34"/>
                </a:lnTo>
                <a:cubicBezTo>
                  <a:pt x="174" y="34"/>
                  <a:pt x="174" y="26"/>
                  <a:pt x="180" y="26"/>
                </a:cubicBezTo>
                <a:lnTo>
                  <a:pt x="198" y="26"/>
                </a:lnTo>
                <a:lnTo>
                  <a:pt x="198" y="26"/>
                </a:lnTo>
                <a:cubicBezTo>
                  <a:pt x="200" y="26"/>
                  <a:pt x="202" y="28"/>
                  <a:pt x="202" y="30"/>
                </a:cubicBezTo>
                <a:close/>
                <a:moveTo>
                  <a:pt x="202" y="46"/>
                </a:moveTo>
                <a:lnTo>
                  <a:pt x="202" y="46"/>
                </a:lnTo>
                <a:cubicBezTo>
                  <a:pt x="202" y="48"/>
                  <a:pt x="200" y="50"/>
                  <a:pt x="198" y="50"/>
                </a:cubicBezTo>
                <a:lnTo>
                  <a:pt x="180" y="50"/>
                </a:lnTo>
                <a:lnTo>
                  <a:pt x="180" y="50"/>
                </a:lnTo>
                <a:cubicBezTo>
                  <a:pt x="174" y="50"/>
                  <a:pt x="174" y="42"/>
                  <a:pt x="180" y="42"/>
                </a:cubicBezTo>
                <a:lnTo>
                  <a:pt x="198" y="42"/>
                </a:lnTo>
                <a:lnTo>
                  <a:pt x="198" y="42"/>
                </a:lnTo>
                <a:cubicBezTo>
                  <a:pt x="200" y="42"/>
                  <a:pt x="202" y="44"/>
                  <a:pt x="202" y="46"/>
                </a:cubicBezTo>
                <a:close/>
                <a:moveTo>
                  <a:pt x="202" y="62"/>
                </a:moveTo>
                <a:lnTo>
                  <a:pt x="202" y="62"/>
                </a:lnTo>
                <a:cubicBezTo>
                  <a:pt x="202" y="64"/>
                  <a:pt x="200" y="66"/>
                  <a:pt x="198" y="66"/>
                </a:cubicBezTo>
                <a:lnTo>
                  <a:pt x="180" y="66"/>
                </a:lnTo>
                <a:lnTo>
                  <a:pt x="180" y="66"/>
                </a:lnTo>
                <a:cubicBezTo>
                  <a:pt x="174" y="66"/>
                  <a:pt x="174" y="58"/>
                  <a:pt x="180" y="58"/>
                </a:cubicBezTo>
                <a:lnTo>
                  <a:pt x="198" y="58"/>
                </a:lnTo>
                <a:lnTo>
                  <a:pt x="198" y="58"/>
                </a:lnTo>
                <a:cubicBezTo>
                  <a:pt x="200" y="58"/>
                  <a:pt x="202" y="60"/>
                  <a:pt x="202" y="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4524" y="3839101"/>
            <a:ext cx="232159" cy="194252"/>
          </a:xfrm>
          <a:custGeom>
            <a:avLst/>
            <a:gdLst>
              <a:gd name="T0" fmla="*/ 213 w 214"/>
              <a:gd name="T1" fmla="*/ 89 h 180"/>
              <a:gd name="T2" fmla="*/ 183 w 214"/>
              <a:gd name="T3" fmla="*/ 162 h 180"/>
              <a:gd name="T4" fmla="*/ 174 w 214"/>
              <a:gd name="T5" fmla="*/ 154 h 180"/>
              <a:gd name="T6" fmla="*/ 174 w 214"/>
              <a:gd name="T7" fmla="*/ 24 h 180"/>
              <a:gd name="T8" fmla="*/ 183 w 214"/>
              <a:gd name="T9" fmla="*/ 15 h 180"/>
              <a:gd name="T10" fmla="*/ 154 w 214"/>
              <a:gd name="T11" fmla="*/ 43 h 180"/>
              <a:gd name="T12" fmla="*/ 145 w 214"/>
              <a:gd name="T13" fmla="*/ 52 h 180"/>
              <a:gd name="T14" fmla="*/ 145 w 214"/>
              <a:gd name="T15" fmla="*/ 125 h 180"/>
              <a:gd name="T16" fmla="*/ 154 w 214"/>
              <a:gd name="T17" fmla="*/ 134 h 180"/>
              <a:gd name="T18" fmla="*/ 154 w 214"/>
              <a:gd name="T19" fmla="*/ 43 h 180"/>
              <a:gd name="T20" fmla="*/ 131 w 214"/>
              <a:gd name="T21" fmla="*/ 89 h 180"/>
              <a:gd name="T22" fmla="*/ 119 w 214"/>
              <a:gd name="T23" fmla="*/ 171 h 180"/>
              <a:gd name="T24" fmla="*/ 107 w 214"/>
              <a:gd name="T25" fmla="*/ 171 h 180"/>
              <a:gd name="T26" fmla="*/ 107 w 214"/>
              <a:gd name="T27" fmla="*/ 170 h 180"/>
              <a:gd name="T28" fmla="*/ 61 w 214"/>
              <a:gd name="T29" fmla="*/ 142 h 180"/>
              <a:gd name="T30" fmla="*/ 44 w 214"/>
              <a:gd name="T31" fmla="*/ 131 h 180"/>
              <a:gd name="T32" fmla="*/ 21 w 214"/>
              <a:gd name="T33" fmla="*/ 131 h 180"/>
              <a:gd name="T34" fmla="*/ 0 w 214"/>
              <a:gd name="T35" fmla="*/ 69 h 180"/>
              <a:gd name="T36" fmla="*/ 21 w 214"/>
              <a:gd name="T37" fmla="*/ 48 h 180"/>
              <a:gd name="T38" fmla="*/ 44 w 214"/>
              <a:gd name="T39" fmla="*/ 48 h 180"/>
              <a:gd name="T40" fmla="*/ 103 w 214"/>
              <a:gd name="T41" fmla="*/ 10 h 180"/>
              <a:gd name="T42" fmla="*/ 107 w 214"/>
              <a:gd name="T43" fmla="*/ 9 h 180"/>
              <a:gd name="T44" fmla="*/ 107 w 214"/>
              <a:gd name="T45" fmla="*/ 8 h 180"/>
              <a:gd name="T46" fmla="*/ 119 w 214"/>
              <a:gd name="T47" fmla="*/ 64 h 180"/>
              <a:gd name="T48" fmla="*/ 131 w 214"/>
              <a:gd name="T49" fmla="*/ 89 h 180"/>
              <a:gd name="T50" fmla="*/ 21 w 214"/>
              <a:gd name="T51" fmla="*/ 56 h 180"/>
              <a:gd name="T52" fmla="*/ 9 w 214"/>
              <a:gd name="T53" fmla="*/ 69 h 180"/>
              <a:gd name="T54" fmla="*/ 9 w 214"/>
              <a:gd name="T55" fmla="*/ 110 h 180"/>
              <a:gd name="T56" fmla="*/ 36 w 214"/>
              <a:gd name="T57" fmla="*/ 123 h 180"/>
              <a:gd name="T58" fmla="*/ 107 w 214"/>
              <a:gd name="T59" fmla="*/ 18 h 180"/>
              <a:gd name="T60" fmla="*/ 47 w 214"/>
              <a:gd name="T61" fmla="*/ 56 h 180"/>
              <a:gd name="T62" fmla="*/ 44 w 214"/>
              <a:gd name="T63" fmla="*/ 121 h 180"/>
              <a:gd name="T64" fmla="*/ 65 w 214"/>
              <a:gd name="T65" fmla="*/ 135 h 180"/>
              <a:gd name="T66" fmla="*/ 107 w 214"/>
              <a:gd name="T67" fmla="*/ 18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14" h="180">
                <a:moveTo>
                  <a:pt x="213" y="89"/>
                </a:moveTo>
                <a:lnTo>
                  <a:pt x="213" y="89"/>
                </a:lnTo>
                <a:cubicBezTo>
                  <a:pt x="213" y="116"/>
                  <a:pt x="202" y="143"/>
                  <a:pt x="183" y="162"/>
                </a:cubicBezTo>
                <a:lnTo>
                  <a:pt x="183" y="162"/>
                </a:lnTo>
                <a:cubicBezTo>
                  <a:pt x="177" y="168"/>
                  <a:pt x="168" y="160"/>
                  <a:pt x="174" y="154"/>
                </a:cubicBezTo>
                <a:lnTo>
                  <a:pt x="174" y="154"/>
                </a:lnTo>
                <a:cubicBezTo>
                  <a:pt x="210" y="118"/>
                  <a:pt x="210" y="59"/>
                  <a:pt x="174" y="24"/>
                </a:cubicBezTo>
                <a:lnTo>
                  <a:pt x="174" y="24"/>
                </a:lnTo>
                <a:cubicBezTo>
                  <a:pt x="168" y="18"/>
                  <a:pt x="177" y="9"/>
                  <a:pt x="183" y="15"/>
                </a:cubicBezTo>
                <a:lnTo>
                  <a:pt x="183" y="15"/>
                </a:lnTo>
                <a:cubicBezTo>
                  <a:pt x="202" y="34"/>
                  <a:pt x="213" y="61"/>
                  <a:pt x="213" y="89"/>
                </a:cubicBezTo>
                <a:close/>
                <a:moveTo>
                  <a:pt x="154" y="43"/>
                </a:moveTo>
                <a:lnTo>
                  <a:pt x="154" y="43"/>
                </a:lnTo>
                <a:cubicBezTo>
                  <a:pt x="148" y="37"/>
                  <a:pt x="139" y="46"/>
                  <a:pt x="145" y="52"/>
                </a:cubicBezTo>
                <a:lnTo>
                  <a:pt x="145" y="52"/>
                </a:lnTo>
                <a:cubicBezTo>
                  <a:pt x="165" y="72"/>
                  <a:pt x="165" y="105"/>
                  <a:pt x="145" y="125"/>
                </a:cubicBezTo>
                <a:lnTo>
                  <a:pt x="145" y="125"/>
                </a:lnTo>
                <a:cubicBezTo>
                  <a:pt x="139" y="131"/>
                  <a:pt x="148" y="140"/>
                  <a:pt x="154" y="134"/>
                </a:cubicBezTo>
                <a:lnTo>
                  <a:pt x="154" y="134"/>
                </a:lnTo>
                <a:cubicBezTo>
                  <a:pt x="179" y="109"/>
                  <a:pt x="179" y="68"/>
                  <a:pt x="154" y="43"/>
                </a:cubicBezTo>
                <a:close/>
                <a:moveTo>
                  <a:pt x="131" y="89"/>
                </a:moveTo>
                <a:lnTo>
                  <a:pt x="131" y="89"/>
                </a:lnTo>
                <a:cubicBezTo>
                  <a:pt x="131" y="99"/>
                  <a:pt x="127" y="109"/>
                  <a:pt x="119" y="115"/>
                </a:cubicBezTo>
                <a:lnTo>
                  <a:pt x="119" y="171"/>
                </a:lnTo>
                <a:lnTo>
                  <a:pt x="119" y="171"/>
                </a:lnTo>
                <a:cubicBezTo>
                  <a:pt x="119" y="179"/>
                  <a:pt x="107" y="179"/>
                  <a:pt x="107" y="171"/>
                </a:cubicBezTo>
                <a:lnTo>
                  <a:pt x="107" y="170"/>
                </a:lnTo>
                <a:lnTo>
                  <a:pt x="107" y="170"/>
                </a:lnTo>
                <a:cubicBezTo>
                  <a:pt x="105" y="170"/>
                  <a:pt x="104" y="169"/>
                  <a:pt x="103" y="168"/>
                </a:cubicBezTo>
                <a:lnTo>
                  <a:pt x="61" y="142"/>
                </a:lnTo>
                <a:lnTo>
                  <a:pt x="61" y="142"/>
                </a:lnTo>
                <a:cubicBezTo>
                  <a:pt x="56" y="139"/>
                  <a:pt x="50" y="135"/>
                  <a:pt x="44" y="131"/>
                </a:cubicBezTo>
                <a:lnTo>
                  <a:pt x="21" y="131"/>
                </a:lnTo>
                <a:lnTo>
                  <a:pt x="21" y="131"/>
                </a:lnTo>
                <a:cubicBezTo>
                  <a:pt x="10" y="131"/>
                  <a:pt x="0" y="122"/>
                  <a:pt x="0" y="110"/>
                </a:cubicBezTo>
                <a:lnTo>
                  <a:pt x="0" y="69"/>
                </a:lnTo>
                <a:lnTo>
                  <a:pt x="0" y="69"/>
                </a:lnTo>
                <a:cubicBezTo>
                  <a:pt x="0" y="57"/>
                  <a:pt x="10" y="48"/>
                  <a:pt x="21" y="48"/>
                </a:cubicBezTo>
                <a:lnTo>
                  <a:pt x="44" y="48"/>
                </a:lnTo>
                <a:lnTo>
                  <a:pt x="44" y="48"/>
                </a:lnTo>
                <a:cubicBezTo>
                  <a:pt x="50" y="44"/>
                  <a:pt x="56" y="40"/>
                  <a:pt x="61" y="37"/>
                </a:cubicBezTo>
                <a:lnTo>
                  <a:pt x="103" y="10"/>
                </a:lnTo>
                <a:lnTo>
                  <a:pt x="103" y="10"/>
                </a:lnTo>
                <a:cubicBezTo>
                  <a:pt x="104" y="10"/>
                  <a:pt x="105" y="9"/>
                  <a:pt x="107" y="9"/>
                </a:cubicBezTo>
                <a:lnTo>
                  <a:pt x="107" y="8"/>
                </a:lnTo>
                <a:lnTo>
                  <a:pt x="107" y="8"/>
                </a:lnTo>
                <a:cubicBezTo>
                  <a:pt x="107" y="0"/>
                  <a:pt x="119" y="0"/>
                  <a:pt x="119" y="8"/>
                </a:cubicBezTo>
                <a:lnTo>
                  <a:pt x="119" y="64"/>
                </a:lnTo>
                <a:lnTo>
                  <a:pt x="119" y="64"/>
                </a:lnTo>
                <a:cubicBezTo>
                  <a:pt x="127" y="70"/>
                  <a:pt x="131" y="80"/>
                  <a:pt x="131" y="89"/>
                </a:cubicBezTo>
                <a:close/>
                <a:moveTo>
                  <a:pt x="36" y="56"/>
                </a:moveTo>
                <a:lnTo>
                  <a:pt x="21" y="56"/>
                </a:lnTo>
                <a:lnTo>
                  <a:pt x="21" y="56"/>
                </a:lnTo>
                <a:cubicBezTo>
                  <a:pt x="14" y="56"/>
                  <a:pt x="9" y="62"/>
                  <a:pt x="9" y="69"/>
                </a:cubicBezTo>
                <a:lnTo>
                  <a:pt x="9" y="110"/>
                </a:lnTo>
                <a:lnTo>
                  <a:pt x="9" y="110"/>
                </a:lnTo>
                <a:cubicBezTo>
                  <a:pt x="9" y="117"/>
                  <a:pt x="14" y="123"/>
                  <a:pt x="21" y="123"/>
                </a:cubicBezTo>
                <a:lnTo>
                  <a:pt x="36" y="123"/>
                </a:lnTo>
                <a:lnTo>
                  <a:pt x="36" y="56"/>
                </a:lnTo>
                <a:close/>
                <a:moveTo>
                  <a:pt x="107" y="18"/>
                </a:moveTo>
                <a:lnTo>
                  <a:pt x="65" y="44"/>
                </a:lnTo>
                <a:lnTo>
                  <a:pt x="47" y="56"/>
                </a:lnTo>
                <a:lnTo>
                  <a:pt x="44" y="57"/>
                </a:lnTo>
                <a:lnTo>
                  <a:pt x="44" y="121"/>
                </a:lnTo>
                <a:lnTo>
                  <a:pt x="50" y="125"/>
                </a:lnTo>
                <a:lnTo>
                  <a:pt x="65" y="135"/>
                </a:lnTo>
                <a:lnTo>
                  <a:pt x="107" y="161"/>
                </a:lnTo>
                <a:lnTo>
                  <a:pt x="107" y="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41800" y="3848576"/>
            <a:ext cx="222680" cy="165825"/>
          </a:xfrm>
          <a:custGeom>
            <a:avLst/>
            <a:gdLst>
              <a:gd name="T0" fmla="*/ 203 w 209"/>
              <a:gd name="T1" fmla="*/ 46 h 154"/>
              <a:gd name="T2" fmla="*/ 198 w 209"/>
              <a:gd name="T3" fmla="*/ 55 h 154"/>
              <a:gd name="T4" fmla="*/ 183 w 209"/>
              <a:gd name="T5" fmla="*/ 56 h 154"/>
              <a:gd name="T6" fmla="*/ 159 w 209"/>
              <a:gd name="T7" fmla="*/ 32 h 154"/>
              <a:gd name="T8" fmla="*/ 49 w 209"/>
              <a:gd name="T9" fmla="*/ 21 h 154"/>
              <a:gd name="T10" fmla="*/ 32 w 209"/>
              <a:gd name="T11" fmla="*/ 9 h 154"/>
              <a:gd name="T12" fmla="*/ 8 w 209"/>
              <a:gd name="T13" fmla="*/ 33 h 154"/>
              <a:gd name="T14" fmla="*/ 25 w 209"/>
              <a:gd name="T15" fmla="*/ 58 h 154"/>
              <a:gd name="T16" fmla="*/ 25 w 209"/>
              <a:gd name="T17" fmla="*/ 129 h 154"/>
              <a:gd name="T18" fmla="*/ 159 w 209"/>
              <a:gd name="T19" fmla="*/ 153 h 154"/>
              <a:gd name="T20" fmla="*/ 183 w 209"/>
              <a:gd name="T21" fmla="*/ 129 h 154"/>
              <a:gd name="T22" fmla="*/ 198 w 209"/>
              <a:gd name="T23" fmla="*/ 129 h 154"/>
              <a:gd name="T24" fmla="*/ 198 w 209"/>
              <a:gd name="T25" fmla="*/ 133 h 154"/>
              <a:gd name="T26" fmla="*/ 208 w 209"/>
              <a:gd name="T27" fmla="*/ 52 h 154"/>
              <a:gd name="T28" fmla="*/ 203 w 209"/>
              <a:gd name="T29" fmla="*/ 46 h 154"/>
              <a:gd name="T30" fmla="*/ 84 w 209"/>
              <a:gd name="T31" fmla="*/ 69 h 154"/>
              <a:gd name="T32" fmla="*/ 75 w 209"/>
              <a:gd name="T33" fmla="*/ 91 h 154"/>
              <a:gd name="T34" fmla="*/ 72 w 209"/>
              <a:gd name="T35" fmla="*/ 90 h 154"/>
              <a:gd name="T36" fmla="*/ 66 w 209"/>
              <a:gd name="T37" fmla="*/ 87 h 154"/>
              <a:gd name="T38" fmla="*/ 27 w 209"/>
              <a:gd name="T39" fmla="*/ 48 h 154"/>
              <a:gd name="T40" fmla="*/ 48 w 209"/>
              <a:gd name="T41" fmla="*/ 32 h 154"/>
              <a:gd name="T42" fmla="*/ 62 w 209"/>
              <a:gd name="T43" fmla="*/ 46 h 154"/>
              <a:gd name="T44" fmla="*/ 174 w 209"/>
              <a:gd name="T45" fmla="*/ 129 h 154"/>
              <a:gd name="T46" fmla="*/ 49 w 209"/>
              <a:gd name="T47" fmla="*/ 145 h 154"/>
              <a:gd name="T48" fmla="*/ 33 w 209"/>
              <a:gd name="T49" fmla="*/ 129 h 154"/>
              <a:gd name="T50" fmla="*/ 60 w 209"/>
              <a:gd name="T51" fmla="*/ 93 h 154"/>
              <a:gd name="T52" fmla="*/ 90 w 209"/>
              <a:gd name="T53" fmla="*/ 62 h 154"/>
              <a:gd name="T54" fmla="*/ 159 w 209"/>
              <a:gd name="T55" fmla="*/ 40 h 154"/>
              <a:gd name="T56" fmla="*/ 174 w 209"/>
              <a:gd name="T57" fmla="*/ 56 h 154"/>
              <a:gd name="T58" fmla="*/ 195 w 209"/>
              <a:gd name="T59" fmla="*/ 93 h 154"/>
              <a:gd name="T60" fmla="*/ 183 w 209"/>
              <a:gd name="T61" fmla="*/ 111 h 154"/>
              <a:gd name="T62" fmla="*/ 195 w 209"/>
              <a:gd name="T63" fmla="*/ 67 h 154"/>
              <a:gd name="T64" fmla="*/ 140 w 209"/>
              <a:gd name="T65" fmla="*/ 61 h 154"/>
              <a:gd name="T66" fmla="*/ 129 w 209"/>
              <a:gd name="T67" fmla="*/ 66 h 154"/>
              <a:gd name="T68" fmla="*/ 134 w 209"/>
              <a:gd name="T69" fmla="*/ 55 h 154"/>
              <a:gd name="T70" fmla="*/ 140 w 209"/>
              <a:gd name="T71" fmla="*/ 61 h 154"/>
              <a:gd name="T72" fmla="*/ 160 w 209"/>
              <a:gd name="T73" fmla="*/ 61 h 154"/>
              <a:gd name="T74" fmla="*/ 149 w 209"/>
              <a:gd name="T75" fmla="*/ 66 h 154"/>
              <a:gd name="T76" fmla="*/ 153 w 209"/>
              <a:gd name="T77" fmla="*/ 5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09" h="154">
                <a:moveTo>
                  <a:pt x="203" y="46"/>
                </a:moveTo>
                <a:lnTo>
                  <a:pt x="203" y="46"/>
                </a:lnTo>
                <a:cubicBezTo>
                  <a:pt x="200" y="46"/>
                  <a:pt x="198" y="49"/>
                  <a:pt x="198" y="52"/>
                </a:cubicBezTo>
                <a:lnTo>
                  <a:pt x="198" y="55"/>
                </a:lnTo>
                <a:lnTo>
                  <a:pt x="183" y="64"/>
                </a:lnTo>
                <a:lnTo>
                  <a:pt x="183" y="56"/>
                </a:lnTo>
                <a:lnTo>
                  <a:pt x="183" y="56"/>
                </a:lnTo>
                <a:cubicBezTo>
                  <a:pt x="183" y="42"/>
                  <a:pt x="172" y="32"/>
                  <a:pt x="159" y="32"/>
                </a:cubicBezTo>
                <a:lnTo>
                  <a:pt x="60" y="32"/>
                </a:lnTo>
                <a:lnTo>
                  <a:pt x="49" y="21"/>
                </a:lnTo>
                <a:lnTo>
                  <a:pt x="49" y="21"/>
                </a:lnTo>
                <a:cubicBezTo>
                  <a:pt x="55" y="10"/>
                  <a:pt x="41" y="0"/>
                  <a:pt x="32" y="9"/>
                </a:cubicBezTo>
                <a:lnTo>
                  <a:pt x="8" y="33"/>
                </a:lnTo>
                <a:lnTo>
                  <a:pt x="8" y="33"/>
                </a:lnTo>
                <a:cubicBezTo>
                  <a:pt x="0" y="40"/>
                  <a:pt x="8" y="53"/>
                  <a:pt x="18" y="50"/>
                </a:cubicBezTo>
                <a:lnTo>
                  <a:pt x="25" y="58"/>
                </a:lnTo>
                <a:lnTo>
                  <a:pt x="25" y="129"/>
                </a:lnTo>
                <a:lnTo>
                  <a:pt x="25" y="129"/>
                </a:lnTo>
                <a:cubicBezTo>
                  <a:pt x="25" y="142"/>
                  <a:pt x="36" y="153"/>
                  <a:pt x="49" y="153"/>
                </a:cubicBezTo>
                <a:lnTo>
                  <a:pt x="159" y="153"/>
                </a:lnTo>
                <a:lnTo>
                  <a:pt x="159" y="153"/>
                </a:lnTo>
                <a:cubicBezTo>
                  <a:pt x="172" y="153"/>
                  <a:pt x="183" y="142"/>
                  <a:pt x="183" y="129"/>
                </a:cubicBezTo>
                <a:lnTo>
                  <a:pt x="183" y="121"/>
                </a:lnTo>
                <a:lnTo>
                  <a:pt x="198" y="129"/>
                </a:lnTo>
                <a:lnTo>
                  <a:pt x="198" y="133"/>
                </a:lnTo>
                <a:lnTo>
                  <a:pt x="198" y="133"/>
                </a:lnTo>
                <a:cubicBezTo>
                  <a:pt x="198" y="140"/>
                  <a:pt x="208" y="140"/>
                  <a:pt x="208" y="133"/>
                </a:cubicBezTo>
                <a:lnTo>
                  <a:pt x="208" y="52"/>
                </a:lnTo>
                <a:lnTo>
                  <a:pt x="208" y="52"/>
                </a:lnTo>
                <a:cubicBezTo>
                  <a:pt x="208" y="49"/>
                  <a:pt x="206" y="46"/>
                  <a:pt x="203" y="46"/>
                </a:cubicBezTo>
                <a:close/>
                <a:moveTo>
                  <a:pt x="62" y="46"/>
                </a:moveTo>
                <a:lnTo>
                  <a:pt x="84" y="69"/>
                </a:lnTo>
                <a:lnTo>
                  <a:pt x="84" y="69"/>
                </a:lnTo>
                <a:cubicBezTo>
                  <a:pt x="92" y="76"/>
                  <a:pt x="87" y="90"/>
                  <a:pt x="75" y="91"/>
                </a:cubicBezTo>
                <a:lnTo>
                  <a:pt x="75" y="91"/>
                </a:lnTo>
                <a:cubicBezTo>
                  <a:pt x="75" y="91"/>
                  <a:pt x="73" y="90"/>
                  <a:pt x="72" y="90"/>
                </a:cubicBezTo>
                <a:lnTo>
                  <a:pt x="72" y="90"/>
                </a:lnTo>
                <a:cubicBezTo>
                  <a:pt x="70" y="90"/>
                  <a:pt x="68" y="89"/>
                  <a:pt x="66" y="87"/>
                </a:cubicBezTo>
                <a:lnTo>
                  <a:pt x="39" y="60"/>
                </a:lnTo>
                <a:lnTo>
                  <a:pt x="27" y="48"/>
                </a:lnTo>
                <a:lnTo>
                  <a:pt x="46" y="30"/>
                </a:lnTo>
                <a:lnTo>
                  <a:pt x="48" y="32"/>
                </a:lnTo>
                <a:lnTo>
                  <a:pt x="48" y="32"/>
                </a:lnTo>
                <a:lnTo>
                  <a:pt x="62" y="46"/>
                </a:lnTo>
                <a:close/>
                <a:moveTo>
                  <a:pt x="174" y="129"/>
                </a:moveTo>
                <a:lnTo>
                  <a:pt x="174" y="129"/>
                </a:lnTo>
                <a:cubicBezTo>
                  <a:pt x="174" y="138"/>
                  <a:pt x="167" y="145"/>
                  <a:pt x="159" y="145"/>
                </a:cubicBezTo>
                <a:lnTo>
                  <a:pt x="49" y="145"/>
                </a:lnTo>
                <a:lnTo>
                  <a:pt x="49" y="145"/>
                </a:lnTo>
                <a:cubicBezTo>
                  <a:pt x="40" y="145"/>
                  <a:pt x="33" y="138"/>
                  <a:pt x="33" y="129"/>
                </a:cubicBezTo>
                <a:lnTo>
                  <a:pt x="33" y="66"/>
                </a:lnTo>
                <a:lnTo>
                  <a:pt x="60" y="93"/>
                </a:lnTo>
                <a:lnTo>
                  <a:pt x="60" y="93"/>
                </a:lnTo>
                <a:cubicBezTo>
                  <a:pt x="80" y="113"/>
                  <a:pt x="110" y="82"/>
                  <a:pt x="90" y="62"/>
                </a:cubicBezTo>
                <a:lnTo>
                  <a:pt x="68" y="40"/>
                </a:lnTo>
                <a:lnTo>
                  <a:pt x="159" y="40"/>
                </a:lnTo>
                <a:lnTo>
                  <a:pt x="159" y="40"/>
                </a:lnTo>
                <a:cubicBezTo>
                  <a:pt x="167" y="40"/>
                  <a:pt x="174" y="47"/>
                  <a:pt x="174" y="56"/>
                </a:cubicBezTo>
                <a:lnTo>
                  <a:pt x="174" y="129"/>
                </a:lnTo>
                <a:close/>
                <a:moveTo>
                  <a:pt x="195" y="93"/>
                </a:moveTo>
                <a:lnTo>
                  <a:pt x="195" y="118"/>
                </a:lnTo>
                <a:lnTo>
                  <a:pt x="183" y="111"/>
                </a:lnTo>
                <a:lnTo>
                  <a:pt x="183" y="74"/>
                </a:lnTo>
                <a:lnTo>
                  <a:pt x="195" y="67"/>
                </a:lnTo>
                <a:lnTo>
                  <a:pt x="195" y="93"/>
                </a:lnTo>
                <a:close/>
                <a:moveTo>
                  <a:pt x="140" y="61"/>
                </a:moveTo>
                <a:lnTo>
                  <a:pt x="140" y="61"/>
                </a:lnTo>
                <a:cubicBezTo>
                  <a:pt x="140" y="67"/>
                  <a:pt x="133" y="70"/>
                  <a:pt x="129" y="66"/>
                </a:cubicBezTo>
                <a:lnTo>
                  <a:pt x="129" y="66"/>
                </a:lnTo>
                <a:cubicBezTo>
                  <a:pt x="125" y="62"/>
                  <a:pt x="128" y="55"/>
                  <a:pt x="134" y="55"/>
                </a:cubicBezTo>
                <a:lnTo>
                  <a:pt x="134" y="55"/>
                </a:lnTo>
                <a:cubicBezTo>
                  <a:pt x="137" y="55"/>
                  <a:pt x="140" y="58"/>
                  <a:pt x="140" y="61"/>
                </a:cubicBezTo>
                <a:close/>
                <a:moveTo>
                  <a:pt x="160" y="61"/>
                </a:moveTo>
                <a:lnTo>
                  <a:pt x="160" y="61"/>
                </a:lnTo>
                <a:cubicBezTo>
                  <a:pt x="160" y="67"/>
                  <a:pt x="153" y="70"/>
                  <a:pt x="149" y="66"/>
                </a:cubicBezTo>
                <a:lnTo>
                  <a:pt x="149" y="66"/>
                </a:lnTo>
                <a:cubicBezTo>
                  <a:pt x="144" y="62"/>
                  <a:pt x="147" y="55"/>
                  <a:pt x="153" y="55"/>
                </a:cubicBezTo>
                <a:lnTo>
                  <a:pt x="153" y="55"/>
                </a:lnTo>
                <a:cubicBezTo>
                  <a:pt x="157" y="55"/>
                  <a:pt x="160" y="58"/>
                  <a:pt x="160" y="6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68010" y="3815410"/>
            <a:ext cx="203729" cy="232158"/>
          </a:xfrm>
          <a:custGeom>
            <a:avLst/>
            <a:gdLst>
              <a:gd name="T0" fmla="*/ 189 w 190"/>
              <a:gd name="T1" fmla="*/ 88 h 217"/>
              <a:gd name="T2" fmla="*/ 177 w 190"/>
              <a:gd name="T3" fmla="*/ 8 h 217"/>
              <a:gd name="T4" fmla="*/ 165 w 190"/>
              <a:gd name="T5" fmla="*/ 8 h 217"/>
              <a:gd name="T6" fmla="*/ 165 w 190"/>
              <a:gd name="T7" fmla="*/ 8 h 217"/>
              <a:gd name="T8" fmla="*/ 119 w 190"/>
              <a:gd name="T9" fmla="*/ 36 h 217"/>
              <a:gd name="T10" fmla="*/ 101 w 190"/>
              <a:gd name="T11" fmla="*/ 48 h 217"/>
              <a:gd name="T12" fmla="*/ 23 w 190"/>
              <a:gd name="T13" fmla="*/ 48 h 217"/>
              <a:gd name="T14" fmla="*/ 11 w 190"/>
              <a:gd name="T15" fmla="*/ 62 h 217"/>
              <a:gd name="T16" fmla="*/ 10 w 190"/>
              <a:gd name="T17" fmla="*/ 62 h 217"/>
              <a:gd name="T18" fmla="*/ 0 w 190"/>
              <a:gd name="T19" fmla="*/ 105 h 217"/>
              <a:gd name="T20" fmla="*/ 10 w 190"/>
              <a:gd name="T21" fmla="*/ 115 h 217"/>
              <a:gd name="T22" fmla="*/ 11 w 190"/>
              <a:gd name="T23" fmla="*/ 117 h 217"/>
              <a:gd name="T24" fmla="*/ 23 w 190"/>
              <a:gd name="T25" fmla="*/ 129 h 217"/>
              <a:gd name="T26" fmla="*/ 45 w 190"/>
              <a:gd name="T27" fmla="*/ 206 h 217"/>
              <a:gd name="T28" fmla="*/ 60 w 190"/>
              <a:gd name="T29" fmla="*/ 214 h 217"/>
              <a:gd name="T30" fmla="*/ 87 w 190"/>
              <a:gd name="T31" fmla="*/ 207 h 217"/>
              <a:gd name="T32" fmla="*/ 87 w 190"/>
              <a:gd name="T33" fmla="*/ 157 h 217"/>
              <a:gd name="T34" fmla="*/ 89 w 190"/>
              <a:gd name="T35" fmla="*/ 156 h 217"/>
              <a:gd name="T36" fmla="*/ 85 w 190"/>
              <a:gd name="T37" fmla="*/ 136 h 217"/>
              <a:gd name="T38" fmla="*/ 83 w 190"/>
              <a:gd name="T39" fmla="*/ 135 h 217"/>
              <a:gd name="T40" fmla="*/ 79 w 190"/>
              <a:gd name="T41" fmla="*/ 129 h 217"/>
              <a:gd name="T42" fmla="*/ 101 w 190"/>
              <a:gd name="T43" fmla="*/ 129 h 217"/>
              <a:gd name="T44" fmla="*/ 161 w 190"/>
              <a:gd name="T45" fmla="*/ 167 h 217"/>
              <a:gd name="T46" fmla="*/ 165 w 190"/>
              <a:gd name="T47" fmla="*/ 169 h 217"/>
              <a:gd name="T48" fmla="*/ 165 w 190"/>
              <a:gd name="T49" fmla="*/ 169 h 217"/>
              <a:gd name="T50" fmla="*/ 177 w 190"/>
              <a:gd name="T51" fmla="*/ 114 h 217"/>
              <a:gd name="T52" fmla="*/ 189 w 190"/>
              <a:gd name="T53" fmla="*/ 88 h 217"/>
              <a:gd name="T54" fmla="*/ 88 w 190"/>
              <a:gd name="T55" fmla="*/ 194 h 217"/>
              <a:gd name="T56" fmla="*/ 85 w 190"/>
              <a:gd name="T57" fmla="*/ 199 h 217"/>
              <a:gd name="T58" fmla="*/ 58 w 190"/>
              <a:gd name="T59" fmla="*/ 207 h 217"/>
              <a:gd name="T60" fmla="*/ 32 w 190"/>
              <a:gd name="T61" fmla="*/ 126 h 217"/>
              <a:gd name="T62" fmla="*/ 32 w 190"/>
              <a:gd name="T63" fmla="*/ 125 h 217"/>
              <a:gd name="T64" fmla="*/ 23 w 190"/>
              <a:gd name="T65" fmla="*/ 121 h 217"/>
              <a:gd name="T66" fmla="*/ 19 w 190"/>
              <a:gd name="T67" fmla="*/ 117 h 217"/>
              <a:gd name="T68" fmla="*/ 19 w 190"/>
              <a:gd name="T69" fmla="*/ 60 h 217"/>
              <a:gd name="T70" fmla="*/ 96 w 190"/>
              <a:gd name="T71" fmla="*/ 56 h 217"/>
              <a:gd name="T72" fmla="*/ 68 w 190"/>
              <a:gd name="T73" fmla="*/ 121 h 217"/>
              <a:gd name="T74" fmla="*/ 124 w 190"/>
              <a:gd name="T75" fmla="*/ 133 h 217"/>
              <a:gd name="T76" fmla="*/ 103 w 190"/>
              <a:gd name="T77" fmla="*/ 57 h 217"/>
              <a:gd name="T78" fmla="*/ 124 w 190"/>
              <a:gd name="T79" fmla="*/ 44 h 217"/>
              <a:gd name="T80" fmla="*/ 165 w 190"/>
              <a:gd name="T81" fmla="*/ 159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0" h="217">
                <a:moveTo>
                  <a:pt x="189" y="88"/>
                </a:moveTo>
                <a:lnTo>
                  <a:pt x="189" y="88"/>
                </a:lnTo>
                <a:cubicBezTo>
                  <a:pt x="189" y="79"/>
                  <a:pt x="185" y="69"/>
                  <a:pt x="177" y="63"/>
                </a:cubicBezTo>
                <a:lnTo>
                  <a:pt x="177" y="8"/>
                </a:lnTo>
                <a:lnTo>
                  <a:pt x="177" y="8"/>
                </a:lnTo>
                <a:cubicBezTo>
                  <a:pt x="177" y="0"/>
                  <a:pt x="165" y="0"/>
                  <a:pt x="165" y="8"/>
                </a:cubicBezTo>
                <a:lnTo>
                  <a:pt x="165" y="8"/>
                </a:lnTo>
                <a:lnTo>
                  <a:pt x="165" y="8"/>
                </a:lnTo>
                <a:cubicBezTo>
                  <a:pt x="163" y="9"/>
                  <a:pt x="162" y="9"/>
                  <a:pt x="161" y="10"/>
                </a:cubicBezTo>
                <a:lnTo>
                  <a:pt x="119" y="36"/>
                </a:lnTo>
                <a:lnTo>
                  <a:pt x="119" y="36"/>
                </a:lnTo>
                <a:cubicBezTo>
                  <a:pt x="115" y="40"/>
                  <a:pt x="107" y="44"/>
                  <a:pt x="101" y="48"/>
                </a:cubicBezTo>
                <a:lnTo>
                  <a:pt x="23" y="48"/>
                </a:lnTo>
                <a:lnTo>
                  <a:pt x="23" y="48"/>
                </a:lnTo>
                <a:cubicBezTo>
                  <a:pt x="17" y="48"/>
                  <a:pt x="11" y="53"/>
                  <a:pt x="11" y="60"/>
                </a:cubicBezTo>
                <a:lnTo>
                  <a:pt x="11" y="62"/>
                </a:lnTo>
                <a:lnTo>
                  <a:pt x="10" y="62"/>
                </a:lnTo>
                <a:lnTo>
                  <a:pt x="10" y="62"/>
                </a:lnTo>
                <a:cubicBezTo>
                  <a:pt x="5" y="62"/>
                  <a:pt x="0" y="67"/>
                  <a:pt x="0" y="72"/>
                </a:cubicBezTo>
                <a:lnTo>
                  <a:pt x="0" y="105"/>
                </a:lnTo>
                <a:lnTo>
                  <a:pt x="0" y="105"/>
                </a:lnTo>
                <a:cubicBezTo>
                  <a:pt x="0" y="110"/>
                  <a:pt x="5" y="115"/>
                  <a:pt x="10" y="115"/>
                </a:cubicBezTo>
                <a:lnTo>
                  <a:pt x="11" y="115"/>
                </a:lnTo>
                <a:lnTo>
                  <a:pt x="11" y="117"/>
                </a:lnTo>
                <a:lnTo>
                  <a:pt x="11" y="117"/>
                </a:lnTo>
                <a:cubicBezTo>
                  <a:pt x="11" y="124"/>
                  <a:pt x="17" y="129"/>
                  <a:pt x="23" y="129"/>
                </a:cubicBezTo>
                <a:lnTo>
                  <a:pt x="25" y="129"/>
                </a:lnTo>
                <a:lnTo>
                  <a:pt x="45" y="206"/>
                </a:lnTo>
                <a:lnTo>
                  <a:pt x="45" y="206"/>
                </a:lnTo>
                <a:cubicBezTo>
                  <a:pt x="46" y="213"/>
                  <a:pt x="53" y="216"/>
                  <a:pt x="60" y="214"/>
                </a:cubicBezTo>
                <a:lnTo>
                  <a:pt x="87" y="207"/>
                </a:lnTo>
                <a:lnTo>
                  <a:pt x="87" y="207"/>
                </a:lnTo>
                <a:cubicBezTo>
                  <a:pt x="93" y="206"/>
                  <a:pt x="98" y="199"/>
                  <a:pt x="96" y="192"/>
                </a:cubicBezTo>
                <a:lnTo>
                  <a:pt x="87" y="157"/>
                </a:lnTo>
                <a:lnTo>
                  <a:pt x="89" y="156"/>
                </a:lnTo>
                <a:lnTo>
                  <a:pt x="89" y="156"/>
                </a:lnTo>
                <a:cubicBezTo>
                  <a:pt x="90" y="156"/>
                  <a:pt x="90" y="155"/>
                  <a:pt x="90" y="154"/>
                </a:cubicBezTo>
                <a:lnTo>
                  <a:pt x="85" y="136"/>
                </a:lnTo>
                <a:lnTo>
                  <a:pt x="85" y="136"/>
                </a:lnTo>
                <a:cubicBezTo>
                  <a:pt x="85" y="135"/>
                  <a:pt x="84" y="135"/>
                  <a:pt x="83" y="135"/>
                </a:cubicBezTo>
                <a:lnTo>
                  <a:pt x="81" y="136"/>
                </a:lnTo>
                <a:lnTo>
                  <a:pt x="79" y="129"/>
                </a:lnTo>
                <a:lnTo>
                  <a:pt x="101" y="129"/>
                </a:lnTo>
                <a:lnTo>
                  <a:pt x="101" y="129"/>
                </a:lnTo>
                <a:cubicBezTo>
                  <a:pt x="107" y="133"/>
                  <a:pt x="115" y="137"/>
                  <a:pt x="119" y="140"/>
                </a:cubicBezTo>
                <a:lnTo>
                  <a:pt x="161" y="167"/>
                </a:lnTo>
                <a:lnTo>
                  <a:pt x="161" y="167"/>
                </a:lnTo>
                <a:cubicBezTo>
                  <a:pt x="162" y="168"/>
                  <a:pt x="163" y="168"/>
                  <a:pt x="165" y="169"/>
                </a:cubicBezTo>
                <a:lnTo>
                  <a:pt x="165" y="169"/>
                </a:lnTo>
                <a:lnTo>
                  <a:pt x="165" y="169"/>
                </a:lnTo>
                <a:cubicBezTo>
                  <a:pt x="165" y="177"/>
                  <a:pt x="177" y="177"/>
                  <a:pt x="177" y="169"/>
                </a:cubicBezTo>
                <a:lnTo>
                  <a:pt x="177" y="114"/>
                </a:lnTo>
                <a:lnTo>
                  <a:pt x="177" y="114"/>
                </a:lnTo>
                <a:cubicBezTo>
                  <a:pt x="185" y="108"/>
                  <a:pt x="189" y="98"/>
                  <a:pt x="189" y="88"/>
                </a:cubicBezTo>
                <a:close/>
                <a:moveTo>
                  <a:pt x="68" y="121"/>
                </a:moveTo>
                <a:lnTo>
                  <a:pt x="88" y="194"/>
                </a:lnTo>
                <a:lnTo>
                  <a:pt x="88" y="194"/>
                </a:lnTo>
                <a:cubicBezTo>
                  <a:pt x="88" y="196"/>
                  <a:pt x="87" y="199"/>
                  <a:pt x="85" y="199"/>
                </a:cubicBezTo>
                <a:lnTo>
                  <a:pt x="58" y="207"/>
                </a:lnTo>
                <a:lnTo>
                  <a:pt x="58" y="207"/>
                </a:lnTo>
                <a:cubicBezTo>
                  <a:pt x="56" y="207"/>
                  <a:pt x="53" y="206"/>
                  <a:pt x="53" y="204"/>
                </a:cubicBezTo>
                <a:lnTo>
                  <a:pt x="32" y="126"/>
                </a:lnTo>
                <a:lnTo>
                  <a:pt x="32" y="126"/>
                </a:lnTo>
                <a:cubicBezTo>
                  <a:pt x="32" y="125"/>
                  <a:pt x="32" y="125"/>
                  <a:pt x="32" y="125"/>
                </a:cubicBezTo>
                <a:lnTo>
                  <a:pt x="32" y="121"/>
                </a:lnTo>
                <a:lnTo>
                  <a:pt x="23" y="121"/>
                </a:lnTo>
                <a:lnTo>
                  <a:pt x="23" y="121"/>
                </a:lnTo>
                <a:cubicBezTo>
                  <a:pt x="21" y="121"/>
                  <a:pt x="19" y="119"/>
                  <a:pt x="19" y="117"/>
                </a:cubicBezTo>
                <a:lnTo>
                  <a:pt x="19" y="60"/>
                </a:lnTo>
                <a:lnTo>
                  <a:pt x="19" y="60"/>
                </a:lnTo>
                <a:cubicBezTo>
                  <a:pt x="19" y="58"/>
                  <a:pt x="21" y="56"/>
                  <a:pt x="23" y="56"/>
                </a:cubicBezTo>
                <a:lnTo>
                  <a:pt x="96" y="56"/>
                </a:lnTo>
                <a:lnTo>
                  <a:pt x="96" y="121"/>
                </a:lnTo>
                <a:lnTo>
                  <a:pt x="68" y="121"/>
                </a:lnTo>
                <a:close/>
                <a:moveTo>
                  <a:pt x="124" y="133"/>
                </a:moveTo>
                <a:lnTo>
                  <a:pt x="124" y="133"/>
                </a:lnTo>
                <a:cubicBezTo>
                  <a:pt x="118" y="130"/>
                  <a:pt x="110" y="125"/>
                  <a:pt x="103" y="120"/>
                </a:cubicBezTo>
                <a:lnTo>
                  <a:pt x="103" y="57"/>
                </a:lnTo>
                <a:lnTo>
                  <a:pt x="107" y="54"/>
                </a:lnTo>
                <a:lnTo>
                  <a:pt x="124" y="44"/>
                </a:lnTo>
                <a:lnTo>
                  <a:pt x="165" y="18"/>
                </a:lnTo>
                <a:lnTo>
                  <a:pt x="165" y="159"/>
                </a:lnTo>
                <a:lnTo>
                  <a:pt x="124" y="13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70532" y="3839101"/>
            <a:ext cx="236894" cy="194252"/>
          </a:xfrm>
          <a:custGeom>
            <a:avLst/>
            <a:gdLst>
              <a:gd name="T0" fmla="*/ 119 w 221"/>
              <a:gd name="T1" fmla="*/ 64 h 180"/>
              <a:gd name="T2" fmla="*/ 119 w 221"/>
              <a:gd name="T3" fmla="*/ 8 h 180"/>
              <a:gd name="T4" fmla="*/ 119 w 221"/>
              <a:gd name="T5" fmla="*/ 8 h 180"/>
              <a:gd name="T6" fmla="*/ 106 w 221"/>
              <a:gd name="T7" fmla="*/ 8 h 180"/>
              <a:gd name="T8" fmla="*/ 106 w 221"/>
              <a:gd name="T9" fmla="*/ 9 h 180"/>
              <a:gd name="T10" fmla="*/ 106 w 221"/>
              <a:gd name="T11" fmla="*/ 9 h 180"/>
              <a:gd name="T12" fmla="*/ 103 w 221"/>
              <a:gd name="T13" fmla="*/ 10 h 180"/>
              <a:gd name="T14" fmla="*/ 61 w 221"/>
              <a:gd name="T15" fmla="*/ 37 h 180"/>
              <a:gd name="T16" fmla="*/ 61 w 221"/>
              <a:gd name="T17" fmla="*/ 37 h 180"/>
              <a:gd name="T18" fmla="*/ 44 w 221"/>
              <a:gd name="T19" fmla="*/ 48 h 180"/>
              <a:gd name="T20" fmla="*/ 21 w 221"/>
              <a:gd name="T21" fmla="*/ 48 h 180"/>
              <a:gd name="T22" fmla="*/ 21 w 221"/>
              <a:gd name="T23" fmla="*/ 48 h 180"/>
              <a:gd name="T24" fmla="*/ 0 w 221"/>
              <a:gd name="T25" fmla="*/ 69 h 180"/>
              <a:gd name="T26" fmla="*/ 0 w 221"/>
              <a:gd name="T27" fmla="*/ 110 h 180"/>
              <a:gd name="T28" fmla="*/ 0 w 221"/>
              <a:gd name="T29" fmla="*/ 110 h 180"/>
              <a:gd name="T30" fmla="*/ 21 w 221"/>
              <a:gd name="T31" fmla="*/ 131 h 180"/>
              <a:gd name="T32" fmla="*/ 44 w 221"/>
              <a:gd name="T33" fmla="*/ 131 h 180"/>
              <a:gd name="T34" fmla="*/ 44 w 221"/>
              <a:gd name="T35" fmla="*/ 131 h 180"/>
              <a:gd name="T36" fmla="*/ 61 w 221"/>
              <a:gd name="T37" fmla="*/ 142 h 180"/>
              <a:gd name="T38" fmla="*/ 103 w 221"/>
              <a:gd name="T39" fmla="*/ 168 h 180"/>
              <a:gd name="T40" fmla="*/ 103 w 221"/>
              <a:gd name="T41" fmla="*/ 168 h 180"/>
              <a:gd name="T42" fmla="*/ 106 w 221"/>
              <a:gd name="T43" fmla="*/ 170 h 180"/>
              <a:gd name="T44" fmla="*/ 106 w 221"/>
              <a:gd name="T45" fmla="*/ 171 h 180"/>
              <a:gd name="T46" fmla="*/ 106 w 221"/>
              <a:gd name="T47" fmla="*/ 171 h 180"/>
              <a:gd name="T48" fmla="*/ 119 w 221"/>
              <a:gd name="T49" fmla="*/ 171 h 180"/>
              <a:gd name="T50" fmla="*/ 119 w 221"/>
              <a:gd name="T51" fmla="*/ 115 h 180"/>
              <a:gd name="T52" fmla="*/ 119 w 221"/>
              <a:gd name="T53" fmla="*/ 115 h 180"/>
              <a:gd name="T54" fmla="*/ 119 w 221"/>
              <a:gd name="T55" fmla="*/ 64 h 180"/>
              <a:gd name="T56" fmla="*/ 36 w 221"/>
              <a:gd name="T57" fmla="*/ 123 h 180"/>
              <a:gd name="T58" fmla="*/ 21 w 221"/>
              <a:gd name="T59" fmla="*/ 123 h 180"/>
              <a:gd name="T60" fmla="*/ 21 w 221"/>
              <a:gd name="T61" fmla="*/ 123 h 180"/>
              <a:gd name="T62" fmla="*/ 8 w 221"/>
              <a:gd name="T63" fmla="*/ 110 h 180"/>
              <a:gd name="T64" fmla="*/ 8 w 221"/>
              <a:gd name="T65" fmla="*/ 69 h 180"/>
              <a:gd name="T66" fmla="*/ 8 w 221"/>
              <a:gd name="T67" fmla="*/ 69 h 180"/>
              <a:gd name="T68" fmla="*/ 21 w 221"/>
              <a:gd name="T69" fmla="*/ 56 h 180"/>
              <a:gd name="T70" fmla="*/ 36 w 221"/>
              <a:gd name="T71" fmla="*/ 56 h 180"/>
              <a:gd name="T72" fmla="*/ 36 w 221"/>
              <a:gd name="T73" fmla="*/ 123 h 180"/>
              <a:gd name="T74" fmla="*/ 106 w 221"/>
              <a:gd name="T75" fmla="*/ 161 h 180"/>
              <a:gd name="T76" fmla="*/ 65 w 221"/>
              <a:gd name="T77" fmla="*/ 135 h 180"/>
              <a:gd name="T78" fmla="*/ 50 w 221"/>
              <a:gd name="T79" fmla="*/ 125 h 180"/>
              <a:gd name="T80" fmla="*/ 44 w 221"/>
              <a:gd name="T81" fmla="*/ 121 h 180"/>
              <a:gd name="T82" fmla="*/ 44 w 221"/>
              <a:gd name="T83" fmla="*/ 57 h 180"/>
              <a:gd name="T84" fmla="*/ 47 w 221"/>
              <a:gd name="T85" fmla="*/ 56 h 180"/>
              <a:gd name="T86" fmla="*/ 65 w 221"/>
              <a:gd name="T87" fmla="*/ 44 h 180"/>
              <a:gd name="T88" fmla="*/ 106 w 221"/>
              <a:gd name="T89" fmla="*/ 18 h 180"/>
              <a:gd name="T90" fmla="*/ 106 w 221"/>
              <a:gd name="T91" fmla="*/ 161 h 180"/>
              <a:gd name="T92" fmla="*/ 210 w 221"/>
              <a:gd name="T93" fmla="*/ 104 h 180"/>
              <a:gd name="T94" fmla="*/ 210 w 221"/>
              <a:gd name="T95" fmla="*/ 104 h 180"/>
              <a:gd name="T96" fmla="*/ 196 w 221"/>
              <a:gd name="T97" fmla="*/ 119 h 180"/>
              <a:gd name="T98" fmla="*/ 181 w 221"/>
              <a:gd name="T99" fmla="*/ 104 h 180"/>
              <a:gd name="T100" fmla="*/ 166 w 221"/>
              <a:gd name="T101" fmla="*/ 119 h 180"/>
              <a:gd name="T102" fmla="*/ 166 w 221"/>
              <a:gd name="T103" fmla="*/ 119 h 180"/>
              <a:gd name="T104" fmla="*/ 152 w 221"/>
              <a:gd name="T105" fmla="*/ 104 h 180"/>
              <a:gd name="T106" fmla="*/ 167 w 221"/>
              <a:gd name="T107" fmla="*/ 89 h 180"/>
              <a:gd name="T108" fmla="*/ 152 w 221"/>
              <a:gd name="T109" fmla="*/ 74 h 180"/>
              <a:gd name="T110" fmla="*/ 152 w 221"/>
              <a:gd name="T111" fmla="*/ 74 h 180"/>
              <a:gd name="T112" fmla="*/ 166 w 221"/>
              <a:gd name="T113" fmla="*/ 60 h 180"/>
              <a:gd name="T114" fmla="*/ 181 w 221"/>
              <a:gd name="T115" fmla="*/ 75 h 180"/>
              <a:gd name="T116" fmla="*/ 196 w 221"/>
              <a:gd name="T117" fmla="*/ 60 h 180"/>
              <a:gd name="T118" fmla="*/ 196 w 221"/>
              <a:gd name="T119" fmla="*/ 60 h 180"/>
              <a:gd name="T120" fmla="*/ 210 w 221"/>
              <a:gd name="T121" fmla="*/ 74 h 180"/>
              <a:gd name="T122" fmla="*/ 195 w 221"/>
              <a:gd name="T123" fmla="*/ 89 h 180"/>
              <a:gd name="T124" fmla="*/ 210 w 221"/>
              <a:gd name="T125" fmla="*/ 104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1" h="180">
                <a:moveTo>
                  <a:pt x="119" y="64"/>
                </a:moveTo>
                <a:lnTo>
                  <a:pt x="119" y="8"/>
                </a:lnTo>
                <a:lnTo>
                  <a:pt x="119" y="8"/>
                </a:lnTo>
                <a:cubicBezTo>
                  <a:pt x="119" y="0"/>
                  <a:pt x="106" y="0"/>
                  <a:pt x="106" y="8"/>
                </a:cubicBezTo>
                <a:lnTo>
                  <a:pt x="106" y="9"/>
                </a:lnTo>
                <a:lnTo>
                  <a:pt x="106" y="9"/>
                </a:lnTo>
                <a:cubicBezTo>
                  <a:pt x="105" y="9"/>
                  <a:pt x="104" y="10"/>
                  <a:pt x="103" y="10"/>
                </a:cubicBezTo>
                <a:lnTo>
                  <a:pt x="61" y="37"/>
                </a:lnTo>
                <a:lnTo>
                  <a:pt x="61" y="37"/>
                </a:lnTo>
                <a:cubicBezTo>
                  <a:pt x="56" y="40"/>
                  <a:pt x="50" y="44"/>
                  <a:pt x="44" y="48"/>
                </a:cubicBezTo>
                <a:lnTo>
                  <a:pt x="21" y="48"/>
                </a:lnTo>
                <a:lnTo>
                  <a:pt x="21" y="48"/>
                </a:lnTo>
                <a:cubicBezTo>
                  <a:pt x="10" y="48"/>
                  <a:pt x="0" y="57"/>
                  <a:pt x="0" y="69"/>
                </a:cubicBezTo>
                <a:lnTo>
                  <a:pt x="0" y="110"/>
                </a:lnTo>
                <a:lnTo>
                  <a:pt x="0" y="110"/>
                </a:lnTo>
                <a:cubicBezTo>
                  <a:pt x="0" y="122"/>
                  <a:pt x="10" y="131"/>
                  <a:pt x="21" y="131"/>
                </a:cubicBezTo>
                <a:lnTo>
                  <a:pt x="44" y="131"/>
                </a:lnTo>
                <a:lnTo>
                  <a:pt x="44" y="131"/>
                </a:lnTo>
                <a:cubicBezTo>
                  <a:pt x="50" y="135"/>
                  <a:pt x="56" y="139"/>
                  <a:pt x="61" y="142"/>
                </a:cubicBezTo>
                <a:lnTo>
                  <a:pt x="103" y="168"/>
                </a:lnTo>
                <a:lnTo>
                  <a:pt x="103" y="168"/>
                </a:lnTo>
                <a:cubicBezTo>
                  <a:pt x="104" y="169"/>
                  <a:pt x="105" y="170"/>
                  <a:pt x="106" y="170"/>
                </a:cubicBezTo>
                <a:lnTo>
                  <a:pt x="106" y="171"/>
                </a:lnTo>
                <a:lnTo>
                  <a:pt x="106" y="171"/>
                </a:lnTo>
                <a:cubicBezTo>
                  <a:pt x="106" y="179"/>
                  <a:pt x="119" y="179"/>
                  <a:pt x="119" y="171"/>
                </a:cubicBezTo>
                <a:lnTo>
                  <a:pt x="119" y="115"/>
                </a:lnTo>
                <a:lnTo>
                  <a:pt x="119" y="115"/>
                </a:lnTo>
                <a:cubicBezTo>
                  <a:pt x="135" y="102"/>
                  <a:pt x="135" y="77"/>
                  <a:pt x="119" y="64"/>
                </a:cubicBezTo>
                <a:close/>
                <a:moveTo>
                  <a:pt x="36" y="123"/>
                </a:moveTo>
                <a:lnTo>
                  <a:pt x="21" y="123"/>
                </a:lnTo>
                <a:lnTo>
                  <a:pt x="21" y="123"/>
                </a:lnTo>
                <a:cubicBezTo>
                  <a:pt x="14" y="123"/>
                  <a:pt x="8" y="117"/>
                  <a:pt x="8" y="110"/>
                </a:cubicBezTo>
                <a:lnTo>
                  <a:pt x="8" y="69"/>
                </a:lnTo>
                <a:lnTo>
                  <a:pt x="8" y="69"/>
                </a:lnTo>
                <a:cubicBezTo>
                  <a:pt x="8" y="62"/>
                  <a:pt x="14" y="56"/>
                  <a:pt x="21" y="56"/>
                </a:cubicBezTo>
                <a:lnTo>
                  <a:pt x="36" y="56"/>
                </a:lnTo>
                <a:lnTo>
                  <a:pt x="36" y="123"/>
                </a:lnTo>
                <a:close/>
                <a:moveTo>
                  <a:pt x="106" y="161"/>
                </a:moveTo>
                <a:lnTo>
                  <a:pt x="65" y="135"/>
                </a:lnTo>
                <a:lnTo>
                  <a:pt x="50" y="125"/>
                </a:lnTo>
                <a:lnTo>
                  <a:pt x="44" y="121"/>
                </a:lnTo>
                <a:lnTo>
                  <a:pt x="44" y="57"/>
                </a:lnTo>
                <a:lnTo>
                  <a:pt x="47" y="56"/>
                </a:lnTo>
                <a:lnTo>
                  <a:pt x="65" y="44"/>
                </a:lnTo>
                <a:lnTo>
                  <a:pt x="106" y="18"/>
                </a:lnTo>
                <a:lnTo>
                  <a:pt x="106" y="161"/>
                </a:lnTo>
                <a:close/>
                <a:moveTo>
                  <a:pt x="210" y="104"/>
                </a:moveTo>
                <a:lnTo>
                  <a:pt x="210" y="104"/>
                </a:lnTo>
                <a:cubicBezTo>
                  <a:pt x="220" y="114"/>
                  <a:pt x="205" y="128"/>
                  <a:pt x="196" y="119"/>
                </a:cubicBezTo>
                <a:lnTo>
                  <a:pt x="181" y="104"/>
                </a:lnTo>
                <a:lnTo>
                  <a:pt x="166" y="119"/>
                </a:lnTo>
                <a:lnTo>
                  <a:pt x="166" y="119"/>
                </a:lnTo>
                <a:cubicBezTo>
                  <a:pt x="157" y="128"/>
                  <a:pt x="142" y="114"/>
                  <a:pt x="152" y="104"/>
                </a:cubicBezTo>
                <a:lnTo>
                  <a:pt x="167" y="89"/>
                </a:lnTo>
                <a:lnTo>
                  <a:pt x="152" y="74"/>
                </a:lnTo>
                <a:lnTo>
                  <a:pt x="152" y="74"/>
                </a:lnTo>
                <a:cubicBezTo>
                  <a:pt x="142" y="65"/>
                  <a:pt x="157" y="50"/>
                  <a:pt x="166" y="60"/>
                </a:cubicBezTo>
                <a:lnTo>
                  <a:pt x="181" y="75"/>
                </a:lnTo>
                <a:lnTo>
                  <a:pt x="196" y="60"/>
                </a:lnTo>
                <a:lnTo>
                  <a:pt x="196" y="60"/>
                </a:lnTo>
                <a:cubicBezTo>
                  <a:pt x="205" y="50"/>
                  <a:pt x="220" y="65"/>
                  <a:pt x="210" y="74"/>
                </a:cubicBezTo>
                <a:lnTo>
                  <a:pt x="195" y="89"/>
                </a:lnTo>
                <a:lnTo>
                  <a:pt x="210" y="1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87265" y="3336885"/>
            <a:ext cx="227419" cy="227419"/>
          </a:xfrm>
          <a:custGeom>
            <a:avLst/>
            <a:gdLst>
              <a:gd name="T0" fmla="*/ 200 w 210"/>
              <a:gd name="T1" fmla="*/ 25 h 210"/>
              <a:gd name="T2" fmla="*/ 8 w 210"/>
              <a:gd name="T3" fmla="*/ 201 h 210"/>
              <a:gd name="T4" fmla="*/ 8 w 210"/>
              <a:gd name="T5" fmla="*/ 25 h 210"/>
              <a:gd name="T6" fmla="*/ 156 w 210"/>
              <a:gd name="T7" fmla="*/ 9 h 210"/>
              <a:gd name="T8" fmla="*/ 200 w 210"/>
              <a:gd name="T9" fmla="*/ 0 h 210"/>
              <a:gd name="T10" fmla="*/ 162 w 210"/>
              <a:gd name="T11" fmla="*/ 0 h 210"/>
              <a:gd name="T12" fmla="*/ 0 w 210"/>
              <a:gd name="T13" fmla="*/ 9 h 210"/>
              <a:gd name="T14" fmla="*/ 0 w 210"/>
              <a:gd name="T15" fmla="*/ 30 h 210"/>
              <a:gd name="T16" fmla="*/ 0 w 210"/>
              <a:gd name="T17" fmla="*/ 201 h 210"/>
              <a:gd name="T18" fmla="*/ 200 w 210"/>
              <a:gd name="T19" fmla="*/ 209 h 210"/>
              <a:gd name="T20" fmla="*/ 209 w 210"/>
              <a:gd name="T21" fmla="*/ 45 h 210"/>
              <a:gd name="T22" fmla="*/ 209 w 210"/>
              <a:gd name="T23" fmla="*/ 9 h 210"/>
              <a:gd name="T24" fmla="*/ 168 w 210"/>
              <a:gd name="T25" fmla="*/ 34 h 210"/>
              <a:gd name="T26" fmla="*/ 176 w 210"/>
              <a:gd name="T27" fmla="*/ 167 h 210"/>
              <a:gd name="T28" fmla="*/ 43 w 210"/>
              <a:gd name="T29" fmla="*/ 175 h 210"/>
              <a:gd name="T30" fmla="*/ 35 w 210"/>
              <a:gd name="T31" fmla="*/ 42 h 210"/>
              <a:gd name="T32" fmla="*/ 168 w 210"/>
              <a:gd name="T33" fmla="*/ 34 h 210"/>
              <a:gd name="T34" fmla="*/ 43 w 210"/>
              <a:gd name="T35" fmla="*/ 25 h 210"/>
              <a:gd name="T36" fmla="*/ 26 w 210"/>
              <a:gd name="T37" fmla="*/ 167 h 210"/>
              <a:gd name="T38" fmla="*/ 168 w 210"/>
              <a:gd name="T39" fmla="*/ 184 h 210"/>
              <a:gd name="T40" fmla="*/ 185 w 210"/>
              <a:gd name="T41" fmla="*/ 42 h 210"/>
              <a:gd name="T42" fmla="*/ 82 w 210"/>
              <a:gd name="T43" fmla="*/ 122 h 210"/>
              <a:gd name="T44" fmla="*/ 53 w 210"/>
              <a:gd name="T45" fmla="*/ 121 h 210"/>
              <a:gd name="T46" fmla="*/ 50 w 210"/>
              <a:gd name="T47" fmla="*/ 117 h 210"/>
              <a:gd name="T48" fmla="*/ 47 w 210"/>
              <a:gd name="T49" fmla="*/ 100 h 210"/>
              <a:gd name="T50" fmla="*/ 53 w 210"/>
              <a:gd name="T51" fmla="*/ 90 h 210"/>
              <a:gd name="T52" fmla="*/ 68 w 210"/>
              <a:gd name="T53" fmla="*/ 84 h 210"/>
              <a:gd name="T54" fmla="*/ 76 w 210"/>
              <a:gd name="T55" fmla="*/ 85 h 210"/>
              <a:gd name="T56" fmla="*/ 78 w 210"/>
              <a:gd name="T57" fmla="*/ 97 h 210"/>
              <a:gd name="T58" fmla="*/ 68 w 210"/>
              <a:gd name="T59" fmla="*/ 92 h 210"/>
              <a:gd name="T60" fmla="*/ 63 w 210"/>
              <a:gd name="T61" fmla="*/ 94 h 210"/>
              <a:gd name="T62" fmla="*/ 56 w 210"/>
              <a:gd name="T63" fmla="*/ 101 h 210"/>
              <a:gd name="T64" fmla="*/ 55 w 210"/>
              <a:gd name="T65" fmla="*/ 106 h 210"/>
              <a:gd name="T66" fmla="*/ 63 w 210"/>
              <a:gd name="T67" fmla="*/ 118 h 210"/>
              <a:gd name="T68" fmla="*/ 68 w 210"/>
              <a:gd name="T69" fmla="*/ 119 h 210"/>
              <a:gd name="T70" fmla="*/ 78 w 210"/>
              <a:gd name="T71" fmla="*/ 115 h 210"/>
              <a:gd name="T72" fmla="*/ 87 w 210"/>
              <a:gd name="T73" fmla="*/ 127 h 210"/>
              <a:gd name="T74" fmla="*/ 104 w 210"/>
              <a:gd name="T75" fmla="*/ 85 h 210"/>
              <a:gd name="T76" fmla="*/ 112 w 210"/>
              <a:gd name="T77" fmla="*/ 87 h 210"/>
              <a:gd name="T78" fmla="*/ 120 w 210"/>
              <a:gd name="T79" fmla="*/ 97 h 210"/>
              <a:gd name="T80" fmla="*/ 110 w 210"/>
              <a:gd name="T81" fmla="*/ 117 h 210"/>
              <a:gd name="T82" fmla="*/ 96 w 210"/>
              <a:gd name="T83" fmla="*/ 118 h 210"/>
              <a:gd name="T84" fmla="*/ 96 w 210"/>
              <a:gd name="T85" fmla="*/ 110 h 210"/>
              <a:gd name="T86" fmla="*/ 107 w 210"/>
              <a:gd name="T87" fmla="*/ 109 h 210"/>
              <a:gd name="T88" fmla="*/ 110 w 210"/>
              <a:gd name="T89" fmla="*/ 107 h 210"/>
              <a:gd name="T90" fmla="*/ 112 w 210"/>
              <a:gd name="T91" fmla="*/ 98 h 210"/>
              <a:gd name="T92" fmla="*/ 110 w 210"/>
              <a:gd name="T93" fmla="*/ 95 h 210"/>
              <a:gd name="T94" fmla="*/ 104 w 210"/>
              <a:gd name="T95" fmla="*/ 93 h 210"/>
              <a:gd name="T96" fmla="*/ 159 w 210"/>
              <a:gd name="T97" fmla="*/ 110 h 210"/>
              <a:gd name="T98" fmla="*/ 154 w 210"/>
              <a:gd name="T99" fmla="*/ 122 h 210"/>
              <a:gd name="T100" fmla="*/ 149 w 210"/>
              <a:gd name="T101" fmla="*/ 125 h 210"/>
              <a:gd name="T102" fmla="*/ 126 w 210"/>
              <a:gd name="T103" fmla="*/ 116 h 210"/>
              <a:gd name="T104" fmla="*/ 125 w 210"/>
              <a:gd name="T105" fmla="*/ 85 h 210"/>
              <a:gd name="T106" fmla="*/ 133 w 210"/>
              <a:gd name="T107" fmla="*/ 110 h 210"/>
              <a:gd name="T108" fmla="*/ 136 w 210"/>
              <a:gd name="T109" fmla="*/ 116 h 210"/>
              <a:gd name="T110" fmla="*/ 139 w 210"/>
              <a:gd name="T111" fmla="*/ 117 h 210"/>
              <a:gd name="T112" fmla="*/ 149 w 210"/>
              <a:gd name="T113" fmla="*/ 113 h 210"/>
              <a:gd name="T114" fmla="*/ 150 w 210"/>
              <a:gd name="T115" fmla="*/ 85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0" h="210">
                <a:moveTo>
                  <a:pt x="200" y="9"/>
                </a:moveTo>
                <a:lnTo>
                  <a:pt x="200" y="25"/>
                </a:lnTo>
                <a:lnTo>
                  <a:pt x="200" y="25"/>
                </a:lnTo>
                <a:cubicBezTo>
                  <a:pt x="190" y="31"/>
                  <a:pt x="190" y="44"/>
                  <a:pt x="200" y="50"/>
                </a:cubicBezTo>
                <a:lnTo>
                  <a:pt x="200" y="201"/>
                </a:lnTo>
                <a:lnTo>
                  <a:pt x="8" y="201"/>
                </a:lnTo>
                <a:lnTo>
                  <a:pt x="8" y="50"/>
                </a:lnTo>
                <a:lnTo>
                  <a:pt x="8" y="50"/>
                </a:lnTo>
                <a:cubicBezTo>
                  <a:pt x="18" y="44"/>
                  <a:pt x="18" y="31"/>
                  <a:pt x="8" y="25"/>
                </a:cubicBezTo>
                <a:lnTo>
                  <a:pt x="8" y="9"/>
                </a:lnTo>
                <a:lnTo>
                  <a:pt x="156" y="9"/>
                </a:lnTo>
                <a:lnTo>
                  <a:pt x="156" y="9"/>
                </a:lnTo>
                <a:cubicBezTo>
                  <a:pt x="163" y="18"/>
                  <a:pt x="176" y="18"/>
                  <a:pt x="182" y="9"/>
                </a:cubicBezTo>
                <a:lnTo>
                  <a:pt x="200" y="9"/>
                </a:lnTo>
                <a:close/>
                <a:moveTo>
                  <a:pt x="200" y="0"/>
                </a:moveTo>
                <a:lnTo>
                  <a:pt x="176" y="0"/>
                </a:lnTo>
                <a:lnTo>
                  <a:pt x="176" y="0"/>
                </a:lnTo>
                <a:cubicBezTo>
                  <a:pt x="176" y="10"/>
                  <a:pt x="162" y="10"/>
                  <a:pt x="162" y="0"/>
                </a:cubicBezTo>
                <a:lnTo>
                  <a:pt x="8" y="0"/>
                </a:lnTo>
                <a:lnTo>
                  <a:pt x="8" y="0"/>
                </a:lnTo>
                <a:cubicBezTo>
                  <a:pt x="4" y="0"/>
                  <a:pt x="0" y="4"/>
                  <a:pt x="0" y="9"/>
                </a:cubicBez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cubicBezTo>
                  <a:pt x="9" y="30"/>
                  <a:pt x="9" y="45"/>
                  <a:pt x="0" y="45"/>
                </a:cubicBezTo>
                <a:lnTo>
                  <a:pt x="0" y="45"/>
                </a:lnTo>
                <a:lnTo>
                  <a:pt x="0" y="201"/>
                </a:lnTo>
                <a:lnTo>
                  <a:pt x="0" y="201"/>
                </a:lnTo>
                <a:cubicBezTo>
                  <a:pt x="0" y="205"/>
                  <a:pt x="4" y="209"/>
                  <a:pt x="8" y="209"/>
                </a:cubicBezTo>
                <a:lnTo>
                  <a:pt x="200" y="209"/>
                </a:lnTo>
                <a:lnTo>
                  <a:pt x="200" y="209"/>
                </a:lnTo>
                <a:cubicBezTo>
                  <a:pt x="205" y="209"/>
                  <a:pt x="209" y="205"/>
                  <a:pt x="209" y="201"/>
                </a:cubicBezTo>
                <a:lnTo>
                  <a:pt x="209" y="45"/>
                </a:lnTo>
                <a:lnTo>
                  <a:pt x="209" y="45"/>
                </a:lnTo>
                <a:cubicBezTo>
                  <a:pt x="199" y="45"/>
                  <a:pt x="199" y="30"/>
                  <a:pt x="209" y="30"/>
                </a:cubicBezTo>
                <a:lnTo>
                  <a:pt x="209" y="9"/>
                </a:lnTo>
                <a:lnTo>
                  <a:pt x="209" y="9"/>
                </a:lnTo>
                <a:cubicBezTo>
                  <a:pt x="209" y="4"/>
                  <a:pt x="205" y="0"/>
                  <a:pt x="200" y="0"/>
                </a:cubicBezTo>
                <a:close/>
                <a:moveTo>
                  <a:pt x="168" y="34"/>
                </a:moveTo>
                <a:lnTo>
                  <a:pt x="168" y="34"/>
                </a:lnTo>
                <a:cubicBezTo>
                  <a:pt x="173" y="34"/>
                  <a:pt x="176" y="37"/>
                  <a:pt x="176" y="42"/>
                </a:cubicBezTo>
                <a:lnTo>
                  <a:pt x="176" y="167"/>
                </a:lnTo>
                <a:lnTo>
                  <a:pt x="176" y="167"/>
                </a:lnTo>
                <a:cubicBezTo>
                  <a:pt x="176" y="172"/>
                  <a:pt x="173" y="175"/>
                  <a:pt x="168" y="175"/>
                </a:cubicBezTo>
                <a:lnTo>
                  <a:pt x="43" y="175"/>
                </a:lnTo>
                <a:lnTo>
                  <a:pt x="43" y="175"/>
                </a:lnTo>
                <a:cubicBezTo>
                  <a:pt x="38" y="175"/>
                  <a:pt x="35" y="172"/>
                  <a:pt x="35" y="167"/>
                </a:cubicBezTo>
                <a:lnTo>
                  <a:pt x="35" y="42"/>
                </a:lnTo>
                <a:lnTo>
                  <a:pt x="35" y="42"/>
                </a:lnTo>
                <a:cubicBezTo>
                  <a:pt x="35" y="37"/>
                  <a:pt x="38" y="34"/>
                  <a:pt x="43" y="34"/>
                </a:cubicBezTo>
                <a:lnTo>
                  <a:pt x="168" y="34"/>
                </a:lnTo>
                <a:close/>
                <a:moveTo>
                  <a:pt x="168" y="25"/>
                </a:moveTo>
                <a:lnTo>
                  <a:pt x="43" y="25"/>
                </a:lnTo>
                <a:lnTo>
                  <a:pt x="43" y="25"/>
                </a:lnTo>
                <a:cubicBezTo>
                  <a:pt x="34" y="25"/>
                  <a:pt x="26" y="33"/>
                  <a:pt x="26" y="42"/>
                </a:cubicBezTo>
                <a:lnTo>
                  <a:pt x="26" y="167"/>
                </a:lnTo>
                <a:lnTo>
                  <a:pt x="26" y="167"/>
                </a:lnTo>
                <a:cubicBezTo>
                  <a:pt x="26" y="177"/>
                  <a:pt x="34" y="184"/>
                  <a:pt x="43" y="184"/>
                </a:cubicBezTo>
                <a:lnTo>
                  <a:pt x="168" y="184"/>
                </a:lnTo>
                <a:lnTo>
                  <a:pt x="168" y="184"/>
                </a:lnTo>
                <a:cubicBezTo>
                  <a:pt x="178" y="184"/>
                  <a:pt x="185" y="177"/>
                  <a:pt x="185" y="167"/>
                </a:cubicBezTo>
                <a:lnTo>
                  <a:pt x="185" y="42"/>
                </a:lnTo>
                <a:lnTo>
                  <a:pt x="185" y="42"/>
                </a:lnTo>
                <a:cubicBezTo>
                  <a:pt x="185" y="33"/>
                  <a:pt x="178" y="25"/>
                  <a:pt x="168" y="25"/>
                </a:cubicBezTo>
                <a:close/>
                <a:moveTo>
                  <a:pt x="82" y="122"/>
                </a:moveTo>
                <a:lnTo>
                  <a:pt x="82" y="122"/>
                </a:lnTo>
                <a:cubicBezTo>
                  <a:pt x="77" y="127"/>
                  <a:pt x="69" y="129"/>
                  <a:pt x="63" y="127"/>
                </a:cubicBezTo>
                <a:lnTo>
                  <a:pt x="63" y="127"/>
                </a:lnTo>
                <a:cubicBezTo>
                  <a:pt x="59" y="126"/>
                  <a:pt x="56" y="124"/>
                  <a:pt x="53" y="121"/>
                </a:cubicBezTo>
                <a:lnTo>
                  <a:pt x="53" y="121"/>
                </a:lnTo>
                <a:cubicBezTo>
                  <a:pt x="52" y="120"/>
                  <a:pt x="51" y="118"/>
                  <a:pt x="50" y="117"/>
                </a:cubicBezTo>
                <a:lnTo>
                  <a:pt x="50" y="117"/>
                </a:lnTo>
                <a:cubicBezTo>
                  <a:pt x="49" y="115"/>
                  <a:pt x="48" y="113"/>
                  <a:pt x="47" y="111"/>
                </a:cubicBezTo>
                <a:lnTo>
                  <a:pt x="47" y="111"/>
                </a:lnTo>
                <a:cubicBezTo>
                  <a:pt x="46" y="108"/>
                  <a:pt x="46" y="104"/>
                  <a:pt x="47" y="100"/>
                </a:cubicBezTo>
                <a:lnTo>
                  <a:pt x="47" y="100"/>
                </a:lnTo>
                <a:cubicBezTo>
                  <a:pt x="48" y="96"/>
                  <a:pt x="50" y="93"/>
                  <a:pt x="53" y="90"/>
                </a:cubicBezTo>
                <a:lnTo>
                  <a:pt x="53" y="90"/>
                </a:lnTo>
                <a:cubicBezTo>
                  <a:pt x="56" y="88"/>
                  <a:pt x="59" y="86"/>
                  <a:pt x="63" y="85"/>
                </a:cubicBezTo>
                <a:lnTo>
                  <a:pt x="63" y="85"/>
                </a:lnTo>
                <a:cubicBezTo>
                  <a:pt x="64" y="84"/>
                  <a:pt x="66" y="84"/>
                  <a:pt x="68" y="84"/>
                </a:cubicBezTo>
                <a:lnTo>
                  <a:pt x="68" y="84"/>
                </a:lnTo>
                <a:cubicBezTo>
                  <a:pt x="71" y="84"/>
                  <a:pt x="73" y="85"/>
                  <a:pt x="76" y="85"/>
                </a:cubicBezTo>
                <a:lnTo>
                  <a:pt x="76" y="85"/>
                </a:lnTo>
                <a:cubicBezTo>
                  <a:pt x="78" y="86"/>
                  <a:pt x="80" y="88"/>
                  <a:pt x="82" y="89"/>
                </a:cubicBezTo>
                <a:lnTo>
                  <a:pt x="78" y="97"/>
                </a:lnTo>
                <a:lnTo>
                  <a:pt x="78" y="97"/>
                </a:lnTo>
                <a:cubicBezTo>
                  <a:pt x="77" y="95"/>
                  <a:pt x="75" y="94"/>
                  <a:pt x="74" y="94"/>
                </a:cubicBezTo>
                <a:lnTo>
                  <a:pt x="74" y="94"/>
                </a:lnTo>
                <a:cubicBezTo>
                  <a:pt x="72" y="93"/>
                  <a:pt x="70" y="92"/>
                  <a:pt x="68" y="92"/>
                </a:cubicBezTo>
                <a:lnTo>
                  <a:pt x="68" y="92"/>
                </a:lnTo>
                <a:cubicBezTo>
                  <a:pt x="66" y="92"/>
                  <a:pt x="65" y="93"/>
                  <a:pt x="63" y="94"/>
                </a:cubicBezTo>
                <a:lnTo>
                  <a:pt x="63" y="94"/>
                </a:lnTo>
                <a:cubicBezTo>
                  <a:pt x="62" y="94"/>
                  <a:pt x="60" y="95"/>
                  <a:pt x="59" y="96"/>
                </a:cubicBezTo>
                <a:lnTo>
                  <a:pt x="59" y="96"/>
                </a:lnTo>
                <a:cubicBezTo>
                  <a:pt x="58" y="98"/>
                  <a:pt x="57" y="99"/>
                  <a:pt x="56" y="101"/>
                </a:cubicBezTo>
                <a:lnTo>
                  <a:pt x="56" y="101"/>
                </a:lnTo>
                <a:cubicBezTo>
                  <a:pt x="55" y="102"/>
                  <a:pt x="55" y="104"/>
                  <a:pt x="55" y="106"/>
                </a:cubicBezTo>
                <a:lnTo>
                  <a:pt x="55" y="106"/>
                </a:lnTo>
                <a:cubicBezTo>
                  <a:pt x="55" y="108"/>
                  <a:pt x="55" y="109"/>
                  <a:pt x="56" y="111"/>
                </a:cubicBezTo>
                <a:lnTo>
                  <a:pt x="56" y="111"/>
                </a:lnTo>
                <a:cubicBezTo>
                  <a:pt x="57" y="114"/>
                  <a:pt x="60" y="117"/>
                  <a:pt x="63" y="118"/>
                </a:cubicBezTo>
                <a:lnTo>
                  <a:pt x="63" y="118"/>
                </a:lnTo>
                <a:cubicBezTo>
                  <a:pt x="65" y="119"/>
                  <a:pt x="66" y="119"/>
                  <a:pt x="68" y="119"/>
                </a:cubicBezTo>
                <a:lnTo>
                  <a:pt x="68" y="119"/>
                </a:lnTo>
                <a:cubicBezTo>
                  <a:pt x="70" y="119"/>
                  <a:pt x="72" y="119"/>
                  <a:pt x="74" y="118"/>
                </a:cubicBezTo>
                <a:lnTo>
                  <a:pt x="74" y="118"/>
                </a:lnTo>
                <a:cubicBezTo>
                  <a:pt x="75" y="117"/>
                  <a:pt x="77" y="116"/>
                  <a:pt x="78" y="115"/>
                </a:cubicBezTo>
                <a:lnTo>
                  <a:pt x="82" y="122"/>
                </a:lnTo>
                <a:close/>
                <a:moveTo>
                  <a:pt x="96" y="127"/>
                </a:moveTo>
                <a:lnTo>
                  <a:pt x="87" y="127"/>
                </a:lnTo>
                <a:lnTo>
                  <a:pt x="87" y="85"/>
                </a:lnTo>
                <a:lnTo>
                  <a:pt x="104" y="85"/>
                </a:lnTo>
                <a:lnTo>
                  <a:pt x="104" y="85"/>
                </a:lnTo>
                <a:cubicBezTo>
                  <a:pt x="105" y="85"/>
                  <a:pt x="107" y="85"/>
                  <a:pt x="108" y="85"/>
                </a:cubicBezTo>
                <a:lnTo>
                  <a:pt x="108" y="85"/>
                </a:lnTo>
                <a:cubicBezTo>
                  <a:pt x="110" y="86"/>
                  <a:pt x="111" y="86"/>
                  <a:pt x="112" y="87"/>
                </a:cubicBezTo>
                <a:lnTo>
                  <a:pt x="112" y="87"/>
                </a:lnTo>
                <a:cubicBezTo>
                  <a:pt x="116" y="89"/>
                  <a:pt x="119" y="93"/>
                  <a:pt x="120" y="97"/>
                </a:cubicBezTo>
                <a:lnTo>
                  <a:pt x="120" y="97"/>
                </a:lnTo>
                <a:cubicBezTo>
                  <a:pt x="121" y="101"/>
                  <a:pt x="121" y="104"/>
                  <a:pt x="119" y="108"/>
                </a:cubicBezTo>
                <a:lnTo>
                  <a:pt x="119" y="108"/>
                </a:lnTo>
                <a:cubicBezTo>
                  <a:pt x="118" y="112"/>
                  <a:pt x="114" y="115"/>
                  <a:pt x="110" y="117"/>
                </a:cubicBezTo>
                <a:lnTo>
                  <a:pt x="110" y="117"/>
                </a:lnTo>
                <a:cubicBezTo>
                  <a:pt x="108" y="118"/>
                  <a:pt x="106" y="118"/>
                  <a:pt x="104" y="118"/>
                </a:cubicBezTo>
                <a:lnTo>
                  <a:pt x="96" y="118"/>
                </a:lnTo>
                <a:lnTo>
                  <a:pt x="96" y="127"/>
                </a:lnTo>
                <a:close/>
                <a:moveTo>
                  <a:pt x="96" y="93"/>
                </a:moveTo>
                <a:lnTo>
                  <a:pt x="96" y="110"/>
                </a:lnTo>
                <a:lnTo>
                  <a:pt x="104" y="110"/>
                </a:lnTo>
                <a:lnTo>
                  <a:pt x="104" y="110"/>
                </a:lnTo>
                <a:cubicBezTo>
                  <a:pt x="105" y="110"/>
                  <a:pt x="106" y="110"/>
                  <a:pt x="107" y="109"/>
                </a:cubicBezTo>
                <a:lnTo>
                  <a:pt x="107" y="109"/>
                </a:lnTo>
                <a:cubicBezTo>
                  <a:pt x="108" y="109"/>
                  <a:pt x="109" y="108"/>
                  <a:pt x="110" y="107"/>
                </a:cubicBezTo>
                <a:lnTo>
                  <a:pt x="110" y="107"/>
                </a:lnTo>
                <a:cubicBezTo>
                  <a:pt x="111" y="107"/>
                  <a:pt x="111" y="106"/>
                  <a:pt x="112" y="105"/>
                </a:cubicBezTo>
                <a:lnTo>
                  <a:pt x="112" y="105"/>
                </a:lnTo>
                <a:cubicBezTo>
                  <a:pt x="112" y="103"/>
                  <a:pt x="112" y="100"/>
                  <a:pt x="112" y="98"/>
                </a:cubicBezTo>
                <a:lnTo>
                  <a:pt x="112" y="98"/>
                </a:lnTo>
                <a:cubicBezTo>
                  <a:pt x="111" y="97"/>
                  <a:pt x="111" y="96"/>
                  <a:pt x="110" y="95"/>
                </a:cubicBezTo>
                <a:lnTo>
                  <a:pt x="110" y="95"/>
                </a:lnTo>
                <a:cubicBezTo>
                  <a:pt x="109" y="95"/>
                  <a:pt x="108" y="94"/>
                  <a:pt x="107" y="94"/>
                </a:cubicBezTo>
                <a:lnTo>
                  <a:pt x="107" y="94"/>
                </a:lnTo>
                <a:cubicBezTo>
                  <a:pt x="106" y="93"/>
                  <a:pt x="105" y="93"/>
                  <a:pt x="104" y="93"/>
                </a:cubicBezTo>
                <a:lnTo>
                  <a:pt x="96" y="93"/>
                </a:lnTo>
                <a:close/>
                <a:moveTo>
                  <a:pt x="159" y="110"/>
                </a:moveTo>
                <a:lnTo>
                  <a:pt x="159" y="110"/>
                </a:lnTo>
                <a:cubicBezTo>
                  <a:pt x="159" y="112"/>
                  <a:pt x="158" y="114"/>
                  <a:pt x="157" y="116"/>
                </a:cubicBezTo>
                <a:lnTo>
                  <a:pt x="157" y="116"/>
                </a:lnTo>
                <a:cubicBezTo>
                  <a:pt x="156" y="118"/>
                  <a:pt x="155" y="120"/>
                  <a:pt x="154" y="122"/>
                </a:cubicBezTo>
                <a:lnTo>
                  <a:pt x="154" y="122"/>
                </a:lnTo>
                <a:cubicBezTo>
                  <a:pt x="152" y="123"/>
                  <a:pt x="150" y="124"/>
                  <a:pt x="149" y="125"/>
                </a:cubicBezTo>
                <a:lnTo>
                  <a:pt x="149" y="125"/>
                </a:lnTo>
                <a:cubicBezTo>
                  <a:pt x="144" y="127"/>
                  <a:pt x="140" y="127"/>
                  <a:pt x="135" y="125"/>
                </a:cubicBezTo>
                <a:lnTo>
                  <a:pt x="135" y="125"/>
                </a:lnTo>
                <a:cubicBezTo>
                  <a:pt x="131" y="123"/>
                  <a:pt x="128" y="120"/>
                  <a:pt x="126" y="116"/>
                </a:cubicBezTo>
                <a:lnTo>
                  <a:pt x="126" y="116"/>
                </a:lnTo>
                <a:cubicBezTo>
                  <a:pt x="125" y="114"/>
                  <a:pt x="125" y="112"/>
                  <a:pt x="125" y="110"/>
                </a:cubicBezTo>
                <a:lnTo>
                  <a:pt x="125" y="85"/>
                </a:lnTo>
                <a:lnTo>
                  <a:pt x="133" y="85"/>
                </a:lnTo>
                <a:lnTo>
                  <a:pt x="133" y="110"/>
                </a:lnTo>
                <a:lnTo>
                  <a:pt x="133" y="110"/>
                </a:lnTo>
                <a:cubicBezTo>
                  <a:pt x="133" y="111"/>
                  <a:pt x="134" y="112"/>
                  <a:pt x="134" y="113"/>
                </a:cubicBezTo>
                <a:lnTo>
                  <a:pt x="134" y="113"/>
                </a:lnTo>
                <a:cubicBezTo>
                  <a:pt x="134" y="114"/>
                  <a:pt x="135" y="115"/>
                  <a:pt x="136" y="116"/>
                </a:cubicBezTo>
                <a:lnTo>
                  <a:pt x="136" y="116"/>
                </a:lnTo>
                <a:cubicBezTo>
                  <a:pt x="137" y="116"/>
                  <a:pt x="138" y="117"/>
                  <a:pt x="139" y="117"/>
                </a:cubicBezTo>
                <a:lnTo>
                  <a:pt x="139" y="117"/>
                </a:lnTo>
                <a:cubicBezTo>
                  <a:pt x="141" y="118"/>
                  <a:pt x="143" y="118"/>
                  <a:pt x="145" y="117"/>
                </a:cubicBezTo>
                <a:lnTo>
                  <a:pt x="145" y="117"/>
                </a:lnTo>
                <a:cubicBezTo>
                  <a:pt x="147" y="117"/>
                  <a:pt x="149" y="115"/>
                  <a:pt x="149" y="113"/>
                </a:cubicBezTo>
                <a:lnTo>
                  <a:pt x="149" y="113"/>
                </a:lnTo>
                <a:cubicBezTo>
                  <a:pt x="150" y="112"/>
                  <a:pt x="150" y="111"/>
                  <a:pt x="150" y="110"/>
                </a:cubicBezTo>
                <a:lnTo>
                  <a:pt x="150" y="85"/>
                </a:lnTo>
                <a:lnTo>
                  <a:pt x="159" y="85"/>
                </a:lnTo>
                <a:lnTo>
                  <a:pt x="159" y="1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29802" y="3346360"/>
            <a:ext cx="232159" cy="208467"/>
          </a:xfrm>
          <a:custGeom>
            <a:avLst/>
            <a:gdLst>
              <a:gd name="T0" fmla="*/ 86 w 217"/>
              <a:gd name="T1" fmla="*/ 32 h 194"/>
              <a:gd name="T2" fmla="*/ 50 w 217"/>
              <a:gd name="T3" fmla="*/ 119 h 194"/>
              <a:gd name="T4" fmla="*/ 137 w 217"/>
              <a:gd name="T5" fmla="*/ 83 h 194"/>
              <a:gd name="T6" fmla="*/ 86 w 217"/>
              <a:gd name="T7" fmla="*/ 125 h 194"/>
              <a:gd name="T8" fmla="*/ 56 w 217"/>
              <a:gd name="T9" fmla="*/ 53 h 194"/>
              <a:gd name="T10" fmla="*/ 128 w 217"/>
              <a:gd name="T11" fmla="*/ 83 h 194"/>
              <a:gd name="T12" fmla="*/ 86 w 217"/>
              <a:gd name="T13" fmla="*/ 125 h 194"/>
              <a:gd name="T14" fmla="*/ 194 w 217"/>
              <a:gd name="T15" fmla="*/ 74 h 194"/>
              <a:gd name="T16" fmla="*/ 179 w 217"/>
              <a:gd name="T17" fmla="*/ 80 h 194"/>
              <a:gd name="T18" fmla="*/ 185 w 217"/>
              <a:gd name="T19" fmla="*/ 65 h 194"/>
              <a:gd name="T20" fmla="*/ 187 w 217"/>
              <a:gd name="T21" fmla="*/ 44 h 194"/>
              <a:gd name="T22" fmla="*/ 146 w 217"/>
              <a:gd name="T23" fmla="*/ 44 h 194"/>
              <a:gd name="T24" fmla="*/ 25 w 217"/>
              <a:gd name="T25" fmla="*/ 44 h 194"/>
              <a:gd name="T26" fmla="*/ 0 w 217"/>
              <a:gd name="T27" fmla="*/ 136 h 194"/>
              <a:gd name="T28" fmla="*/ 28 w 217"/>
              <a:gd name="T29" fmla="*/ 165 h 194"/>
              <a:gd name="T30" fmla="*/ 28 w 217"/>
              <a:gd name="T31" fmla="*/ 173 h 194"/>
              <a:gd name="T32" fmla="*/ 58 w 217"/>
              <a:gd name="T33" fmla="*/ 165 h 194"/>
              <a:gd name="T34" fmla="*/ 164 w 217"/>
              <a:gd name="T35" fmla="*/ 173 h 194"/>
              <a:gd name="T36" fmla="*/ 194 w 217"/>
              <a:gd name="T37" fmla="*/ 173 h 194"/>
              <a:gd name="T38" fmla="*/ 194 w 217"/>
              <a:gd name="T39" fmla="*/ 164 h 194"/>
              <a:gd name="T40" fmla="*/ 216 w 217"/>
              <a:gd name="T41" fmla="*/ 74 h 194"/>
              <a:gd name="T42" fmla="*/ 187 w 217"/>
              <a:gd name="T43" fmla="*/ 44 h 194"/>
              <a:gd name="T44" fmla="*/ 208 w 217"/>
              <a:gd name="T45" fmla="*/ 136 h 194"/>
              <a:gd name="T46" fmla="*/ 186 w 217"/>
              <a:gd name="T47" fmla="*/ 157 h 194"/>
              <a:gd name="T48" fmla="*/ 186 w 217"/>
              <a:gd name="T49" fmla="*/ 173 h 194"/>
              <a:gd name="T50" fmla="*/ 173 w 217"/>
              <a:gd name="T51" fmla="*/ 157 h 194"/>
              <a:gd name="T52" fmla="*/ 50 w 217"/>
              <a:gd name="T53" fmla="*/ 173 h 194"/>
              <a:gd name="T54" fmla="*/ 36 w 217"/>
              <a:gd name="T55" fmla="*/ 173 h 194"/>
              <a:gd name="T56" fmla="*/ 29 w 217"/>
              <a:gd name="T57" fmla="*/ 157 h 194"/>
              <a:gd name="T58" fmla="*/ 8 w 217"/>
              <a:gd name="T59" fmla="*/ 136 h 194"/>
              <a:gd name="T60" fmla="*/ 8 w 217"/>
              <a:gd name="T61" fmla="*/ 74 h 194"/>
              <a:gd name="T62" fmla="*/ 30 w 217"/>
              <a:gd name="T63" fmla="*/ 53 h 194"/>
              <a:gd name="T64" fmla="*/ 31 w 217"/>
              <a:gd name="T65" fmla="*/ 51 h 194"/>
              <a:gd name="T66" fmla="*/ 141 w 217"/>
              <a:gd name="T67" fmla="*/ 53 h 194"/>
              <a:gd name="T68" fmla="*/ 187 w 217"/>
              <a:gd name="T69" fmla="*/ 53 h 194"/>
              <a:gd name="T70" fmla="*/ 208 w 217"/>
              <a:gd name="T71" fmla="*/ 136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7" h="194">
                <a:moveTo>
                  <a:pt x="86" y="32"/>
                </a:moveTo>
                <a:lnTo>
                  <a:pt x="86" y="32"/>
                </a:lnTo>
                <a:cubicBezTo>
                  <a:pt x="40" y="32"/>
                  <a:pt x="18" y="87"/>
                  <a:pt x="50" y="119"/>
                </a:cubicBezTo>
                <a:lnTo>
                  <a:pt x="50" y="119"/>
                </a:lnTo>
                <a:cubicBezTo>
                  <a:pt x="82" y="151"/>
                  <a:pt x="137" y="128"/>
                  <a:pt x="137" y="83"/>
                </a:cubicBezTo>
                <a:lnTo>
                  <a:pt x="137" y="83"/>
                </a:lnTo>
                <a:cubicBezTo>
                  <a:pt x="136" y="55"/>
                  <a:pt x="114" y="32"/>
                  <a:pt x="86" y="32"/>
                </a:cubicBezTo>
                <a:close/>
                <a:moveTo>
                  <a:pt x="86" y="125"/>
                </a:moveTo>
                <a:lnTo>
                  <a:pt x="86" y="125"/>
                </a:lnTo>
                <a:cubicBezTo>
                  <a:pt x="48" y="125"/>
                  <a:pt x="29" y="80"/>
                  <a:pt x="56" y="53"/>
                </a:cubicBezTo>
                <a:lnTo>
                  <a:pt x="56" y="53"/>
                </a:lnTo>
                <a:cubicBezTo>
                  <a:pt x="82" y="26"/>
                  <a:pt x="128" y="45"/>
                  <a:pt x="128" y="83"/>
                </a:cubicBezTo>
                <a:lnTo>
                  <a:pt x="128" y="83"/>
                </a:lnTo>
                <a:cubicBezTo>
                  <a:pt x="128" y="106"/>
                  <a:pt x="109" y="125"/>
                  <a:pt x="86" y="125"/>
                </a:cubicBezTo>
                <a:close/>
                <a:moveTo>
                  <a:pt x="194" y="74"/>
                </a:moveTo>
                <a:lnTo>
                  <a:pt x="194" y="74"/>
                </a:lnTo>
                <a:cubicBezTo>
                  <a:pt x="194" y="82"/>
                  <a:pt x="185" y="86"/>
                  <a:pt x="179" y="80"/>
                </a:cubicBezTo>
                <a:lnTo>
                  <a:pt x="179" y="80"/>
                </a:lnTo>
                <a:cubicBezTo>
                  <a:pt x="173" y="75"/>
                  <a:pt x="177" y="65"/>
                  <a:pt x="185" y="65"/>
                </a:cubicBezTo>
                <a:lnTo>
                  <a:pt x="185" y="65"/>
                </a:lnTo>
                <a:cubicBezTo>
                  <a:pt x="190" y="65"/>
                  <a:pt x="194" y="69"/>
                  <a:pt x="194" y="74"/>
                </a:cubicBezTo>
                <a:close/>
                <a:moveTo>
                  <a:pt x="187" y="44"/>
                </a:moveTo>
                <a:lnTo>
                  <a:pt x="146" y="44"/>
                </a:lnTo>
                <a:lnTo>
                  <a:pt x="146" y="44"/>
                </a:lnTo>
                <a:cubicBezTo>
                  <a:pt x="118" y="0"/>
                  <a:pt x="53" y="0"/>
                  <a:pt x="25" y="44"/>
                </a:cubicBezTo>
                <a:lnTo>
                  <a:pt x="25" y="44"/>
                </a:lnTo>
                <a:cubicBezTo>
                  <a:pt x="10" y="46"/>
                  <a:pt x="0" y="59"/>
                  <a:pt x="0" y="74"/>
                </a:cubicBezTo>
                <a:lnTo>
                  <a:pt x="0" y="136"/>
                </a:lnTo>
                <a:lnTo>
                  <a:pt x="0" y="136"/>
                </a:lnTo>
                <a:cubicBezTo>
                  <a:pt x="0" y="152"/>
                  <a:pt x="12" y="164"/>
                  <a:pt x="28" y="165"/>
                </a:cubicBezTo>
                <a:lnTo>
                  <a:pt x="28" y="173"/>
                </a:lnTo>
                <a:lnTo>
                  <a:pt x="28" y="173"/>
                </a:lnTo>
                <a:cubicBezTo>
                  <a:pt x="28" y="193"/>
                  <a:pt x="58" y="193"/>
                  <a:pt x="58" y="173"/>
                </a:cubicBezTo>
                <a:lnTo>
                  <a:pt x="58" y="165"/>
                </a:lnTo>
                <a:lnTo>
                  <a:pt x="164" y="165"/>
                </a:lnTo>
                <a:lnTo>
                  <a:pt x="164" y="173"/>
                </a:lnTo>
                <a:lnTo>
                  <a:pt x="164" y="173"/>
                </a:lnTo>
                <a:cubicBezTo>
                  <a:pt x="164" y="193"/>
                  <a:pt x="194" y="193"/>
                  <a:pt x="194" y="173"/>
                </a:cubicBezTo>
                <a:lnTo>
                  <a:pt x="194" y="164"/>
                </a:lnTo>
                <a:lnTo>
                  <a:pt x="194" y="164"/>
                </a:lnTo>
                <a:cubicBezTo>
                  <a:pt x="208" y="161"/>
                  <a:pt x="216" y="149"/>
                  <a:pt x="216" y="136"/>
                </a:cubicBezTo>
                <a:lnTo>
                  <a:pt x="216" y="74"/>
                </a:lnTo>
                <a:lnTo>
                  <a:pt x="216" y="74"/>
                </a:lnTo>
                <a:cubicBezTo>
                  <a:pt x="216" y="57"/>
                  <a:pt x="203" y="44"/>
                  <a:pt x="187" y="44"/>
                </a:cubicBezTo>
                <a:close/>
                <a:moveTo>
                  <a:pt x="208" y="136"/>
                </a:moveTo>
                <a:lnTo>
                  <a:pt x="208" y="136"/>
                </a:lnTo>
                <a:cubicBezTo>
                  <a:pt x="208" y="146"/>
                  <a:pt x="200" y="155"/>
                  <a:pt x="190" y="157"/>
                </a:cubicBezTo>
                <a:lnTo>
                  <a:pt x="186" y="157"/>
                </a:lnTo>
                <a:lnTo>
                  <a:pt x="186" y="173"/>
                </a:lnTo>
                <a:lnTo>
                  <a:pt x="186" y="173"/>
                </a:lnTo>
                <a:cubicBezTo>
                  <a:pt x="186" y="182"/>
                  <a:pt x="173" y="182"/>
                  <a:pt x="173" y="173"/>
                </a:cubicBezTo>
                <a:lnTo>
                  <a:pt x="173" y="157"/>
                </a:lnTo>
                <a:lnTo>
                  <a:pt x="50" y="157"/>
                </a:lnTo>
                <a:lnTo>
                  <a:pt x="50" y="173"/>
                </a:lnTo>
                <a:lnTo>
                  <a:pt x="50" y="173"/>
                </a:lnTo>
                <a:cubicBezTo>
                  <a:pt x="50" y="182"/>
                  <a:pt x="36" y="182"/>
                  <a:pt x="36" y="173"/>
                </a:cubicBezTo>
                <a:lnTo>
                  <a:pt x="36" y="157"/>
                </a:lnTo>
                <a:lnTo>
                  <a:pt x="29" y="157"/>
                </a:lnTo>
                <a:lnTo>
                  <a:pt x="29" y="157"/>
                </a:lnTo>
                <a:cubicBezTo>
                  <a:pt x="18" y="157"/>
                  <a:pt x="8" y="147"/>
                  <a:pt x="8" y="136"/>
                </a:cubicBezTo>
                <a:lnTo>
                  <a:pt x="8" y="74"/>
                </a:lnTo>
                <a:lnTo>
                  <a:pt x="8" y="74"/>
                </a:lnTo>
                <a:cubicBezTo>
                  <a:pt x="8" y="62"/>
                  <a:pt x="17" y="53"/>
                  <a:pt x="28" y="53"/>
                </a:cubicBezTo>
                <a:lnTo>
                  <a:pt x="30" y="53"/>
                </a:lnTo>
                <a:lnTo>
                  <a:pt x="31" y="51"/>
                </a:lnTo>
                <a:lnTo>
                  <a:pt x="31" y="51"/>
                </a:lnTo>
                <a:cubicBezTo>
                  <a:pt x="56" y="9"/>
                  <a:pt x="116" y="9"/>
                  <a:pt x="140" y="51"/>
                </a:cubicBezTo>
                <a:lnTo>
                  <a:pt x="141" y="53"/>
                </a:lnTo>
                <a:lnTo>
                  <a:pt x="187" y="53"/>
                </a:lnTo>
                <a:lnTo>
                  <a:pt x="187" y="53"/>
                </a:lnTo>
                <a:cubicBezTo>
                  <a:pt x="199" y="53"/>
                  <a:pt x="208" y="62"/>
                  <a:pt x="208" y="74"/>
                </a:cubicBezTo>
                <a:lnTo>
                  <a:pt x="208" y="1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41495" y="3317932"/>
            <a:ext cx="194255" cy="246371"/>
          </a:xfrm>
          <a:custGeom>
            <a:avLst/>
            <a:gdLst>
              <a:gd name="T0" fmla="*/ 131 w 182"/>
              <a:gd name="T1" fmla="*/ 98 h 230"/>
              <a:gd name="T2" fmla="*/ 131 w 182"/>
              <a:gd name="T3" fmla="*/ 98 h 230"/>
              <a:gd name="T4" fmla="*/ 50 w 182"/>
              <a:gd name="T5" fmla="*/ 64 h 230"/>
              <a:gd name="T6" fmla="*/ 50 w 182"/>
              <a:gd name="T7" fmla="*/ 64 h 230"/>
              <a:gd name="T8" fmla="*/ 83 w 182"/>
              <a:gd name="T9" fmla="*/ 145 h 230"/>
              <a:gd name="T10" fmla="*/ 83 w 182"/>
              <a:gd name="T11" fmla="*/ 145 h 230"/>
              <a:gd name="T12" fmla="*/ 131 w 182"/>
              <a:gd name="T13" fmla="*/ 98 h 230"/>
              <a:gd name="T14" fmla="*/ 49 w 182"/>
              <a:gd name="T15" fmla="*/ 98 h 230"/>
              <a:gd name="T16" fmla="*/ 49 w 182"/>
              <a:gd name="T17" fmla="*/ 98 h 230"/>
              <a:gd name="T18" fmla="*/ 107 w 182"/>
              <a:gd name="T19" fmla="*/ 74 h 230"/>
              <a:gd name="T20" fmla="*/ 107 w 182"/>
              <a:gd name="T21" fmla="*/ 74 h 230"/>
              <a:gd name="T22" fmla="*/ 83 w 182"/>
              <a:gd name="T23" fmla="*/ 132 h 230"/>
              <a:gd name="T24" fmla="*/ 83 w 182"/>
              <a:gd name="T25" fmla="*/ 132 h 230"/>
              <a:gd name="T26" fmla="*/ 49 w 182"/>
              <a:gd name="T27" fmla="*/ 98 h 230"/>
              <a:gd name="T28" fmla="*/ 83 w 182"/>
              <a:gd name="T29" fmla="*/ 112 h 230"/>
              <a:gd name="T30" fmla="*/ 83 w 182"/>
              <a:gd name="T31" fmla="*/ 112 h 230"/>
              <a:gd name="T32" fmla="*/ 73 w 182"/>
              <a:gd name="T33" fmla="*/ 87 h 230"/>
              <a:gd name="T34" fmla="*/ 73 w 182"/>
              <a:gd name="T35" fmla="*/ 87 h 230"/>
              <a:gd name="T36" fmla="*/ 98 w 182"/>
              <a:gd name="T37" fmla="*/ 97 h 230"/>
              <a:gd name="T38" fmla="*/ 98 w 182"/>
              <a:gd name="T39" fmla="*/ 97 h 230"/>
              <a:gd name="T40" fmla="*/ 83 w 182"/>
              <a:gd name="T41" fmla="*/ 112 h 230"/>
              <a:gd name="T42" fmla="*/ 150 w 182"/>
              <a:gd name="T43" fmla="*/ 200 h 230"/>
              <a:gd name="T44" fmla="*/ 96 w 182"/>
              <a:gd name="T45" fmla="*/ 200 h 230"/>
              <a:gd name="T46" fmla="*/ 96 w 182"/>
              <a:gd name="T47" fmla="*/ 200 h 230"/>
              <a:gd name="T48" fmla="*/ 96 w 182"/>
              <a:gd name="T49" fmla="*/ 198 h 230"/>
              <a:gd name="T50" fmla="*/ 96 w 182"/>
              <a:gd name="T51" fmla="*/ 178 h 230"/>
              <a:gd name="T52" fmla="*/ 96 w 182"/>
              <a:gd name="T53" fmla="*/ 178 h 230"/>
              <a:gd name="T54" fmla="*/ 164 w 182"/>
              <a:gd name="T55" fmla="*/ 90 h 230"/>
              <a:gd name="T56" fmla="*/ 164 w 182"/>
              <a:gd name="T57" fmla="*/ 90 h 230"/>
              <a:gd name="T58" fmla="*/ 82 w 182"/>
              <a:gd name="T59" fmla="*/ 16 h 230"/>
              <a:gd name="T60" fmla="*/ 82 w 182"/>
              <a:gd name="T61" fmla="*/ 16 h 230"/>
              <a:gd name="T62" fmla="*/ 2 w 182"/>
              <a:gd name="T63" fmla="*/ 93 h 230"/>
              <a:gd name="T64" fmla="*/ 2 w 182"/>
              <a:gd name="T65" fmla="*/ 93 h 230"/>
              <a:gd name="T66" fmla="*/ 73 w 182"/>
              <a:gd name="T67" fmla="*/ 178 h 230"/>
              <a:gd name="T68" fmla="*/ 73 w 182"/>
              <a:gd name="T69" fmla="*/ 198 h 230"/>
              <a:gd name="T70" fmla="*/ 73 w 182"/>
              <a:gd name="T71" fmla="*/ 198 h 230"/>
              <a:gd name="T72" fmla="*/ 73 w 182"/>
              <a:gd name="T73" fmla="*/ 200 h 230"/>
              <a:gd name="T74" fmla="*/ 20 w 182"/>
              <a:gd name="T75" fmla="*/ 200 h 230"/>
              <a:gd name="T76" fmla="*/ 20 w 182"/>
              <a:gd name="T77" fmla="*/ 200 h 230"/>
              <a:gd name="T78" fmla="*/ 20 w 182"/>
              <a:gd name="T79" fmla="*/ 229 h 230"/>
              <a:gd name="T80" fmla="*/ 150 w 182"/>
              <a:gd name="T81" fmla="*/ 229 h 230"/>
              <a:gd name="T82" fmla="*/ 150 w 182"/>
              <a:gd name="T83" fmla="*/ 229 h 230"/>
              <a:gd name="T84" fmla="*/ 150 w 182"/>
              <a:gd name="T85" fmla="*/ 200 h 230"/>
              <a:gd name="T86" fmla="*/ 10 w 182"/>
              <a:gd name="T87" fmla="*/ 98 h 230"/>
              <a:gd name="T88" fmla="*/ 10 w 182"/>
              <a:gd name="T89" fmla="*/ 98 h 230"/>
              <a:gd name="T90" fmla="*/ 135 w 182"/>
              <a:gd name="T91" fmla="*/ 46 h 230"/>
              <a:gd name="T92" fmla="*/ 135 w 182"/>
              <a:gd name="T93" fmla="*/ 46 h 230"/>
              <a:gd name="T94" fmla="*/ 83 w 182"/>
              <a:gd name="T95" fmla="*/ 171 h 230"/>
              <a:gd name="T96" fmla="*/ 83 w 182"/>
              <a:gd name="T97" fmla="*/ 171 h 230"/>
              <a:gd name="T98" fmla="*/ 10 w 182"/>
              <a:gd name="T99" fmla="*/ 98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82" h="230">
                <a:moveTo>
                  <a:pt x="131" y="98"/>
                </a:moveTo>
                <a:lnTo>
                  <a:pt x="131" y="98"/>
                </a:lnTo>
                <a:cubicBezTo>
                  <a:pt x="131" y="55"/>
                  <a:pt x="80" y="34"/>
                  <a:pt x="50" y="64"/>
                </a:cubicBezTo>
                <a:lnTo>
                  <a:pt x="50" y="64"/>
                </a:lnTo>
                <a:cubicBezTo>
                  <a:pt x="20" y="94"/>
                  <a:pt x="41" y="145"/>
                  <a:pt x="83" y="145"/>
                </a:cubicBezTo>
                <a:lnTo>
                  <a:pt x="83" y="145"/>
                </a:lnTo>
                <a:cubicBezTo>
                  <a:pt x="110" y="145"/>
                  <a:pt x="131" y="124"/>
                  <a:pt x="131" y="98"/>
                </a:cubicBezTo>
                <a:close/>
                <a:moveTo>
                  <a:pt x="49" y="98"/>
                </a:moveTo>
                <a:lnTo>
                  <a:pt x="49" y="98"/>
                </a:lnTo>
                <a:cubicBezTo>
                  <a:pt x="49" y="67"/>
                  <a:pt x="86" y="52"/>
                  <a:pt x="107" y="74"/>
                </a:cubicBezTo>
                <a:lnTo>
                  <a:pt x="107" y="74"/>
                </a:lnTo>
                <a:cubicBezTo>
                  <a:pt x="129" y="95"/>
                  <a:pt x="113" y="132"/>
                  <a:pt x="83" y="132"/>
                </a:cubicBezTo>
                <a:lnTo>
                  <a:pt x="83" y="132"/>
                </a:lnTo>
                <a:cubicBezTo>
                  <a:pt x="64" y="132"/>
                  <a:pt x="49" y="116"/>
                  <a:pt x="49" y="98"/>
                </a:cubicBezTo>
                <a:close/>
                <a:moveTo>
                  <a:pt x="83" y="112"/>
                </a:moveTo>
                <a:lnTo>
                  <a:pt x="83" y="112"/>
                </a:lnTo>
                <a:cubicBezTo>
                  <a:pt x="70" y="112"/>
                  <a:pt x="64" y="96"/>
                  <a:pt x="73" y="87"/>
                </a:cubicBezTo>
                <a:lnTo>
                  <a:pt x="73" y="87"/>
                </a:lnTo>
                <a:cubicBezTo>
                  <a:pt x="82" y="78"/>
                  <a:pt x="98" y="84"/>
                  <a:pt x="98" y="97"/>
                </a:cubicBezTo>
                <a:lnTo>
                  <a:pt x="98" y="97"/>
                </a:lnTo>
                <a:cubicBezTo>
                  <a:pt x="98" y="105"/>
                  <a:pt x="91" y="112"/>
                  <a:pt x="83" y="112"/>
                </a:cubicBezTo>
                <a:close/>
                <a:moveTo>
                  <a:pt x="150" y="200"/>
                </a:moveTo>
                <a:lnTo>
                  <a:pt x="96" y="200"/>
                </a:lnTo>
                <a:lnTo>
                  <a:pt x="96" y="200"/>
                </a:lnTo>
                <a:cubicBezTo>
                  <a:pt x="96" y="199"/>
                  <a:pt x="96" y="198"/>
                  <a:pt x="96" y="198"/>
                </a:cubicBezTo>
                <a:lnTo>
                  <a:pt x="96" y="178"/>
                </a:lnTo>
                <a:lnTo>
                  <a:pt x="96" y="178"/>
                </a:lnTo>
                <a:cubicBezTo>
                  <a:pt x="139" y="171"/>
                  <a:pt x="168" y="133"/>
                  <a:pt x="164" y="90"/>
                </a:cubicBezTo>
                <a:lnTo>
                  <a:pt x="164" y="90"/>
                </a:lnTo>
                <a:cubicBezTo>
                  <a:pt x="161" y="48"/>
                  <a:pt x="125" y="15"/>
                  <a:pt x="82" y="16"/>
                </a:cubicBezTo>
                <a:lnTo>
                  <a:pt x="82" y="16"/>
                </a:lnTo>
                <a:cubicBezTo>
                  <a:pt x="39" y="17"/>
                  <a:pt x="4" y="50"/>
                  <a:pt x="2" y="93"/>
                </a:cubicBezTo>
                <a:lnTo>
                  <a:pt x="2" y="93"/>
                </a:lnTo>
                <a:cubicBezTo>
                  <a:pt x="0" y="136"/>
                  <a:pt x="30" y="173"/>
                  <a:pt x="73" y="178"/>
                </a:cubicBezTo>
                <a:lnTo>
                  <a:pt x="73" y="198"/>
                </a:lnTo>
                <a:lnTo>
                  <a:pt x="73" y="198"/>
                </a:lnTo>
                <a:cubicBezTo>
                  <a:pt x="73" y="198"/>
                  <a:pt x="73" y="199"/>
                  <a:pt x="73" y="200"/>
                </a:cubicBezTo>
                <a:lnTo>
                  <a:pt x="20" y="200"/>
                </a:lnTo>
                <a:lnTo>
                  <a:pt x="20" y="200"/>
                </a:lnTo>
                <a:cubicBezTo>
                  <a:pt x="1" y="200"/>
                  <a:pt x="1" y="229"/>
                  <a:pt x="20" y="229"/>
                </a:cubicBezTo>
                <a:lnTo>
                  <a:pt x="150" y="229"/>
                </a:lnTo>
                <a:lnTo>
                  <a:pt x="150" y="229"/>
                </a:lnTo>
                <a:cubicBezTo>
                  <a:pt x="170" y="229"/>
                  <a:pt x="170" y="200"/>
                  <a:pt x="150" y="200"/>
                </a:cubicBezTo>
                <a:close/>
                <a:moveTo>
                  <a:pt x="10" y="98"/>
                </a:moveTo>
                <a:lnTo>
                  <a:pt x="10" y="98"/>
                </a:lnTo>
                <a:cubicBezTo>
                  <a:pt x="10" y="32"/>
                  <a:pt x="89" y="0"/>
                  <a:pt x="135" y="46"/>
                </a:cubicBezTo>
                <a:lnTo>
                  <a:pt x="135" y="46"/>
                </a:lnTo>
                <a:cubicBezTo>
                  <a:pt x="181" y="92"/>
                  <a:pt x="149" y="171"/>
                  <a:pt x="83" y="171"/>
                </a:cubicBezTo>
                <a:lnTo>
                  <a:pt x="83" y="171"/>
                </a:lnTo>
                <a:cubicBezTo>
                  <a:pt x="43" y="171"/>
                  <a:pt x="10" y="138"/>
                  <a:pt x="10" y="9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4524" y="3332145"/>
            <a:ext cx="232159" cy="232158"/>
          </a:xfrm>
          <a:custGeom>
            <a:avLst/>
            <a:gdLst>
              <a:gd name="T0" fmla="*/ 25 w 217"/>
              <a:gd name="T1" fmla="*/ 0 h 218"/>
              <a:gd name="T2" fmla="*/ 0 w 217"/>
              <a:gd name="T3" fmla="*/ 26 h 218"/>
              <a:gd name="T4" fmla="*/ 0 w 217"/>
              <a:gd name="T5" fmla="*/ 192 h 218"/>
              <a:gd name="T6" fmla="*/ 191 w 217"/>
              <a:gd name="T7" fmla="*/ 217 h 218"/>
              <a:gd name="T8" fmla="*/ 216 w 217"/>
              <a:gd name="T9" fmla="*/ 192 h 218"/>
              <a:gd name="T10" fmla="*/ 174 w 217"/>
              <a:gd name="T11" fmla="*/ 0 h 218"/>
              <a:gd name="T12" fmla="*/ 68 w 217"/>
              <a:gd name="T13" fmla="*/ 13 h 218"/>
              <a:gd name="T14" fmla="*/ 68 w 217"/>
              <a:gd name="T15" fmla="*/ 56 h 218"/>
              <a:gd name="T16" fmla="*/ 54 w 217"/>
              <a:gd name="T17" fmla="*/ 60 h 218"/>
              <a:gd name="T18" fmla="*/ 50 w 217"/>
              <a:gd name="T19" fmla="*/ 56 h 218"/>
              <a:gd name="T20" fmla="*/ 157 w 217"/>
              <a:gd name="T21" fmla="*/ 20 h 218"/>
              <a:gd name="T22" fmla="*/ 157 w 217"/>
              <a:gd name="T23" fmla="*/ 53 h 218"/>
              <a:gd name="T24" fmla="*/ 140 w 217"/>
              <a:gd name="T25" fmla="*/ 59 h 218"/>
              <a:gd name="T26" fmla="*/ 134 w 217"/>
              <a:gd name="T27" fmla="*/ 53 h 218"/>
              <a:gd name="T28" fmla="*/ 134 w 217"/>
              <a:gd name="T29" fmla="*/ 20 h 218"/>
              <a:gd name="T30" fmla="*/ 152 w 217"/>
              <a:gd name="T31" fmla="*/ 14 h 218"/>
              <a:gd name="T32" fmla="*/ 157 w 217"/>
              <a:gd name="T33" fmla="*/ 20 h 218"/>
              <a:gd name="T34" fmla="*/ 47 w 217"/>
              <a:gd name="T35" fmla="*/ 122 h 218"/>
              <a:gd name="T36" fmla="*/ 55 w 217"/>
              <a:gd name="T37" fmla="*/ 113 h 218"/>
              <a:gd name="T38" fmla="*/ 161 w 217"/>
              <a:gd name="T39" fmla="*/ 113 h 218"/>
              <a:gd name="T40" fmla="*/ 169 w 217"/>
              <a:gd name="T41" fmla="*/ 209 h 218"/>
              <a:gd name="T42" fmla="*/ 208 w 217"/>
              <a:gd name="T43" fmla="*/ 192 h 218"/>
              <a:gd name="T44" fmla="*/ 191 w 217"/>
              <a:gd name="T45" fmla="*/ 209 h 218"/>
              <a:gd name="T46" fmla="*/ 177 w 217"/>
              <a:gd name="T47" fmla="*/ 122 h 218"/>
              <a:gd name="T48" fmla="*/ 161 w 217"/>
              <a:gd name="T49" fmla="*/ 105 h 218"/>
              <a:gd name="T50" fmla="*/ 55 w 217"/>
              <a:gd name="T51" fmla="*/ 105 h 218"/>
              <a:gd name="T52" fmla="*/ 38 w 217"/>
              <a:gd name="T53" fmla="*/ 209 h 218"/>
              <a:gd name="T54" fmla="*/ 25 w 217"/>
              <a:gd name="T55" fmla="*/ 209 h 218"/>
              <a:gd name="T56" fmla="*/ 8 w 217"/>
              <a:gd name="T57" fmla="*/ 26 h 218"/>
              <a:gd name="T58" fmla="*/ 25 w 217"/>
              <a:gd name="T59" fmla="*/ 9 h 218"/>
              <a:gd name="T60" fmla="*/ 42 w 217"/>
              <a:gd name="T61" fmla="*/ 56 h 218"/>
              <a:gd name="T62" fmla="*/ 54 w 217"/>
              <a:gd name="T63" fmla="*/ 69 h 218"/>
              <a:gd name="T64" fmla="*/ 160 w 217"/>
              <a:gd name="T65" fmla="*/ 69 h 218"/>
              <a:gd name="T66" fmla="*/ 172 w 217"/>
              <a:gd name="T67" fmla="*/ 10 h 218"/>
              <a:gd name="T68" fmla="*/ 208 w 217"/>
              <a:gd name="T69" fmla="*/ 192 h 218"/>
              <a:gd name="T70" fmla="*/ 155 w 217"/>
              <a:gd name="T71" fmla="*/ 129 h 218"/>
              <a:gd name="T72" fmla="*/ 61 w 217"/>
              <a:gd name="T73" fmla="*/ 140 h 218"/>
              <a:gd name="T74" fmla="*/ 61 w 217"/>
              <a:gd name="T75" fmla="*/ 155 h 218"/>
              <a:gd name="T76" fmla="*/ 155 w 217"/>
              <a:gd name="T77" fmla="*/ 167 h 218"/>
              <a:gd name="T78" fmla="*/ 61 w 217"/>
              <a:gd name="T79" fmla="*/ 155 h 218"/>
              <a:gd name="T80" fmla="*/ 130 w 217"/>
              <a:gd name="T81" fmla="*/ 182 h 218"/>
              <a:gd name="T82" fmla="*/ 61 w 217"/>
              <a:gd name="T83" fmla="*/ 193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17" h="218">
                <a:moveTo>
                  <a:pt x="174" y="0"/>
                </a:moveTo>
                <a:lnTo>
                  <a:pt x="25" y="0"/>
                </a:lnTo>
                <a:lnTo>
                  <a:pt x="25" y="0"/>
                </a:lnTo>
                <a:cubicBezTo>
                  <a:pt x="11" y="0"/>
                  <a:pt x="0" y="11"/>
                  <a:pt x="0" y="26"/>
                </a:cubicBezTo>
                <a:lnTo>
                  <a:pt x="0" y="192"/>
                </a:lnTo>
                <a:lnTo>
                  <a:pt x="0" y="192"/>
                </a:lnTo>
                <a:cubicBezTo>
                  <a:pt x="0" y="206"/>
                  <a:pt x="11" y="217"/>
                  <a:pt x="25" y="217"/>
                </a:cubicBezTo>
                <a:lnTo>
                  <a:pt x="191" y="217"/>
                </a:lnTo>
                <a:lnTo>
                  <a:pt x="191" y="217"/>
                </a:lnTo>
                <a:cubicBezTo>
                  <a:pt x="205" y="217"/>
                  <a:pt x="216" y="206"/>
                  <a:pt x="216" y="192"/>
                </a:cubicBezTo>
                <a:lnTo>
                  <a:pt x="216" y="42"/>
                </a:lnTo>
                <a:lnTo>
                  <a:pt x="174" y="0"/>
                </a:lnTo>
                <a:close/>
                <a:moveTo>
                  <a:pt x="50" y="13"/>
                </a:moveTo>
                <a:lnTo>
                  <a:pt x="68" y="13"/>
                </a:lnTo>
                <a:lnTo>
                  <a:pt x="68" y="56"/>
                </a:lnTo>
                <a:lnTo>
                  <a:pt x="68" y="56"/>
                </a:lnTo>
                <a:cubicBezTo>
                  <a:pt x="68" y="58"/>
                  <a:pt x="68" y="59"/>
                  <a:pt x="69" y="60"/>
                </a:cubicBezTo>
                <a:lnTo>
                  <a:pt x="54" y="60"/>
                </a:lnTo>
                <a:lnTo>
                  <a:pt x="54" y="60"/>
                </a:lnTo>
                <a:cubicBezTo>
                  <a:pt x="52" y="60"/>
                  <a:pt x="50" y="58"/>
                  <a:pt x="50" y="56"/>
                </a:cubicBezTo>
                <a:lnTo>
                  <a:pt x="50" y="13"/>
                </a:lnTo>
                <a:close/>
                <a:moveTo>
                  <a:pt x="157" y="20"/>
                </a:moveTo>
                <a:lnTo>
                  <a:pt x="157" y="53"/>
                </a:lnTo>
                <a:lnTo>
                  <a:pt x="157" y="53"/>
                </a:lnTo>
                <a:cubicBezTo>
                  <a:pt x="157" y="57"/>
                  <a:pt x="154" y="59"/>
                  <a:pt x="152" y="59"/>
                </a:cubicBezTo>
                <a:lnTo>
                  <a:pt x="140" y="59"/>
                </a:lnTo>
                <a:lnTo>
                  <a:pt x="140" y="59"/>
                </a:lnTo>
                <a:cubicBezTo>
                  <a:pt x="137" y="59"/>
                  <a:pt x="134" y="57"/>
                  <a:pt x="134" y="53"/>
                </a:cubicBezTo>
                <a:lnTo>
                  <a:pt x="134" y="20"/>
                </a:lnTo>
                <a:lnTo>
                  <a:pt x="134" y="20"/>
                </a:lnTo>
                <a:cubicBezTo>
                  <a:pt x="134" y="17"/>
                  <a:pt x="137" y="14"/>
                  <a:pt x="140" y="14"/>
                </a:cubicBezTo>
                <a:lnTo>
                  <a:pt x="152" y="14"/>
                </a:lnTo>
                <a:lnTo>
                  <a:pt x="152" y="14"/>
                </a:lnTo>
                <a:cubicBezTo>
                  <a:pt x="154" y="14"/>
                  <a:pt x="157" y="17"/>
                  <a:pt x="157" y="20"/>
                </a:cubicBezTo>
                <a:close/>
                <a:moveTo>
                  <a:pt x="47" y="209"/>
                </a:moveTo>
                <a:lnTo>
                  <a:pt x="47" y="122"/>
                </a:lnTo>
                <a:lnTo>
                  <a:pt x="47" y="122"/>
                </a:lnTo>
                <a:cubicBezTo>
                  <a:pt x="47" y="117"/>
                  <a:pt x="51" y="113"/>
                  <a:pt x="55" y="113"/>
                </a:cubicBezTo>
                <a:lnTo>
                  <a:pt x="161" y="113"/>
                </a:lnTo>
                <a:lnTo>
                  <a:pt x="161" y="113"/>
                </a:lnTo>
                <a:cubicBezTo>
                  <a:pt x="165" y="113"/>
                  <a:pt x="169" y="117"/>
                  <a:pt x="169" y="122"/>
                </a:cubicBezTo>
                <a:lnTo>
                  <a:pt x="169" y="209"/>
                </a:lnTo>
                <a:lnTo>
                  <a:pt x="47" y="209"/>
                </a:lnTo>
                <a:close/>
                <a:moveTo>
                  <a:pt x="208" y="192"/>
                </a:moveTo>
                <a:lnTo>
                  <a:pt x="208" y="192"/>
                </a:lnTo>
                <a:cubicBezTo>
                  <a:pt x="208" y="201"/>
                  <a:pt x="200" y="209"/>
                  <a:pt x="191" y="209"/>
                </a:cubicBezTo>
                <a:lnTo>
                  <a:pt x="177" y="209"/>
                </a:lnTo>
                <a:lnTo>
                  <a:pt x="177" y="122"/>
                </a:lnTo>
                <a:lnTo>
                  <a:pt x="177" y="122"/>
                </a:lnTo>
                <a:cubicBezTo>
                  <a:pt x="177" y="113"/>
                  <a:pt x="170" y="105"/>
                  <a:pt x="161" y="105"/>
                </a:cubicBezTo>
                <a:lnTo>
                  <a:pt x="55" y="105"/>
                </a:lnTo>
                <a:lnTo>
                  <a:pt x="55" y="105"/>
                </a:lnTo>
                <a:cubicBezTo>
                  <a:pt x="46" y="105"/>
                  <a:pt x="38" y="113"/>
                  <a:pt x="38" y="122"/>
                </a:cubicBezTo>
                <a:lnTo>
                  <a:pt x="38" y="209"/>
                </a:lnTo>
                <a:lnTo>
                  <a:pt x="25" y="209"/>
                </a:lnTo>
                <a:lnTo>
                  <a:pt x="25" y="209"/>
                </a:lnTo>
                <a:cubicBezTo>
                  <a:pt x="15" y="209"/>
                  <a:pt x="8" y="201"/>
                  <a:pt x="8" y="192"/>
                </a:cubicBezTo>
                <a:lnTo>
                  <a:pt x="8" y="26"/>
                </a:lnTo>
                <a:lnTo>
                  <a:pt x="8" y="26"/>
                </a:lnTo>
                <a:cubicBezTo>
                  <a:pt x="8" y="16"/>
                  <a:pt x="15" y="9"/>
                  <a:pt x="25" y="9"/>
                </a:cubicBezTo>
                <a:lnTo>
                  <a:pt x="42" y="9"/>
                </a:lnTo>
                <a:lnTo>
                  <a:pt x="42" y="56"/>
                </a:lnTo>
                <a:lnTo>
                  <a:pt x="42" y="56"/>
                </a:lnTo>
                <a:cubicBezTo>
                  <a:pt x="42" y="63"/>
                  <a:pt x="47" y="69"/>
                  <a:pt x="54" y="69"/>
                </a:cubicBezTo>
                <a:lnTo>
                  <a:pt x="160" y="69"/>
                </a:lnTo>
                <a:lnTo>
                  <a:pt x="160" y="69"/>
                </a:lnTo>
                <a:cubicBezTo>
                  <a:pt x="166" y="69"/>
                  <a:pt x="172" y="63"/>
                  <a:pt x="172" y="56"/>
                </a:cubicBezTo>
                <a:lnTo>
                  <a:pt x="172" y="10"/>
                </a:lnTo>
                <a:lnTo>
                  <a:pt x="208" y="46"/>
                </a:lnTo>
                <a:lnTo>
                  <a:pt x="208" y="192"/>
                </a:lnTo>
                <a:close/>
                <a:moveTo>
                  <a:pt x="61" y="129"/>
                </a:moveTo>
                <a:lnTo>
                  <a:pt x="155" y="129"/>
                </a:lnTo>
                <a:lnTo>
                  <a:pt x="155" y="140"/>
                </a:lnTo>
                <a:lnTo>
                  <a:pt x="61" y="140"/>
                </a:lnTo>
                <a:lnTo>
                  <a:pt x="61" y="129"/>
                </a:lnTo>
                <a:close/>
                <a:moveTo>
                  <a:pt x="61" y="155"/>
                </a:moveTo>
                <a:lnTo>
                  <a:pt x="155" y="155"/>
                </a:lnTo>
                <a:lnTo>
                  <a:pt x="155" y="167"/>
                </a:lnTo>
                <a:lnTo>
                  <a:pt x="61" y="167"/>
                </a:lnTo>
                <a:lnTo>
                  <a:pt x="61" y="155"/>
                </a:lnTo>
                <a:close/>
                <a:moveTo>
                  <a:pt x="61" y="182"/>
                </a:moveTo>
                <a:lnTo>
                  <a:pt x="130" y="182"/>
                </a:lnTo>
                <a:lnTo>
                  <a:pt x="130" y="193"/>
                </a:lnTo>
                <a:lnTo>
                  <a:pt x="61" y="193"/>
                </a:lnTo>
                <a:lnTo>
                  <a:pt x="61" y="1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41801" y="3355836"/>
            <a:ext cx="232156" cy="189516"/>
          </a:xfrm>
          <a:custGeom>
            <a:avLst/>
            <a:gdLst>
              <a:gd name="T0" fmla="*/ 131 w 216"/>
              <a:gd name="T1" fmla="*/ 51 h 178"/>
              <a:gd name="T2" fmla="*/ 84 w 216"/>
              <a:gd name="T3" fmla="*/ 67 h 178"/>
              <a:gd name="T4" fmla="*/ 70 w 216"/>
              <a:gd name="T5" fmla="*/ 51 h 178"/>
              <a:gd name="T6" fmla="*/ 11 w 216"/>
              <a:gd name="T7" fmla="*/ 131 h 178"/>
              <a:gd name="T8" fmla="*/ 34 w 216"/>
              <a:gd name="T9" fmla="*/ 177 h 178"/>
              <a:gd name="T10" fmla="*/ 181 w 216"/>
              <a:gd name="T11" fmla="*/ 177 h 178"/>
              <a:gd name="T12" fmla="*/ 205 w 216"/>
              <a:gd name="T13" fmla="*/ 131 h 178"/>
              <a:gd name="T14" fmla="*/ 193 w 216"/>
              <a:gd name="T15" fmla="*/ 162 h 178"/>
              <a:gd name="T16" fmla="*/ 181 w 216"/>
              <a:gd name="T17" fmla="*/ 169 h 178"/>
              <a:gd name="T18" fmla="*/ 34 w 216"/>
              <a:gd name="T19" fmla="*/ 169 h 178"/>
              <a:gd name="T20" fmla="*/ 23 w 216"/>
              <a:gd name="T21" fmla="*/ 162 h 178"/>
              <a:gd name="T22" fmla="*/ 18 w 216"/>
              <a:gd name="T23" fmla="*/ 135 h 178"/>
              <a:gd name="T24" fmla="*/ 75 w 216"/>
              <a:gd name="T25" fmla="*/ 75 h 178"/>
              <a:gd name="T26" fmla="*/ 140 w 216"/>
              <a:gd name="T27" fmla="*/ 59 h 178"/>
              <a:gd name="T28" fmla="*/ 197 w 216"/>
              <a:gd name="T29" fmla="*/ 135 h 178"/>
              <a:gd name="T30" fmla="*/ 193 w 216"/>
              <a:gd name="T31" fmla="*/ 162 h 178"/>
              <a:gd name="T32" fmla="*/ 215 w 216"/>
              <a:gd name="T33" fmla="*/ 43 h 178"/>
              <a:gd name="T34" fmla="*/ 44 w 216"/>
              <a:gd name="T35" fmla="*/ 0 h 178"/>
              <a:gd name="T36" fmla="*/ 0 w 216"/>
              <a:gd name="T37" fmla="*/ 43 h 178"/>
              <a:gd name="T38" fmla="*/ 0 w 216"/>
              <a:gd name="T39" fmla="*/ 48 h 178"/>
              <a:gd name="T40" fmla="*/ 52 w 216"/>
              <a:gd name="T41" fmla="*/ 61 h 178"/>
              <a:gd name="T42" fmla="*/ 64 w 216"/>
              <a:gd name="T43" fmla="*/ 48 h 178"/>
              <a:gd name="T44" fmla="*/ 64 w 216"/>
              <a:gd name="T45" fmla="*/ 44 h 178"/>
              <a:gd name="T46" fmla="*/ 145 w 216"/>
              <a:gd name="T47" fmla="*/ 39 h 178"/>
              <a:gd name="T48" fmla="*/ 150 w 216"/>
              <a:gd name="T49" fmla="*/ 44 h 178"/>
              <a:gd name="T50" fmla="*/ 150 w 216"/>
              <a:gd name="T51" fmla="*/ 48 h 178"/>
              <a:gd name="T52" fmla="*/ 202 w 216"/>
              <a:gd name="T53" fmla="*/ 61 h 178"/>
              <a:gd name="T54" fmla="*/ 215 w 216"/>
              <a:gd name="T55" fmla="*/ 48 h 178"/>
              <a:gd name="T56" fmla="*/ 202 w 216"/>
              <a:gd name="T57" fmla="*/ 53 h 178"/>
              <a:gd name="T58" fmla="*/ 163 w 216"/>
              <a:gd name="T59" fmla="*/ 53 h 178"/>
              <a:gd name="T60" fmla="*/ 159 w 216"/>
              <a:gd name="T61" fmla="*/ 44 h 178"/>
              <a:gd name="T62" fmla="*/ 145 w 216"/>
              <a:gd name="T63" fmla="*/ 30 h 178"/>
              <a:gd name="T64" fmla="*/ 69 w 216"/>
              <a:gd name="T65" fmla="*/ 30 h 178"/>
              <a:gd name="T66" fmla="*/ 56 w 216"/>
              <a:gd name="T67" fmla="*/ 43 h 178"/>
              <a:gd name="T68" fmla="*/ 56 w 216"/>
              <a:gd name="T69" fmla="*/ 48 h 178"/>
              <a:gd name="T70" fmla="*/ 13 w 216"/>
              <a:gd name="T71" fmla="*/ 53 h 178"/>
              <a:gd name="T72" fmla="*/ 8 w 216"/>
              <a:gd name="T73" fmla="*/ 48 h 178"/>
              <a:gd name="T74" fmla="*/ 8 w 216"/>
              <a:gd name="T75" fmla="*/ 44 h 178"/>
              <a:gd name="T76" fmla="*/ 170 w 216"/>
              <a:gd name="T77" fmla="*/ 9 h 178"/>
              <a:gd name="T78" fmla="*/ 207 w 216"/>
              <a:gd name="T79" fmla="*/ 44 h 178"/>
              <a:gd name="T80" fmla="*/ 207 w 216"/>
              <a:gd name="T81" fmla="*/ 48 h 178"/>
              <a:gd name="T82" fmla="*/ 108 w 216"/>
              <a:gd name="T83" fmla="*/ 84 h 178"/>
              <a:gd name="T84" fmla="*/ 64 w 216"/>
              <a:gd name="T85" fmla="*/ 122 h 178"/>
              <a:gd name="T86" fmla="*/ 108 w 216"/>
              <a:gd name="T87" fmla="*/ 160 h 178"/>
              <a:gd name="T88" fmla="*/ 134 w 216"/>
              <a:gd name="T89" fmla="*/ 153 h 178"/>
              <a:gd name="T90" fmla="*/ 143 w 216"/>
              <a:gd name="T91" fmla="*/ 143 h 178"/>
              <a:gd name="T92" fmla="*/ 150 w 216"/>
              <a:gd name="T93" fmla="*/ 122 h 178"/>
              <a:gd name="T94" fmla="*/ 108 w 216"/>
              <a:gd name="T95" fmla="*/ 84 h 178"/>
              <a:gd name="T96" fmla="*/ 108 w 216"/>
              <a:gd name="T97" fmla="*/ 141 h 178"/>
              <a:gd name="T98" fmla="*/ 97 w 216"/>
              <a:gd name="T99" fmla="*/ 108 h 178"/>
              <a:gd name="T100" fmla="*/ 129 w 216"/>
              <a:gd name="T101" fmla="*/ 122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16" h="178">
                <a:moveTo>
                  <a:pt x="145" y="51"/>
                </a:moveTo>
                <a:lnTo>
                  <a:pt x="131" y="51"/>
                </a:lnTo>
                <a:lnTo>
                  <a:pt x="131" y="67"/>
                </a:lnTo>
                <a:lnTo>
                  <a:pt x="84" y="67"/>
                </a:lnTo>
                <a:lnTo>
                  <a:pt x="84" y="51"/>
                </a:lnTo>
                <a:lnTo>
                  <a:pt x="70" y="51"/>
                </a:lnTo>
                <a:lnTo>
                  <a:pt x="70" y="51"/>
                </a:lnTo>
                <a:cubicBezTo>
                  <a:pt x="70" y="51"/>
                  <a:pt x="43" y="107"/>
                  <a:pt x="11" y="131"/>
                </a:cubicBezTo>
                <a:lnTo>
                  <a:pt x="11" y="131"/>
                </a:lnTo>
                <a:cubicBezTo>
                  <a:pt x="3" y="174"/>
                  <a:pt x="34" y="177"/>
                  <a:pt x="34" y="177"/>
                </a:cubicBezTo>
                <a:lnTo>
                  <a:pt x="181" y="177"/>
                </a:lnTo>
                <a:lnTo>
                  <a:pt x="181" y="177"/>
                </a:lnTo>
                <a:cubicBezTo>
                  <a:pt x="181" y="177"/>
                  <a:pt x="212" y="174"/>
                  <a:pt x="205" y="131"/>
                </a:cubicBezTo>
                <a:lnTo>
                  <a:pt x="205" y="131"/>
                </a:lnTo>
                <a:cubicBezTo>
                  <a:pt x="172" y="107"/>
                  <a:pt x="145" y="51"/>
                  <a:pt x="145" y="51"/>
                </a:cubicBezTo>
                <a:close/>
                <a:moveTo>
                  <a:pt x="193" y="162"/>
                </a:moveTo>
                <a:lnTo>
                  <a:pt x="193" y="162"/>
                </a:lnTo>
                <a:cubicBezTo>
                  <a:pt x="190" y="166"/>
                  <a:pt x="185" y="168"/>
                  <a:pt x="181" y="169"/>
                </a:cubicBezTo>
                <a:lnTo>
                  <a:pt x="34" y="169"/>
                </a:lnTo>
                <a:lnTo>
                  <a:pt x="34" y="169"/>
                </a:lnTo>
                <a:cubicBezTo>
                  <a:pt x="30" y="168"/>
                  <a:pt x="26" y="166"/>
                  <a:pt x="23" y="162"/>
                </a:cubicBezTo>
                <a:lnTo>
                  <a:pt x="23" y="162"/>
                </a:lnTo>
                <a:cubicBezTo>
                  <a:pt x="18" y="156"/>
                  <a:pt x="17" y="147"/>
                  <a:pt x="18" y="135"/>
                </a:cubicBezTo>
                <a:lnTo>
                  <a:pt x="18" y="135"/>
                </a:lnTo>
                <a:cubicBezTo>
                  <a:pt x="45" y="114"/>
                  <a:pt x="68" y="74"/>
                  <a:pt x="75" y="59"/>
                </a:cubicBezTo>
                <a:lnTo>
                  <a:pt x="75" y="75"/>
                </a:lnTo>
                <a:lnTo>
                  <a:pt x="140" y="75"/>
                </a:lnTo>
                <a:lnTo>
                  <a:pt x="140" y="59"/>
                </a:lnTo>
                <a:lnTo>
                  <a:pt x="140" y="59"/>
                </a:lnTo>
                <a:cubicBezTo>
                  <a:pt x="147" y="74"/>
                  <a:pt x="170" y="114"/>
                  <a:pt x="197" y="135"/>
                </a:cubicBezTo>
                <a:lnTo>
                  <a:pt x="197" y="135"/>
                </a:lnTo>
                <a:cubicBezTo>
                  <a:pt x="199" y="147"/>
                  <a:pt x="197" y="156"/>
                  <a:pt x="193" y="162"/>
                </a:cubicBezTo>
                <a:close/>
                <a:moveTo>
                  <a:pt x="215" y="43"/>
                </a:moveTo>
                <a:lnTo>
                  <a:pt x="215" y="43"/>
                </a:lnTo>
                <a:cubicBezTo>
                  <a:pt x="214" y="19"/>
                  <a:pt x="194" y="0"/>
                  <a:pt x="170" y="0"/>
                </a:cubicBezTo>
                <a:lnTo>
                  <a:pt x="44" y="0"/>
                </a:lnTo>
                <a:lnTo>
                  <a:pt x="44" y="0"/>
                </a:lnTo>
                <a:cubicBezTo>
                  <a:pt x="21" y="0"/>
                  <a:pt x="1" y="19"/>
                  <a:pt x="0" y="43"/>
                </a:cubicBezTo>
                <a:lnTo>
                  <a:pt x="0" y="48"/>
                </a:lnTo>
                <a:lnTo>
                  <a:pt x="0" y="48"/>
                </a:lnTo>
                <a:cubicBezTo>
                  <a:pt x="0" y="55"/>
                  <a:pt x="6" y="61"/>
                  <a:pt x="13" y="61"/>
                </a:cubicBezTo>
                <a:lnTo>
                  <a:pt x="52" y="61"/>
                </a:lnTo>
                <a:lnTo>
                  <a:pt x="52" y="61"/>
                </a:lnTo>
                <a:cubicBezTo>
                  <a:pt x="59" y="61"/>
                  <a:pt x="64" y="55"/>
                  <a:pt x="64" y="48"/>
                </a:cubicBezTo>
                <a:lnTo>
                  <a:pt x="64" y="44"/>
                </a:lnTo>
                <a:lnTo>
                  <a:pt x="64" y="44"/>
                </a:lnTo>
                <a:cubicBezTo>
                  <a:pt x="64" y="41"/>
                  <a:pt x="67" y="39"/>
                  <a:pt x="69" y="39"/>
                </a:cubicBezTo>
                <a:lnTo>
                  <a:pt x="145" y="39"/>
                </a:lnTo>
                <a:lnTo>
                  <a:pt x="145" y="39"/>
                </a:lnTo>
                <a:cubicBezTo>
                  <a:pt x="148" y="39"/>
                  <a:pt x="150" y="41"/>
                  <a:pt x="150" y="44"/>
                </a:cubicBezTo>
                <a:lnTo>
                  <a:pt x="150" y="48"/>
                </a:lnTo>
                <a:lnTo>
                  <a:pt x="150" y="48"/>
                </a:lnTo>
                <a:cubicBezTo>
                  <a:pt x="150" y="55"/>
                  <a:pt x="156" y="61"/>
                  <a:pt x="163" y="61"/>
                </a:cubicBezTo>
                <a:lnTo>
                  <a:pt x="202" y="61"/>
                </a:lnTo>
                <a:lnTo>
                  <a:pt x="202" y="61"/>
                </a:lnTo>
                <a:cubicBezTo>
                  <a:pt x="210" y="61"/>
                  <a:pt x="215" y="55"/>
                  <a:pt x="215" y="48"/>
                </a:cubicBezTo>
                <a:lnTo>
                  <a:pt x="215" y="43"/>
                </a:lnTo>
                <a:close/>
                <a:moveTo>
                  <a:pt x="202" y="53"/>
                </a:moveTo>
                <a:lnTo>
                  <a:pt x="163" y="53"/>
                </a:lnTo>
                <a:lnTo>
                  <a:pt x="163" y="53"/>
                </a:lnTo>
                <a:cubicBezTo>
                  <a:pt x="161" y="53"/>
                  <a:pt x="159" y="51"/>
                  <a:pt x="159" y="48"/>
                </a:cubicBezTo>
                <a:lnTo>
                  <a:pt x="159" y="44"/>
                </a:lnTo>
                <a:lnTo>
                  <a:pt x="159" y="44"/>
                </a:lnTo>
                <a:cubicBezTo>
                  <a:pt x="159" y="36"/>
                  <a:pt x="153" y="30"/>
                  <a:pt x="145" y="30"/>
                </a:cubicBezTo>
                <a:lnTo>
                  <a:pt x="69" y="30"/>
                </a:lnTo>
                <a:lnTo>
                  <a:pt x="69" y="30"/>
                </a:lnTo>
                <a:cubicBezTo>
                  <a:pt x="62" y="30"/>
                  <a:pt x="56" y="36"/>
                  <a:pt x="56" y="43"/>
                </a:cubicBezTo>
                <a:lnTo>
                  <a:pt x="56" y="43"/>
                </a:lnTo>
                <a:lnTo>
                  <a:pt x="56" y="48"/>
                </a:lnTo>
                <a:lnTo>
                  <a:pt x="56" y="48"/>
                </a:lnTo>
                <a:cubicBezTo>
                  <a:pt x="56" y="51"/>
                  <a:pt x="54" y="53"/>
                  <a:pt x="52" y="53"/>
                </a:cubicBezTo>
                <a:lnTo>
                  <a:pt x="13" y="53"/>
                </a:lnTo>
                <a:lnTo>
                  <a:pt x="13" y="53"/>
                </a:lnTo>
                <a:cubicBezTo>
                  <a:pt x="10" y="53"/>
                  <a:pt x="8" y="51"/>
                  <a:pt x="8" y="48"/>
                </a:cubicBezTo>
                <a:lnTo>
                  <a:pt x="8" y="44"/>
                </a:lnTo>
                <a:lnTo>
                  <a:pt x="8" y="44"/>
                </a:lnTo>
                <a:cubicBezTo>
                  <a:pt x="9" y="24"/>
                  <a:pt x="25" y="9"/>
                  <a:pt x="44" y="9"/>
                </a:cubicBezTo>
                <a:lnTo>
                  <a:pt x="170" y="9"/>
                </a:lnTo>
                <a:lnTo>
                  <a:pt x="170" y="9"/>
                </a:lnTo>
                <a:cubicBezTo>
                  <a:pt x="190" y="9"/>
                  <a:pt x="206" y="24"/>
                  <a:pt x="207" y="44"/>
                </a:cubicBezTo>
                <a:lnTo>
                  <a:pt x="207" y="48"/>
                </a:lnTo>
                <a:lnTo>
                  <a:pt x="207" y="48"/>
                </a:lnTo>
                <a:cubicBezTo>
                  <a:pt x="207" y="51"/>
                  <a:pt x="205" y="53"/>
                  <a:pt x="202" y="53"/>
                </a:cubicBezTo>
                <a:close/>
                <a:moveTo>
                  <a:pt x="108" y="84"/>
                </a:moveTo>
                <a:lnTo>
                  <a:pt x="108" y="84"/>
                </a:lnTo>
                <a:cubicBezTo>
                  <a:pt x="84" y="84"/>
                  <a:pt x="64" y="101"/>
                  <a:pt x="64" y="122"/>
                </a:cubicBezTo>
                <a:lnTo>
                  <a:pt x="64" y="122"/>
                </a:lnTo>
                <a:cubicBezTo>
                  <a:pt x="64" y="143"/>
                  <a:pt x="84" y="160"/>
                  <a:pt x="108" y="160"/>
                </a:cubicBezTo>
                <a:lnTo>
                  <a:pt x="108" y="160"/>
                </a:lnTo>
                <a:cubicBezTo>
                  <a:pt x="117" y="161"/>
                  <a:pt x="126" y="158"/>
                  <a:pt x="134" y="153"/>
                </a:cubicBezTo>
                <a:lnTo>
                  <a:pt x="126" y="138"/>
                </a:lnTo>
                <a:lnTo>
                  <a:pt x="143" y="143"/>
                </a:lnTo>
                <a:lnTo>
                  <a:pt x="143" y="143"/>
                </a:lnTo>
                <a:cubicBezTo>
                  <a:pt x="148" y="137"/>
                  <a:pt x="150" y="130"/>
                  <a:pt x="150" y="122"/>
                </a:cubicBezTo>
                <a:lnTo>
                  <a:pt x="150" y="122"/>
                </a:lnTo>
                <a:cubicBezTo>
                  <a:pt x="150" y="101"/>
                  <a:pt x="131" y="84"/>
                  <a:pt x="108" y="84"/>
                </a:cubicBezTo>
                <a:close/>
                <a:moveTo>
                  <a:pt x="108" y="141"/>
                </a:moveTo>
                <a:lnTo>
                  <a:pt x="108" y="141"/>
                </a:lnTo>
                <a:cubicBezTo>
                  <a:pt x="91" y="139"/>
                  <a:pt x="85" y="119"/>
                  <a:pt x="97" y="108"/>
                </a:cubicBezTo>
                <a:lnTo>
                  <a:pt x="97" y="108"/>
                </a:lnTo>
                <a:cubicBezTo>
                  <a:pt x="109" y="97"/>
                  <a:pt x="129" y="106"/>
                  <a:pt x="129" y="122"/>
                </a:cubicBezTo>
                <a:lnTo>
                  <a:pt x="129" y="122"/>
                </a:lnTo>
                <a:cubicBezTo>
                  <a:pt x="128" y="133"/>
                  <a:pt x="119" y="141"/>
                  <a:pt x="108" y="1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72747" y="3346360"/>
            <a:ext cx="198992" cy="213204"/>
          </a:xfrm>
          <a:custGeom>
            <a:avLst/>
            <a:gdLst>
              <a:gd name="T0" fmla="*/ 185 w 186"/>
              <a:gd name="T1" fmla="*/ 99 h 200"/>
              <a:gd name="T2" fmla="*/ 160 w 186"/>
              <a:gd name="T3" fmla="*/ 85 h 200"/>
              <a:gd name="T4" fmla="*/ 160 w 186"/>
              <a:gd name="T5" fmla="*/ 36 h 200"/>
              <a:gd name="T6" fmla="*/ 120 w 186"/>
              <a:gd name="T7" fmla="*/ 0 h 200"/>
              <a:gd name="T8" fmla="*/ 80 w 186"/>
              <a:gd name="T9" fmla="*/ 109 h 200"/>
              <a:gd name="T10" fmla="*/ 80 w 186"/>
              <a:gd name="T11" fmla="*/ 163 h 200"/>
              <a:gd name="T12" fmla="*/ 51 w 186"/>
              <a:gd name="T13" fmla="*/ 191 h 200"/>
              <a:gd name="T14" fmla="*/ 21 w 186"/>
              <a:gd name="T15" fmla="*/ 163 h 200"/>
              <a:gd name="T16" fmla="*/ 26 w 186"/>
              <a:gd name="T17" fmla="*/ 62 h 200"/>
              <a:gd name="T18" fmla="*/ 34 w 186"/>
              <a:gd name="T19" fmla="*/ 54 h 200"/>
              <a:gd name="T20" fmla="*/ 29 w 186"/>
              <a:gd name="T21" fmla="*/ 17 h 200"/>
              <a:gd name="T22" fmla="*/ 6 w 186"/>
              <a:gd name="T23" fmla="*/ 3 h 200"/>
              <a:gd name="T24" fmla="*/ 0 w 186"/>
              <a:gd name="T25" fmla="*/ 17 h 200"/>
              <a:gd name="T26" fmla="*/ 0 w 186"/>
              <a:gd name="T27" fmla="*/ 54 h 200"/>
              <a:gd name="T28" fmla="*/ 13 w 186"/>
              <a:gd name="T29" fmla="*/ 62 h 200"/>
              <a:gd name="T30" fmla="*/ 13 w 186"/>
              <a:gd name="T31" fmla="*/ 163 h 200"/>
              <a:gd name="T32" fmla="*/ 51 w 186"/>
              <a:gd name="T33" fmla="*/ 199 h 200"/>
              <a:gd name="T34" fmla="*/ 89 w 186"/>
              <a:gd name="T35" fmla="*/ 106 h 200"/>
              <a:gd name="T36" fmla="*/ 89 w 186"/>
              <a:gd name="T37" fmla="*/ 36 h 200"/>
              <a:gd name="T38" fmla="*/ 120 w 186"/>
              <a:gd name="T39" fmla="*/ 9 h 200"/>
              <a:gd name="T40" fmla="*/ 152 w 186"/>
              <a:gd name="T41" fmla="*/ 36 h 200"/>
              <a:gd name="T42" fmla="*/ 141 w 186"/>
              <a:gd name="T43" fmla="*/ 85 h 200"/>
              <a:gd name="T44" fmla="*/ 127 w 186"/>
              <a:gd name="T45" fmla="*/ 99 h 200"/>
              <a:gd name="T46" fmla="*/ 137 w 186"/>
              <a:gd name="T47" fmla="*/ 163 h 200"/>
              <a:gd name="T48" fmla="*/ 176 w 186"/>
              <a:gd name="T49" fmla="*/ 194 h 200"/>
              <a:gd name="T50" fmla="*/ 185 w 186"/>
              <a:gd name="T51" fmla="*/ 163 h 200"/>
              <a:gd name="T52" fmla="*/ 151 w 186"/>
              <a:gd name="T53" fmla="*/ 185 h 200"/>
              <a:gd name="T54" fmla="*/ 145 w 186"/>
              <a:gd name="T55" fmla="*/ 174 h 200"/>
              <a:gd name="T56" fmla="*/ 151 w 186"/>
              <a:gd name="T57" fmla="*/ 185 h 200"/>
              <a:gd name="T58" fmla="*/ 161 w 186"/>
              <a:gd name="T59" fmla="*/ 185 h 200"/>
              <a:gd name="T60" fmla="*/ 167 w 186"/>
              <a:gd name="T61" fmla="*/ 174 h 200"/>
              <a:gd name="T62" fmla="*/ 177 w 186"/>
              <a:gd name="T63" fmla="*/ 155 h 200"/>
              <a:gd name="T64" fmla="*/ 136 w 186"/>
              <a:gd name="T65" fmla="*/ 99 h 200"/>
              <a:gd name="T66" fmla="*/ 141 w 186"/>
              <a:gd name="T67" fmla="*/ 94 h 200"/>
              <a:gd name="T68" fmla="*/ 171 w 186"/>
              <a:gd name="T69" fmla="*/ 94 h 200"/>
              <a:gd name="T70" fmla="*/ 177 w 186"/>
              <a:gd name="T71" fmla="*/ 155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6" h="200">
                <a:moveTo>
                  <a:pt x="185" y="99"/>
                </a:moveTo>
                <a:lnTo>
                  <a:pt x="185" y="99"/>
                </a:lnTo>
                <a:cubicBezTo>
                  <a:pt x="185" y="92"/>
                  <a:pt x="179" y="85"/>
                  <a:pt x="171" y="85"/>
                </a:cubicBezTo>
                <a:lnTo>
                  <a:pt x="160" y="85"/>
                </a:lnTo>
                <a:lnTo>
                  <a:pt x="160" y="36"/>
                </a:lnTo>
                <a:lnTo>
                  <a:pt x="160" y="36"/>
                </a:lnTo>
                <a:cubicBezTo>
                  <a:pt x="160" y="17"/>
                  <a:pt x="142" y="0"/>
                  <a:pt x="120" y="0"/>
                </a:cubicBezTo>
                <a:lnTo>
                  <a:pt x="120" y="0"/>
                </a:lnTo>
                <a:cubicBezTo>
                  <a:pt x="98" y="0"/>
                  <a:pt x="80" y="17"/>
                  <a:pt x="80" y="36"/>
                </a:cubicBezTo>
                <a:lnTo>
                  <a:pt x="80" y="109"/>
                </a:lnTo>
                <a:lnTo>
                  <a:pt x="80" y="109"/>
                </a:lnTo>
                <a:lnTo>
                  <a:pt x="80" y="163"/>
                </a:lnTo>
                <a:lnTo>
                  <a:pt x="80" y="163"/>
                </a:lnTo>
                <a:cubicBezTo>
                  <a:pt x="79" y="179"/>
                  <a:pt x="66" y="191"/>
                  <a:pt x="51" y="191"/>
                </a:cubicBezTo>
                <a:lnTo>
                  <a:pt x="51" y="191"/>
                </a:lnTo>
                <a:cubicBezTo>
                  <a:pt x="35" y="191"/>
                  <a:pt x="22" y="179"/>
                  <a:pt x="21" y="163"/>
                </a:cubicBezTo>
                <a:lnTo>
                  <a:pt x="21" y="62"/>
                </a:lnTo>
                <a:lnTo>
                  <a:pt x="26" y="62"/>
                </a:lnTo>
                <a:lnTo>
                  <a:pt x="26" y="62"/>
                </a:lnTo>
                <a:cubicBezTo>
                  <a:pt x="31" y="62"/>
                  <a:pt x="34" y="59"/>
                  <a:pt x="34" y="54"/>
                </a:cubicBezTo>
                <a:lnTo>
                  <a:pt x="34" y="17"/>
                </a:lnTo>
                <a:lnTo>
                  <a:pt x="29" y="17"/>
                </a:lnTo>
                <a:lnTo>
                  <a:pt x="29" y="3"/>
                </a:lnTo>
                <a:lnTo>
                  <a:pt x="6" y="3"/>
                </a:lnTo>
                <a:lnTo>
                  <a:pt x="6" y="17"/>
                </a:lnTo>
                <a:lnTo>
                  <a:pt x="0" y="17"/>
                </a:lnTo>
                <a:lnTo>
                  <a:pt x="0" y="54"/>
                </a:lnTo>
                <a:lnTo>
                  <a:pt x="0" y="54"/>
                </a:lnTo>
                <a:cubicBezTo>
                  <a:pt x="0" y="59"/>
                  <a:pt x="4" y="62"/>
                  <a:pt x="8" y="62"/>
                </a:cubicBezTo>
                <a:lnTo>
                  <a:pt x="13" y="62"/>
                </a:lnTo>
                <a:lnTo>
                  <a:pt x="13" y="163"/>
                </a:lnTo>
                <a:lnTo>
                  <a:pt x="13" y="163"/>
                </a:lnTo>
                <a:cubicBezTo>
                  <a:pt x="14" y="183"/>
                  <a:pt x="31" y="199"/>
                  <a:pt x="51" y="199"/>
                </a:cubicBezTo>
                <a:lnTo>
                  <a:pt x="51" y="199"/>
                </a:lnTo>
                <a:cubicBezTo>
                  <a:pt x="71" y="199"/>
                  <a:pt x="88" y="183"/>
                  <a:pt x="89" y="163"/>
                </a:cubicBezTo>
                <a:lnTo>
                  <a:pt x="89" y="106"/>
                </a:lnTo>
                <a:lnTo>
                  <a:pt x="89" y="106"/>
                </a:lnTo>
                <a:lnTo>
                  <a:pt x="89" y="36"/>
                </a:lnTo>
                <a:lnTo>
                  <a:pt x="89" y="36"/>
                </a:lnTo>
                <a:cubicBezTo>
                  <a:pt x="89" y="21"/>
                  <a:pt x="102" y="9"/>
                  <a:pt x="120" y="9"/>
                </a:cubicBezTo>
                <a:lnTo>
                  <a:pt x="120" y="9"/>
                </a:lnTo>
                <a:cubicBezTo>
                  <a:pt x="138" y="9"/>
                  <a:pt x="152" y="21"/>
                  <a:pt x="152" y="36"/>
                </a:cubicBezTo>
                <a:lnTo>
                  <a:pt x="152" y="85"/>
                </a:lnTo>
                <a:lnTo>
                  <a:pt x="141" y="85"/>
                </a:lnTo>
                <a:lnTo>
                  <a:pt x="141" y="85"/>
                </a:lnTo>
                <a:cubicBezTo>
                  <a:pt x="134" y="85"/>
                  <a:pt x="127" y="92"/>
                  <a:pt x="127" y="99"/>
                </a:cubicBezTo>
                <a:lnTo>
                  <a:pt x="127" y="163"/>
                </a:lnTo>
                <a:lnTo>
                  <a:pt x="137" y="163"/>
                </a:lnTo>
                <a:lnTo>
                  <a:pt x="137" y="194"/>
                </a:lnTo>
                <a:lnTo>
                  <a:pt x="176" y="194"/>
                </a:lnTo>
                <a:lnTo>
                  <a:pt x="176" y="163"/>
                </a:lnTo>
                <a:lnTo>
                  <a:pt x="185" y="163"/>
                </a:lnTo>
                <a:lnTo>
                  <a:pt x="185" y="99"/>
                </a:lnTo>
                <a:close/>
                <a:moveTo>
                  <a:pt x="151" y="185"/>
                </a:moveTo>
                <a:lnTo>
                  <a:pt x="145" y="185"/>
                </a:lnTo>
                <a:lnTo>
                  <a:pt x="145" y="174"/>
                </a:lnTo>
                <a:lnTo>
                  <a:pt x="151" y="174"/>
                </a:lnTo>
                <a:lnTo>
                  <a:pt x="151" y="185"/>
                </a:lnTo>
                <a:close/>
                <a:moveTo>
                  <a:pt x="167" y="185"/>
                </a:moveTo>
                <a:lnTo>
                  <a:pt x="161" y="185"/>
                </a:lnTo>
                <a:lnTo>
                  <a:pt x="161" y="174"/>
                </a:lnTo>
                <a:lnTo>
                  <a:pt x="167" y="174"/>
                </a:lnTo>
                <a:lnTo>
                  <a:pt x="167" y="185"/>
                </a:lnTo>
                <a:close/>
                <a:moveTo>
                  <a:pt x="177" y="155"/>
                </a:moveTo>
                <a:lnTo>
                  <a:pt x="136" y="155"/>
                </a:lnTo>
                <a:lnTo>
                  <a:pt x="136" y="99"/>
                </a:lnTo>
                <a:lnTo>
                  <a:pt x="136" y="99"/>
                </a:lnTo>
                <a:cubicBezTo>
                  <a:pt x="136" y="96"/>
                  <a:pt x="138" y="94"/>
                  <a:pt x="141" y="94"/>
                </a:cubicBezTo>
                <a:lnTo>
                  <a:pt x="171" y="94"/>
                </a:lnTo>
                <a:lnTo>
                  <a:pt x="171" y="94"/>
                </a:lnTo>
                <a:cubicBezTo>
                  <a:pt x="174" y="94"/>
                  <a:pt x="177" y="96"/>
                  <a:pt x="177" y="99"/>
                </a:cubicBezTo>
                <a:lnTo>
                  <a:pt x="177" y="15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75270" y="3332145"/>
            <a:ext cx="217943" cy="232158"/>
          </a:xfrm>
          <a:custGeom>
            <a:avLst/>
            <a:gdLst>
              <a:gd name="T0" fmla="*/ 182 w 204"/>
              <a:gd name="T1" fmla="*/ 186 h 218"/>
              <a:gd name="T2" fmla="*/ 171 w 204"/>
              <a:gd name="T3" fmla="*/ 186 h 218"/>
              <a:gd name="T4" fmla="*/ 115 w 204"/>
              <a:gd name="T5" fmla="*/ 0 h 218"/>
              <a:gd name="T6" fmla="*/ 90 w 204"/>
              <a:gd name="T7" fmla="*/ 0 h 218"/>
              <a:gd name="T8" fmla="*/ 33 w 204"/>
              <a:gd name="T9" fmla="*/ 186 h 218"/>
              <a:gd name="T10" fmla="*/ 21 w 204"/>
              <a:gd name="T11" fmla="*/ 186 h 218"/>
              <a:gd name="T12" fmla="*/ 21 w 204"/>
              <a:gd name="T13" fmla="*/ 186 h 218"/>
              <a:gd name="T14" fmla="*/ 21 w 204"/>
              <a:gd name="T15" fmla="*/ 217 h 218"/>
              <a:gd name="T16" fmla="*/ 182 w 204"/>
              <a:gd name="T17" fmla="*/ 217 h 218"/>
              <a:gd name="T18" fmla="*/ 182 w 204"/>
              <a:gd name="T19" fmla="*/ 217 h 218"/>
              <a:gd name="T20" fmla="*/ 182 w 204"/>
              <a:gd name="T21" fmla="*/ 186 h 218"/>
              <a:gd name="T22" fmla="*/ 144 w 204"/>
              <a:gd name="T23" fmla="*/ 125 h 218"/>
              <a:gd name="T24" fmla="*/ 60 w 204"/>
              <a:gd name="T25" fmla="*/ 125 h 218"/>
              <a:gd name="T26" fmla="*/ 72 w 204"/>
              <a:gd name="T27" fmla="*/ 88 h 218"/>
              <a:gd name="T28" fmla="*/ 132 w 204"/>
              <a:gd name="T29" fmla="*/ 88 h 218"/>
              <a:gd name="T30" fmla="*/ 144 w 204"/>
              <a:gd name="T31" fmla="*/ 125 h 218"/>
              <a:gd name="T32" fmla="*/ 96 w 204"/>
              <a:gd name="T33" fmla="*/ 8 h 218"/>
              <a:gd name="T34" fmla="*/ 109 w 204"/>
              <a:gd name="T35" fmla="*/ 8 h 218"/>
              <a:gd name="T36" fmla="*/ 119 w 204"/>
              <a:gd name="T37" fmla="*/ 42 h 218"/>
              <a:gd name="T38" fmla="*/ 86 w 204"/>
              <a:gd name="T39" fmla="*/ 42 h 218"/>
              <a:gd name="T40" fmla="*/ 96 w 204"/>
              <a:gd name="T41" fmla="*/ 8 h 218"/>
              <a:gd name="T42" fmla="*/ 182 w 204"/>
              <a:gd name="T43" fmla="*/ 209 h 218"/>
              <a:gd name="T44" fmla="*/ 21 w 204"/>
              <a:gd name="T45" fmla="*/ 209 h 218"/>
              <a:gd name="T46" fmla="*/ 21 w 204"/>
              <a:gd name="T47" fmla="*/ 209 h 218"/>
              <a:gd name="T48" fmla="*/ 21 w 204"/>
              <a:gd name="T49" fmla="*/ 194 h 218"/>
              <a:gd name="T50" fmla="*/ 39 w 204"/>
              <a:gd name="T51" fmla="*/ 194 h 218"/>
              <a:gd name="T52" fmla="*/ 46 w 204"/>
              <a:gd name="T53" fmla="*/ 172 h 218"/>
              <a:gd name="T54" fmla="*/ 158 w 204"/>
              <a:gd name="T55" fmla="*/ 172 h 218"/>
              <a:gd name="T56" fmla="*/ 164 w 204"/>
              <a:gd name="T57" fmla="*/ 194 h 218"/>
              <a:gd name="T58" fmla="*/ 182 w 204"/>
              <a:gd name="T59" fmla="*/ 194 h 218"/>
              <a:gd name="T60" fmla="*/ 182 w 204"/>
              <a:gd name="T61" fmla="*/ 194 h 218"/>
              <a:gd name="T62" fmla="*/ 182 w 204"/>
              <a:gd name="T63" fmla="*/ 209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4" h="218">
                <a:moveTo>
                  <a:pt x="182" y="186"/>
                </a:moveTo>
                <a:lnTo>
                  <a:pt x="171" y="186"/>
                </a:lnTo>
                <a:lnTo>
                  <a:pt x="115" y="0"/>
                </a:lnTo>
                <a:lnTo>
                  <a:pt x="90" y="0"/>
                </a:lnTo>
                <a:lnTo>
                  <a:pt x="33" y="186"/>
                </a:lnTo>
                <a:lnTo>
                  <a:pt x="21" y="186"/>
                </a:lnTo>
                <a:lnTo>
                  <a:pt x="21" y="186"/>
                </a:lnTo>
                <a:cubicBezTo>
                  <a:pt x="0" y="186"/>
                  <a:pt x="0" y="217"/>
                  <a:pt x="21" y="217"/>
                </a:cubicBezTo>
                <a:lnTo>
                  <a:pt x="182" y="217"/>
                </a:lnTo>
                <a:lnTo>
                  <a:pt x="182" y="217"/>
                </a:lnTo>
                <a:cubicBezTo>
                  <a:pt x="203" y="217"/>
                  <a:pt x="203" y="186"/>
                  <a:pt x="182" y="186"/>
                </a:cubicBezTo>
                <a:close/>
                <a:moveTo>
                  <a:pt x="144" y="125"/>
                </a:moveTo>
                <a:lnTo>
                  <a:pt x="60" y="125"/>
                </a:lnTo>
                <a:lnTo>
                  <a:pt x="72" y="88"/>
                </a:lnTo>
                <a:lnTo>
                  <a:pt x="132" y="88"/>
                </a:lnTo>
                <a:lnTo>
                  <a:pt x="144" y="125"/>
                </a:lnTo>
                <a:close/>
                <a:moveTo>
                  <a:pt x="96" y="8"/>
                </a:moveTo>
                <a:lnTo>
                  <a:pt x="109" y="8"/>
                </a:lnTo>
                <a:lnTo>
                  <a:pt x="119" y="42"/>
                </a:lnTo>
                <a:lnTo>
                  <a:pt x="86" y="42"/>
                </a:lnTo>
                <a:lnTo>
                  <a:pt x="96" y="8"/>
                </a:lnTo>
                <a:close/>
                <a:moveTo>
                  <a:pt x="182" y="209"/>
                </a:moveTo>
                <a:lnTo>
                  <a:pt x="21" y="209"/>
                </a:lnTo>
                <a:lnTo>
                  <a:pt x="21" y="209"/>
                </a:lnTo>
                <a:cubicBezTo>
                  <a:pt x="12" y="209"/>
                  <a:pt x="12" y="194"/>
                  <a:pt x="21" y="194"/>
                </a:cubicBezTo>
                <a:lnTo>
                  <a:pt x="39" y="194"/>
                </a:lnTo>
                <a:lnTo>
                  <a:pt x="46" y="172"/>
                </a:lnTo>
                <a:lnTo>
                  <a:pt x="158" y="172"/>
                </a:lnTo>
                <a:lnTo>
                  <a:pt x="164" y="194"/>
                </a:lnTo>
                <a:lnTo>
                  <a:pt x="182" y="194"/>
                </a:lnTo>
                <a:lnTo>
                  <a:pt x="182" y="194"/>
                </a:lnTo>
                <a:cubicBezTo>
                  <a:pt x="192" y="194"/>
                  <a:pt x="192" y="209"/>
                  <a:pt x="182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9" name="出自【趣你的PPT】(微信:qunideppt)：最优质的PPT资源库"/>
          <p:cNvSpPr txBox="1"/>
          <p:nvPr/>
        </p:nvSpPr>
        <p:spPr>
          <a:xfrm>
            <a:off x="2370342" y="104060"/>
            <a:ext cx="4403317" cy="753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96" dirty="0">
                <a:solidFill>
                  <a:schemeClr val="accent1"/>
                </a:solidFill>
                <a:latin typeface="微软雅黑" panose="020B0503020204020204" pitchFamily="34" charset="-122"/>
              </a:rPr>
              <a:t>可编辑图标赠送</a:t>
            </a:r>
          </a:p>
        </p:txBody>
      </p:sp>
    </p:spTree>
    <p:extLst>
      <p:ext uri="{BB962C8B-B14F-4D97-AF65-F5344CB8AC3E}">
        <p14:creationId xmlns:p14="http://schemas.microsoft.com/office/powerpoint/2010/main" val="2200108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/>
          <p:nvPr/>
        </p:nvSpPr>
        <p:spPr>
          <a:xfrm>
            <a:off x="1278548" y="1786920"/>
            <a:ext cx="65869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您好，标题的字体为：方正清刻本悦宋简体，有需要您可以在求字体网（</a:t>
            </a:r>
            <a:r>
              <a:rPr lang="en-US" altLang="zh-CN" sz="24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www.qiuziti.com</a:t>
            </a:r>
            <a:r>
              <a:rPr lang="zh-CN" altLang="en-US" sz="24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）上面进行下载，点击文件即可安装。重启</a:t>
            </a:r>
            <a:r>
              <a:rPr lang="en-US" altLang="zh-CN" sz="2400" dirty="0" err="1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2400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及其他设计软件，字体就出现啦。祝您演说愉快！</a:t>
            </a:r>
          </a:p>
        </p:txBody>
      </p:sp>
    </p:spTree>
    <p:extLst>
      <p:ext uri="{BB962C8B-B14F-4D97-AF65-F5344CB8AC3E}">
        <p14:creationId xmlns:p14="http://schemas.microsoft.com/office/powerpoint/2010/main" val="1618404769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487782" y="2322211"/>
            <a:ext cx="270368" cy="293675"/>
          </a:xfrm>
          <a:custGeom>
            <a:avLst/>
            <a:gdLst>
              <a:gd name="T0" fmla="*/ 145 w 255"/>
              <a:gd name="T1" fmla="*/ 253 h 279"/>
              <a:gd name="T2" fmla="*/ 145 w 255"/>
              <a:gd name="T3" fmla="*/ 253 h 279"/>
              <a:gd name="T4" fmla="*/ 69 w 255"/>
              <a:gd name="T5" fmla="*/ 68 h 279"/>
              <a:gd name="T6" fmla="*/ 69 w 255"/>
              <a:gd name="T7" fmla="*/ 68 h 279"/>
              <a:gd name="T8" fmla="*/ 254 w 255"/>
              <a:gd name="T9" fmla="*/ 145 h 279"/>
              <a:gd name="T10" fmla="*/ 254 w 255"/>
              <a:gd name="T11" fmla="*/ 145 h 279"/>
              <a:gd name="T12" fmla="*/ 145 w 255"/>
              <a:gd name="T13" fmla="*/ 253 h 279"/>
              <a:gd name="T14" fmla="*/ 145 w 255"/>
              <a:gd name="T15" fmla="*/ 45 h 279"/>
              <a:gd name="T16" fmla="*/ 145 w 255"/>
              <a:gd name="T17" fmla="*/ 45 h 279"/>
              <a:gd name="T18" fmla="*/ 75 w 255"/>
              <a:gd name="T19" fmla="*/ 216 h 279"/>
              <a:gd name="T20" fmla="*/ 75 w 255"/>
              <a:gd name="T21" fmla="*/ 216 h 279"/>
              <a:gd name="T22" fmla="*/ 245 w 255"/>
              <a:gd name="T23" fmla="*/ 145 h 279"/>
              <a:gd name="T24" fmla="*/ 245 w 255"/>
              <a:gd name="T25" fmla="*/ 145 h 279"/>
              <a:gd name="T26" fmla="*/ 145 w 255"/>
              <a:gd name="T27" fmla="*/ 45 h 279"/>
              <a:gd name="T28" fmla="*/ 171 w 255"/>
              <a:gd name="T29" fmla="*/ 99 h 279"/>
              <a:gd name="T30" fmla="*/ 171 w 255"/>
              <a:gd name="T31" fmla="*/ 99 h 279"/>
              <a:gd name="T32" fmla="*/ 161 w 255"/>
              <a:gd name="T33" fmla="*/ 121 h 279"/>
              <a:gd name="T34" fmla="*/ 161 w 255"/>
              <a:gd name="T35" fmla="*/ 121 h 279"/>
              <a:gd name="T36" fmla="*/ 183 w 255"/>
              <a:gd name="T37" fmla="*/ 112 h 279"/>
              <a:gd name="T38" fmla="*/ 183 w 255"/>
              <a:gd name="T39" fmla="*/ 112 h 279"/>
              <a:gd name="T40" fmla="*/ 171 w 255"/>
              <a:gd name="T41" fmla="*/ 99 h 279"/>
              <a:gd name="T42" fmla="*/ 118 w 255"/>
              <a:gd name="T43" fmla="*/ 99 h 279"/>
              <a:gd name="T44" fmla="*/ 118 w 255"/>
              <a:gd name="T45" fmla="*/ 99 h 279"/>
              <a:gd name="T46" fmla="*/ 109 w 255"/>
              <a:gd name="T47" fmla="*/ 121 h 279"/>
              <a:gd name="T48" fmla="*/ 109 w 255"/>
              <a:gd name="T49" fmla="*/ 121 h 279"/>
              <a:gd name="T50" fmla="*/ 131 w 255"/>
              <a:gd name="T51" fmla="*/ 112 h 279"/>
              <a:gd name="T52" fmla="*/ 131 w 255"/>
              <a:gd name="T53" fmla="*/ 112 h 279"/>
              <a:gd name="T54" fmla="*/ 118 w 255"/>
              <a:gd name="T55" fmla="*/ 99 h 279"/>
              <a:gd name="T56" fmla="*/ 196 w 255"/>
              <a:gd name="T57" fmla="*/ 167 h 279"/>
              <a:gd name="T58" fmla="*/ 196 w 255"/>
              <a:gd name="T59" fmla="*/ 167 h 279"/>
              <a:gd name="T60" fmla="*/ 166 w 255"/>
              <a:gd name="T61" fmla="*/ 150 h 279"/>
              <a:gd name="T62" fmla="*/ 166 w 255"/>
              <a:gd name="T63" fmla="*/ 150 h 279"/>
              <a:gd name="T64" fmla="*/ 145 w 255"/>
              <a:gd name="T65" fmla="*/ 159 h 279"/>
              <a:gd name="T66" fmla="*/ 145 w 255"/>
              <a:gd name="T67" fmla="*/ 159 h 279"/>
              <a:gd name="T68" fmla="*/ 125 w 255"/>
              <a:gd name="T69" fmla="*/ 150 h 279"/>
              <a:gd name="T70" fmla="*/ 125 w 255"/>
              <a:gd name="T71" fmla="*/ 150 h 279"/>
              <a:gd name="T72" fmla="*/ 95 w 255"/>
              <a:gd name="T73" fmla="*/ 167 h 279"/>
              <a:gd name="T74" fmla="*/ 95 w 255"/>
              <a:gd name="T75" fmla="*/ 167 h 279"/>
              <a:gd name="T76" fmla="*/ 80 w 255"/>
              <a:gd name="T77" fmla="*/ 161 h 279"/>
              <a:gd name="T78" fmla="*/ 80 w 255"/>
              <a:gd name="T79" fmla="*/ 161 h 279"/>
              <a:gd name="T80" fmla="*/ 115 w 255"/>
              <a:gd name="T81" fmla="*/ 189 h 279"/>
              <a:gd name="T82" fmla="*/ 115 w 255"/>
              <a:gd name="T83" fmla="*/ 189 h 279"/>
              <a:gd name="T84" fmla="*/ 145 w 255"/>
              <a:gd name="T85" fmla="*/ 171 h 279"/>
              <a:gd name="T86" fmla="*/ 145 w 255"/>
              <a:gd name="T87" fmla="*/ 171 h 279"/>
              <a:gd name="T88" fmla="*/ 175 w 255"/>
              <a:gd name="T89" fmla="*/ 189 h 279"/>
              <a:gd name="T90" fmla="*/ 175 w 255"/>
              <a:gd name="T91" fmla="*/ 189 h 279"/>
              <a:gd name="T92" fmla="*/ 211 w 255"/>
              <a:gd name="T93" fmla="*/ 161 h 279"/>
              <a:gd name="T94" fmla="*/ 211 w 255"/>
              <a:gd name="T95" fmla="*/ 161 h 279"/>
              <a:gd name="T96" fmla="*/ 196 w 255"/>
              <a:gd name="T97" fmla="*/ 167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55" h="279">
                <a:moveTo>
                  <a:pt x="145" y="253"/>
                </a:moveTo>
                <a:lnTo>
                  <a:pt x="145" y="253"/>
                </a:lnTo>
                <a:cubicBezTo>
                  <a:pt x="49" y="253"/>
                  <a:pt x="0" y="136"/>
                  <a:pt x="69" y="68"/>
                </a:cubicBezTo>
                <a:lnTo>
                  <a:pt x="69" y="68"/>
                </a:lnTo>
                <a:cubicBezTo>
                  <a:pt x="137" y="0"/>
                  <a:pt x="254" y="48"/>
                  <a:pt x="254" y="145"/>
                </a:cubicBezTo>
                <a:lnTo>
                  <a:pt x="254" y="145"/>
                </a:lnTo>
                <a:cubicBezTo>
                  <a:pt x="254" y="205"/>
                  <a:pt x="205" y="253"/>
                  <a:pt x="145" y="253"/>
                </a:cubicBezTo>
                <a:close/>
                <a:moveTo>
                  <a:pt x="145" y="45"/>
                </a:moveTo>
                <a:lnTo>
                  <a:pt x="145" y="45"/>
                </a:lnTo>
                <a:cubicBezTo>
                  <a:pt x="56" y="45"/>
                  <a:pt x="11" y="152"/>
                  <a:pt x="75" y="216"/>
                </a:cubicBezTo>
                <a:lnTo>
                  <a:pt x="75" y="216"/>
                </a:lnTo>
                <a:cubicBezTo>
                  <a:pt x="137" y="278"/>
                  <a:pt x="245" y="234"/>
                  <a:pt x="245" y="145"/>
                </a:cubicBezTo>
                <a:lnTo>
                  <a:pt x="245" y="145"/>
                </a:lnTo>
                <a:cubicBezTo>
                  <a:pt x="245" y="89"/>
                  <a:pt x="201" y="45"/>
                  <a:pt x="145" y="45"/>
                </a:cubicBezTo>
                <a:close/>
                <a:moveTo>
                  <a:pt x="171" y="99"/>
                </a:moveTo>
                <a:lnTo>
                  <a:pt x="171" y="99"/>
                </a:lnTo>
                <a:cubicBezTo>
                  <a:pt x="159" y="99"/>
                  <a:pt x="154" y="113"/>
                  <a:pt x="161" y="121"/>
                </a:cubicBezTo>
                <a:lnTo>
                  <a:pt x="161" y="121"/>
                </a:lnTo>
                <a:cubicBezTo>
                  <a:pt x="169" y="129"/>
                  <a:pt x="183" y="123"/>
                  <a:pt x="183" y="112"/>
                </a:cubicBezTo>
                <a:lnTo>
                  <a:pt x="183" y="112"/>
                </a:lnTo>
                <a:cubicBezTo>
                  <a:pt x="183" y="105"/>
                  <a:pt x="177" y="99"/>
                  <a:pt x="171" y="99"/>
                </a:cubicBezTo>
                <a:close/>
                <a:moveTo>
                  <a:pt x="118" y="99"/>
                </a:moveTo>
                <a:lnTo>
                  <a:pt x="118" y="99"/>
                </a:lnTo>
                <a:cubicBezTo>
                  <a:pt x="107" y="99"/>
                  <a:pt x="101" y="113"/>
                  <a:pt x="109" y="121"/>
                </a:cubicBezTo>
                <a:lnTo>
                  <a:pt x="109" y="121"/>
                </a:lnTo>
                <a:cubicBezTo>
                  <a:pt x="117" y="129"/>
                  <a:pt x="131" y="123"/>
                  <a:pt x="131" y="112"/>
                </a:cubicBezTo>
                <a:lnTo>
                  <a:pt x="131" y="112"/>
                </a:lnTo>
                <a:cubicBezTo>
                  <a:pt x="131" y="105"/>
                  <a:pt x="125" y="99"/>
                  <a:pt x="118" y="99"/>
                </a:cubicBezTo>
                <a:close/>
                <a:moveTo>
                  <a:pt x="196" y="167"/>
                </a:moveTo>
                <a:lnTo>
                  <a:pt x="196" y="167"/>
                </a:lnTo>
                <a:cubicBezTo>
                  <a:pt x="186" y="165"/>
                  <a:pt x="176" y="151"/>
                  <a:pt x="166" y="150"/>
                </a:cubicBezTo>
                <a:lnTo>
                  <a:pt x="166" y="150"/>
                </a:lnTo>
                <a:cubicBezTo>
                  <a:pt x="153" y="148"/>
                  <a:pt x="147" y="154"/>
                  <a:pt x="145" y="159"/>
                </a:cubicBezTo>
                <a:lnTo>
                  <a:pt x="145" y="159"/>
                </a:lnTo>
                <a:cubicBezTo>
                  <a:pt x="143" y="154"/>
                  <a:pt x="137" y="148"/>
                  <a:pt x="125" y="150"/>
                </a:cubicBezTo>
                <a:lnTo>
                  <a:pt x="125" y="150"/>
                </a:lnTo>
                <a:cubicBezTo>
                  <a:pt x="115" y="151"/>
                  <a:pt x="104" y="165"/>
                  <a:pt x="95" y="167"/>
                </a:cubicBezTo>
                <a:lnTo>
                  <a:pt x="95" y="167"/>
                </a:lnTo>
                <a:cubicBezTo>
                  <a:pt x="89" y="168"/>
                  <a:pt x="83" y="166"/>
                  <a:pt x="80" y="161"/>
                </a:cubicBezTo>
                <a:lnTo>
                  <a:pt x="80" y="161"/>
                </a:lnTo>
                <a:cubicBezTo>
                  <a:pt x="80" y="161"/>
                  <a:pt x="87" y="189"/>
                  <a:pt x="115" y="189"/>
                </a:cubicBezTo>
                <a:lnTo>
                  <a:pt x="115" y="189"/>
                </a:lnTo>
                <a:cubicBezTo>
                  <a:pt x="135" y="189"/>
                  <a:pt x="143" y="178"/>
                  <a:pt x="145" y="171"/>
                </a:cubicBezTo>
                <a:lnTo>
                  <a:pt x="145" y="171"/>
                </a:lnTo>
                <a:cubicBezTo>
                  <a:pt x="147" y="178"/>
                  <a:pt x="155" y="189"/>
                  <a:pt x="175" y="189"/>
                </a:cubicBezTo>
                <a:lnTo>
                  <a:pt x="175" y="189"/>
                </a:lnTo>
                <a:cubicBezTo>
                  <a:pt x="203" y="189"/>
                  <a:pt x="211" y="161"/>
                  <a:pt x="211" y="161"/>
                </a:cubicBezTo>
                <a:lnTo>
                  <a:pt x="211" y="161"/>
                </a:lnTo>
                <a:cubicBezTo>
                  <a:pt x="207" y="166"/>
                  <a:pt x="201" y="168"/>
                  <a:pt x="196" y="1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34973" y="2322211"/>
            <a:ext cx="270368" cy="293675"/>
          </a:xfrm>
          <a:custGeom>
            <a:avLst/>
            <a:gdLst>
              <a:gd name="T0" fmla="*/ 145 w 255"/>
              <a:gd name="T1" fmla="*/ 25 h 280"/>
              <a:gd name="T2" fmla="*/ 145 w 255"/>
              <a:gd name="T3" fmla="*/ 25 h 280"/>
              <a:gd name="T4" fmla="*/ 69 w 255"/>
              <a:gd name="T5" fmla="*/ 210 h 280"/>
              <a:gd name="T6" fmla="*/ 69 w 255"/>
              <a:gd name="T7" fmla="*/ 210 h 280"/>
              <a:gd name="T8" fmla="*/ 254 w 255"/>
              <a:gd name="T9" fmla="*/ 134 h 280"/>
              <a:gd name="T10" fmla="*/ 254 w 255"/>
              <a:gd name="T11" fmla="*/ 134 h 280"/>
              <a:gd name="T12" fmla="*/ 145 w 255"/>
              <a:gd name="T13" fmla="*/ 25 h 280"/>
              <a:gd name="T14" fmla="*/ 145 w 255"/>
              <a:gd name="T15" fmla="*/ 234 h 280"/>
              <a:gd name="T16" fmla="*/ 145 w 255"/>
              <a:gd name="T17" fmla="*/ 234 h 280"/>
              <a:gd name="T18" fmla="*/ 75 w 255"/>
              <a:gd name="T19" fmla="*/ 63 h 280"/>
              <a:gd name="T20" fmla="*/ 75 w 255"/>
              <a:gd name="T21" fmla="*/ 63 h 280"/>
              <a:gd name="T22" fmla="*/ 245 w 255"/>
              <a:gd name="T23" fmla="*/ 134 h 280"/>
              <a:gd name="T24" fmla="*/ 245 w 255"/>
              <a:gd name="T25" fmla="*/ 134 h 280"/>
              <a:gd name="T26" fmla="*/ 145 w 255"/>
              <a:gd name="T27" fmla="*/ 234 h 280"/>
              <a:gd name="T28" fmla="*/ 225 w 255"/>
              <a:gd name="T29" fmla="*/ 153 h 280"/>
              <a:gd name="T30" fmla="*/ 225 w 255"/>
              <a:gd name="T31" fmla="*/ 153 h 280"/>
              <a:gd name="T32" fmla="*/ 184 w 255"/>
              <a:gd name="T33" fmla="*/ 170 h 280"/>
              <a:gd name="T34" fmla="*/ 184 w 255"/>
              <a:gd name="T35" fmla="*/ 170 h 280"/>
              <a:gd name="T36" fmla="*/ 201 w 255"/>
              <a:gd name="T37" fmla="*/ 129 h 280"/>
              <a:gd name="T38" fmla="*/ 201 w 255"/>
              <a:gd name="T39" fmla="*/ 129 h 280"/>
              <a:gd name="T40" fmla="*/ 225 w 255"/>
              <a:gd name="T41" fmla="*/ 153 h 280"/>
              <a:gd name="T42" fmla="*/ 113 w 255"/>
              <a:gd name="T43" fmla="*/ 153 h 280"/>
              <a:gd name="T44" fmla="*/ 113 w 255"/>
              <a:gd name="T45" fmla="*/ 153 h 280"/>
              <a:gd name="T46" fmla="*/ 72 w 255"/>
              <a:gd name="T47" fmla="*/ 170 h 280"/>
              <a:gd name="T48" fmla="*/ 72 w 255"/>
              <a:gd name="T49" fmla="*/ 170 h 280"/>
              <a:gd name="T50" fmla="*/ 89 w 255"/>
              <a:gd name="T51" fmla="*/ 129 h 280"/>
              <a:gd name="T52" fmla="*/ 89 w 255"/>
              <a:gd name="T53" fmla="*/ 129 h 280"/>
              <a:gd name="T54" fmla="*/ 113 w 255"/>
              <a:gd name="T55" fmla="*/ 153 h 280"/>
              <a:gd name="T56" fmla="*/ 171 w 255"/>
              <a:gd name="T57" fmla="*/ 121 h 280"/>
              <a:gd name="T58" fmla="*/ 171 w 255"/>
              <a:gd name="T59" fmla="*/ 121 h 280"/>
              <a:gd name="T60" fmla="*/ 159 w 255"/>
              <a:gd name="T61" fmla="*/ 108 h 280"/>
              <a:gd name="T62" fmla="*/ 159 w 255"/>
              <a:gd name="T63" fmla="*/ 108 h 280"/>
              <a:gd name="T64" fmla="*/ 159 w 255"/>
              <a:gd name="T65" fmla="*/ 107 h 280"/>
              <a:gd name="T66" fmla="*/ 159 w 255"/>
              <a:gd name="T67" fmla="*/ 107 h 280"/>
              <a:gd name="T68" fmla="*/ 160 w 255"/>
              <a:gd name="T69" fmla="*/ 95 h 280"/>
              <a:gd name="T70" fmla="*/ 204 w 255"/>
              <a:gd name="T71" fmla="*/ 95 h 280"/>
              <a:gd name="T72" fmla="*/ 204 w 255"/>
              <a:gd name="T73" fmla="*/ 95 h 280"/>
              <a:gd name="T74" fmla="*/ 204 w 255"/>
              <a:gd name="T75" fmla="*/ 107 h 280"/>
              <a:gd name="T76" fmla="*/ 183 w 255"/>
              <a:gd name="T77" fmla="*/ 107 h 280"/>
              <a:gd name="T78" fmla="*/ 183 w 255"/>
              <a:gd name="T79" fmla="*/ 107 h 280"/>
              <a:gd name="T80" fmla="*/ 184 w 255"/>
              <a:gd name="T81" fmla="*/ 108 h 280"/>
              <a:gd name="T82" fmla="*/ 184 w 255"/>
              <a:gd name="T83" fmla="*/ 108 h 280"/>
              <a:gd name="T84" fmla="*/ 171 w 255"/>
              <a:gd name="T85" fmla="*/ 121 h 280"/>
              <a:gd name="T86" fmla="*/ 132 w 255"/>
              <a:gd name="T87" fmla="*/ 107 h 280"/>
              <a:gd name="T88" fmla="*/ 132 w 255"/>
              <a:gd name="T89" fmla="*/ 107 h 280"/>
              <a:gd name="T90" fmla="*/ 132 w 255"/>
              <a:gd name="T91" fmla="*/ 108 h 280"/>
              <a:gd name="T92" fmla="*/ 132 w 255"/>
              <a:gd name="T93" fmla="*/ 108 h 280"/>
              <a:gd name="T94" fmla="*/ 107 w 255"/>
              <a:gd name="T95" fmla="*/ 108 h 280"/>
              <a:gd name="T96" fmla="*/ 107 w 255"/>
              <a:gd name="T97" fmla="*/ 108 h 280"/>
              <a:gd name="T98" fmla="*/ 107 w 255"/>
              <a:gd name="T99" fmla="*/ 107 h 280"/>
              <a:gd name="T100" fmla="*/ 86 w 255"/>
              <a:gd name="T101" fmla="*/ 107 h 280"/>
              <a:gd name="T102" fmla="*/ 86 w 255"/>
              <a:gd name="T103" fmla="*/ 107 h 280"/>
              <a:gd name="T104" fmla="*/ 86 w 255"/>
              <a:gd name="T105" fmla="*/ 95 h 280"/>
              <a:gd name="T106" fmla="*/ 131 w 255"/>
              <a:gd name="T107" fmla="*/ 95 h 280"/>
              <a:gd name="T108" fmla="*/ 131 w 255"/>
              <a:gd name="T109" fmla="*/ 95 h 280"/>
              <a:gd name="T110" fmla="*/ 132 w 255"/>
              <a:gd name="T111" fmla="*/ 107 h 280"/>
              <a:gd name="T112" fmla="*/ 158 w 255"/>
              <a:gd name="T113" fmla="*/ 168 h 280"/>
              <a:gd name="T114" fmla="*/ 158 w 255"/>
              <a:gd name="T115" fmla="*/ 168 h 280"/>
              <a:gd name="T116" fmla="*/ 136 w 255"/>
              <a:gd name="T117" fmla="*/ 176 h 280"/>
              <a:gd name="T118" fmla="*/ 136 w 255"/>
              <a:gd name="T119" fmla="*/ 176 h 280"/>
              <a:gd name="T120" fmla="*/ 145 w 255"/>
              <a:gd name="T121" fmla="*/ 155 h 280"/>
              <a:gd name="T122" fmla="*/ 145 w 255"/>
              <a:gd name="T123" fmla="*/ 155 h 280"/>
              <a:gd name="T124" fmla="*/ 158 w 255"/>
              <a:gd name="T125" fmla="*/ 168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5" h="280">
                <a:moveTo>
                  <a:pt x="145" y="25"/>
                </a:moveTo>
                <a:lnTo>
                  <a:pt x="145" y="25"/>
                </a:lnTo>
                <a:cubicBezTo>
                  <a:pt x="49" y="25"/>
                  <a:pt x="0" y="142"/>
                  <a:pt x="69" y="210"/>
                </a:cubicBezTo>
                <a:lnTo>
                  <a:pt x="69" y="210"/>
                </a:lnTo>
                <a:cubicBezTo>
                  <a:pt x="137" y="279"/>
                  <a:pt x="254" y="230"/>
                  <a:pt x="254" y="134"/>
                </a:cubicBezTo>
                <a:lnTo>
                  <a:pt x="254" y="134"/>
                </a:lnTo>
                <a:cubicBezTo>
                  <a:pt x="254" y="74"/>
                  <a:pt x="205" y="25"/>
                  <a:pt x="145" y="25"/>
                </a:cubicBezTo>
                <a:close/>
                <a:moveTo>
                  <a:pt x="145" y="234"/>
                </a:moveTo>
                <a:lnTo>
                  <a:pt x="145" y="234"/>
                </a:lnTo>
                <a:cubicBezTo>
                  <a:pt x="56" y="234"/>
                  <a:pt x="11" y="126"/>
                  <a:pt x="75" y="63"/>
                </a:cubicBezTo>
                <a:lnTo>
                  <a:pt x="75" y="63"/>
                </a:lnTo>
                <a:cubicBezTo>
                  <a:pt x="137" y="0"/>
                  <a:pt x="245" y="44"/>
                  <a:pt x="245" y="134"/>
                </a:cubicBezTo>
                <a:lnTo>
                  <a:pt x="245" y="134"/>
                </a:lnTo>
                <a:cubicBezTo>
                  <a:pt x="245" y="189"/>
                  <a:pt x="201" y="234"/>
                  <a:pt x="145" y="234"/>
                </a:cubicBezTo>
                <a:close/>
                <a:moveTo>
                  <a:pt x="225" y="153"/>
                </a:moveTo>
                <a:lnTo>
                  <a:pt x="225" y="153"/>
                </a:lnTo>
                <a:cubicBezTo>
                  <a:pt x="225" y="175"/>
                  <a:pt x="200" y="186"/>
                  <a:pt x="184" y="170"/>
                </a:cubicBezTo>
                <a:lnTo>
                  <a:pt x="184" y="170"/>
                </a:lnTo>
                <a:cubicBezTo>
                  <a:pt x="169" y="155"/>
                  <a:pt x="180" y="129"/>
                  <a:pt x="201" y="129"/>
                </a:cubicBezTo>
                <a:lnTo>
                  <a:pt x="201" y="129"/>
                </a:lnTo>
                <a:cubicBezTo>
                  <a:pt x="215" y="129"/>
                  <a:pt x="225" y="140"/>
                  <a:pt x="225" y="153"/>
                </a:cubicBezTo>
                <a:close/>
                <a:moveTo>
                  <a:pt x="113" y="153"/>
                </a:moveTo>
                <a:lnTo>
                  <a:pt x="113" y="153"/>
                </a:lnTo>
                <a:cubicBezTo>
                  <a:pt x="113" y="175"/>
                  <a:pt x="87" y="186"/>
                  <a:pt x="72" y="170"/>
                </a:cubicBezTo>
                <a:lnTo>
                  <a:pt x="72" y="170"/>
                </a:lnTo>
                <a:cubicBezTo>
                  <a:pt x="57" y="155"/>
                  <a:pt x="68" y="129"/>
                  <a:pt x="89" y="129"/>
                </a:cubicBezTo>
                <a:lnTo>
                  <a:pt x="89" y="129"/>
                </a:lnTo>
                <a:cubicBezTo>
                  <a:pt x="103" y="129"/>
                  <a:pt x="113" y="140"/>
                  <a:pt x="113" y="153"/>
                </a:cubicBezTo>
                <a:close/>
                <a:moveTo>
                  <a:pt x="171" y="121"/>
                </a:moveTo>
                <a:lnTo>
                  <a:pt x="171" y="121"/>
                </a:lnTo>
                <a:cubicBezTo>
                  <a:pt x="164" y="121"/>
                  <a:pt x="159" y="115"/>
                  <a:pt x="159" y="108"/>
                </a:cubicBezTo>
                <a:lnTo>
                  <a:pt x="159" y="108"/>
                </a:lnTo>
                <a:lnTo>
                  <a:pt x="159" y="107"/>
                </a:lnTo>
                <a:lnTo>
                  <a:pt x="159" y="107"/>
                </a:lnTo>
                <a:cubicBezTo>
                  <a:pt x="151" y="106"/>
                  <a:pt x="152" y="95"/>
                  <a:pt x="160" y="95"/>
                </a:cubicBezTo>
                <a:lnTo>
                  <a:pt x="204" y="95"/>
                </a:lnTo>
                <a:lnTo>
                  <a:pt x="204" y="95"/>
                </a:lnTo>
                <a:cubicBezTo>
                  <a:pt x="212" y="95"/>
                  <a:pt x="212" y="107"/>
                  <a:pt x="204" y="107"/>
                </a:cubicBezTo>
                <a:lnTo>
                  <a:pt x="183" y="107"/>
                </a:lnTo>
                <a:lnTo>
                  <a:pt x="183" y="107"/>
                </a:lnTo>
                <a:cubicBezTo>
                  <a:pt x="183" y="108"/>
                  <a:pt x="184" y="108"/>
                  <a:pt x="184" y="108"/>
                </a:cubicBezTo>
                <a:lnTo>
                  <a:pt x="184" y="108"/>
                </a:lnTo>
                <a:cubicBezTo>
                  <a:pt x="184" y="115"/>
                  <a:pt x="178" y="121"/>
                  <a:pt x="171" y="121"/>
                </a:cubicBezTo>
                <a:close/>
                <a:moveTo>
                  <a:pt x="132" y="107"/>
                </a:moveTo>
                <a:lnTo>
                  <a:pt x="132" y="107"/>
                </a:lnTo>
                <a:lnTo>
                  <a:pt x="132" y="108"/>
                </a:lnTo>
                <a:lnTo>
                  <a:pt x="132" y="108"/>
                </a:lnTo>
                <a:cubicBezTo>
                  <a:pt x="132" y="125"/>
                  <a:pt x="107" y="125"/>
                  <a:pt x="107" y="108"/>
                </a:cubicBezTo>
                <a:lnTo>
                  <a:pt x="107" y="108"/>
                </a:lnTo>
                <a:cubicBezTo>
                  <a:pt x="107" y="108"/>
                  <a:pt x="107" y="108"/>
                  <a:pt x="107" y="107"/>
                </a:cubicBezTo>
                <a:lnTo>
                  <a:pt x="86" y="107"/>
                </a:lnTo>
                <a:lnTo>
                  <a:pt x="86" y="107"/>
                </a:lnTo>
                <a:cubicBezTo>
                  <a:pt x="78" y="107"/>
                  <a:pt x="78" y="95"/>
                  <a:pt x="86" y="95"/>
                </a:cubicBezTo>
                <a:lnTo>
                  <a:pt x="131" y="95"/>
                </a:lnTo>
                <a:lnTo>
                  <a:pt x="131" y="95"/>
                </a:lnTo>
                <a:cubicBezTo>
                  <a:pt x="138" y="95"/>
                  <a:pt x="139" y="106"/>
                  <a:pt x="132" y="107"/>
                </a:cubicBezTo>
                <a:close/>
                <a:moveTo>
                  <a:pt x="158" y="168"/>
                </a:moveTo>
                <a:lnTo>
                  <a:pt x="158" y="168"/>
                </a:lnTo>
                <a:cubicBezTo>
                  <a:pt x="158" y="179"/>
                  <a:pt x="144" y="184"/>
                  <a:pt x="136" y="176"/>
                </a:cubicBezTo>
                <a:lnTo>
                  <a:pt x="136" y="176"/>
                </a:lnTo>
                <a:cubicBezTo>
                  <a:pt x="128" y="169"/>
                  <a:pt x="134" y="155"/>
                  <a:pt x="145" y="155"/>
                </a:cubicBezTo>
                <a:lnTo>
                  <a:pt x="145" y="155"/>
                </a:lnTo>
                <a:cubicBezTo>
                  <a:pt x="152" y="155"/>
                  <a:pt x="158" y="161"/>
                  <a:pt x="158" y="1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09193" y="2322211"/>
            <a:ext cx="270368" cy="293675"/>
          </a:xfrm>
          <a:custGeom>
            <a:avLst/>
            <a:gdLst>
              <a:gd name="T0" fmla="*/ 145 w 254"/>
              <a:gd name="T1" fmla="*/ 25 h 280"/>
              <a:gd name="T2" fmla="*/ 145 w 254"/>
              <a:gd name="T3" fmla="*/ 25 h 280"/>
              <a:gd name="T4" fmla="*/ 68 w 254"/>
              <a:gd name="T5" fmla="*/ 210 h 280"/>
              <a:gd name="T6" fmla="*/ 68 w 254"/>
              <a:gd name="T7" fmla="*/ 210 h 280"/>
              <a:gd name="T8" fmla="*/ 253 w 254"/>
              <a:gd name="T9" fmla="*/ 134 h 280"/>
              <a:gd name="T10" fmla="*/ 253 w 254"/>
              <a:gd name="T11" fmla="*/ 134 h 280"/>
              <a:gd name="T12" fmla="*/ 145 w 254"/>
              <a:gd name="T13" fmla="*/ 25 h 280"/>
              <a:gd name="T14" fmla="*/ 145 w 254"/>
              <a:gd name="T15" fmla="*/ 234 h 280"/>
              <a:gd name="T16" fmla="*/ 145 w 254"/>
              <a:gd name="T17" fmla="*/ 234 h 280"/>
              <a:gd name="T18" fmla="*/ 74 w 254"/>
              <a:gd name="T19" fmla="*/ 63 h 280"/>
              <a:gd name="T20" fmla="*/ 74 w 254"/>
              <a:gd name="T21" fmla="*/ 63 h 280"/>
              <a:gd name="T22" fmla="*/ 245 w 254"/>
              <a:gd name="T23" fmla="*/ 134 h 280"/>
              <a:gd name="T24" fmla="*/ 245 w 254"/>
              <a:gd name="T25" fmla="*/ 134 h 280"/>
              <a:gd name="T26" fmla="*/ 145 w 254"/>
              <a:gd name="T27" fmla="*/ 234 h 280"/>
              <a:gd name="T28" fmla="*/ 216 w 254"/>
              <a:gd name="T29" fmla="*/ 145 h 280"/>
              <a:gd name="T30" fmla="*/ 216 w 254"/>
              <a:gd name="T31" fmla="*/ 145 h 280"/>
              <a:gd name="T32" fmla="*/ 146 w 254"/>
              <a:gd name="T33" fmla="*/ 203 h 280"/>
              <a:gd name="T34" fmla="*/ 146 w 254"/>
              <a:gd name="T35" fmla="*/ 203 h 280"/>
              <a:gd name="T36" fmla="*/ 74 w 254"/>
              <a:gd name="T37" fmla="*/ 147 h 280"/>
              <a:gd name="T38" fmla="*/ 74 w 254"/>
              <a:gd name="T39" fmla="*/ 147 h 280"/>
              <a:gd name="T40" fmla="*/ 86 w 254"/>
              <a:gd name="T41" fmla="*/ 144 h 280"/>
              <a:gd name="T42" fmla="*/ 86 w 254"/>
              <a:gd name="T43" fmla="*/ 144 h 280"/>
              <a:gd name="T44" fmla="*/ 146 w 254"/>
              <a:gd name="T45" fmla="*/ 190 h 280"/>
              <a:gd name="T46" fmla="*/ 146 w 254"/>
              <a:gd name="T47" fmla="*/ 190 h 280"/>
              <a:gd name="T48" fmla="*/ 203 w 254"/>
              <a:gd name="T49" fmla="*/ 142 h 280"/>
              <a:gd name="T50" fmla="*/ 203 w 254"/>
              <a:gd name="T51" fmla="*/ 142 h 280"/>
              <a:gd name="T52" fmla="*/ 216 w 254"/>
              <a:gd name="T53" fmla="*/ 145 h 280"/>
              <a:gd name="T54" fmla="*/ 157 w 254"/>
              <a:gd name="T55" fmla="*/ 101 h 280"/>
              <a:gd name="T56" fmla="*/ 157 w 254"/>
              <a:gd name="T57" fmla="*/ 101 h 280"/>
              <a:gd name="T58" fmla="*/ 179 w 254"/>
              <a:gd name="T59" fmla="*/ 92 h 280"/>
              <a:gd name="T60" fmla="*/ 179 w 254"/>
              <a:gd name="T61" fmla="*/ 92 h 280"/>
              <a:gd name="T62" fmla="*/ 170 w 254"/>
              <a:gd name="T63" fmla="*/ 113 h 280"/>
              <a:gd name="T64" fmla="*/ 170 w 254"/>
              <a:gd name="T65" fmla="*/ 113 h 280"/>
              <a:gd name="T66" fmla="*/ 157 w 254"/>
              <a:gd name="T67" fmla="*/ 101 h 280"/>
              <a:gd name="T68" fmla="*/ 105 w 254"/>
              <a:gd name="T69" fmla="*/ 101 h 280"/>
              <a:gd name="T70" fmla="*/ 105 w 254"/>
              <a:gd name="T71" fmla="*/ 101 h 280"/>
              <a:gd name="T72" fmla="*/ 127 w 254"/>
              <a:gd name="T73" fmla="*/ 92 h 280"/>
              <a:gd name="T74" fmla="*/ 127 w 254"/>
              <a:gd name="T75" fmla="*/ 92 h 280"/>
              <a:gd name="T76" fmla="*/ 118 w 254"/>
              <a:gd name="T77" fmla="*/ 113 h 280"/>
              <a:gd name="T78" fmla="*/ 118 w 254"/>
              <a:gd name="T79" fmla="*/ 113 h 280"/>
              <a:gd name="T80" fmla="*/ 105 w 254"/>
              <a:gd name="T81" fmla="*/ 101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54" h="280">
                <a:moveTo>
                  <a:pt x="145" y="25"/>
                </a:moveTo>
                <a:lnTo>
                  <a:pt x="145" y="25"/>
                </a:lnTo>
                <a:cubicBezTo>
                  <a:pt x="48" y="25"/>
                  <a:pt x="0" y="142"/>
                  <a:pt x="68" y="210"/>
                </a:cubicBezTo>
                <a:lnTo>
                  <a:pt x="68" y="210"/>
                </a:lnTo>
                <a:cubicBezTo>
                  <a:pt x="136" y="279"/>
                  <a:pt x="253" y="230"/>
                  <a:pt x="253" y="134"/>
                </a:cubicBezTo>
                <a:lnTo>
                  <a:pt x="253" y="134"/>
                </a:lnTo>
                <a:cubicBezTo>
                  <a:pt x="253" y="74"/>
                  <a:pt x="205" y="25"/>
                  <a:pt x="145" y="25"/>
                </a:cubicBezTo>
                <a:close/>
                <a:moveTo>
                  <a:pt x="145" y="234"/>
                </a:moveTo>
                <a:lnTo>
                  <a:pt x="145" y="234"/>
                </a:lnTo>
                <a:cubicBezTo>
                  <a:pt x="55" y="234"/>
                  <a:pt x="11" y="126"/>
                  <a:pt x="74" y="63"/>
                </a:cubicBezTo>
                <a:lnTo>
                  <a:pt x="74" y="63"/>
                </a:lnTo>
                <a:cubicBezTo>
                  <a:pt x="137" y="0"/>
                  <a:pt x="245" y="44"/>
                  <a:pt x="245" y="134"/>
                </a:cubicBezTo>
                <a:lnTo>
                  <a:pt x="245" y="134"/>
                </a:lnTo>
                <a:cubicBezTo>
                  <a:pt x="245" y="189"/>
                  <a:pt x="200" y="234"/>
                  <a:pt x="145" y="234"/>
                </a:cubicBezTo>
                <a:close/>
                <a:moveTo>
                  <a:pt x="216" y="145"/>
                </a:moveTo>
                <a:lnTo>
                  <a:pt x="216" y="145"/>
                </a:lnTo>
                <a:cubicBezTo>
                  <a:pt x="209" y="178"/>
                  <a:pt x="180" y="202"/>
                  <a:pt x="146" y="203"/>
                </a:cubicBezTo>
                <a:lnTo>
                  <a:pt x="146" y="203"/>
                </a:lnTo>
                <a:cubicBezTo>
                  <a:pt x="112" y="203"/>
                  <a:pt x="82" y="180"/>
                  <a:pt x="74" y="147"/>
                </a:cubicBezTo>
                <a:lnTo>
                  <a:pt x="74" y="147"/>
                </a:lnTo>
                <a:cubicBezTo>
                  <a:pt x="72" y="139"/>
                  <a:pt x="84" y="136"/>
                  <a:pt x="86" y="144"/>
                </a:cubicBezTo>
                <a:lnTo>
                  <a:pt x="86" y="144"/>
                </a:lnTo>
                <a:cubicBezTo>
                  <a:pt x="92" y="171"/>
                  <a:pt x="117" y="191"/>
                  <a:pt x="146" y="190"/>
                </a:cubicBezTo>
                <a:lnTo>
                  <a:pt x="146" y="190"/>
                </a:lnTo>
                <a:cubicBezTo>
                  <a:pt x="174" y="190"/>
                  <a:pt x="198" y="170"/>
                  <a:pt x="203" y="142"/>
                </a:cubicBezTo>
                <a:lnTo>
                  <a:pt x="203" y="142"/>
                </a:lnTo>
                <a:cubicBezTo>
                  <a:pt x="205" y="134"/>
                  <a:pt x="217" y="136"/>
                  <a:pt x="216" y="145"/>
                </a:cubicBezTo>
                <a:close/>
                <a:moveTo>
                  <a:pt x="157" y="101"/>
                </a:moveTo>
                <a:lnTo>
                  <a:pt x="157" y="101"/>
                </a:lnTo>
                <a:cubicBezTo>
                  <a:pt x="157" y="90"/>
                  <a:pt x="171" y="84"/>
                  <a:pt x="179" y="92"/>
                </a:cubicBezTo>
                <a:lnTo>
                  <a:pt x="179" y="92"/>
                </a:lnTo>
                <a:cubicBezTo>
                  <a:pt x="187" y="100"/>
                  <a:pt x="181" y="113"/>
                  <a:pt x="170" y="113"/>
                </a:cubicBezTo>
                <a:lnTo>
                  <a:pt x="170" y="113"/>
                </a:lnTo>
                <a:cubicBezTo>
                  <a:pt x="163" y="113"/>
                  <a:pt x="157" y="108"/>
                  <a:pt x="157" y="101"/>
                </a:cubicBezTo>
                <a:close/>
                <a:moveTo>
                  <a:pt x="105" y="101"/>
                </a:moveTo>
                <a:lnTo>
                  <a:pt x="105" y="101"/>
                </a:lnTo>
                <a:cubicBezTo>
                  <a:pt x="105" y="90"/>
                  <a:pt x="119" y="84"/>
                  <a:pt x="127" y="92"/>
                </a:cubicBezTo>
                <a:lnTo>
                  <a:pt x="127" y="92"/>
                </a:lnTo>
                <a:cubicBezTo>
                  <a:pt x="135" y="100"/>
                  <a:pt x="129" y="113"/>
                  <a:pt x="118" y="113"/>
                </a:cubicBezTo>
                <a:lnTo>
                  <a:pt x="118" y="113"/>
                </a:lnTo>
                <a:cubicBezTo>
                  <a:pt x="111" y="113"/>
                  <a:pt x="105" y="108"/>
                  <a:pt x="105" y="1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095197" y="2322211"/>
            <a:ext cx="270368" cy="293675"/>
          </a:xfrm>
          <a:custGeom>
            <a:avLst/>
            <a:gdLst>
              <a:gd name="T0" fmla="*/ 145 w 254"/>
              <a:gd name="T1" fmla="*/ 253 h 280"/>
              <a:gd name="T2" fmla="*/ 145 w 254"/>
              <a:gd name="T3" fmla="*/ 253 h 280"/>
              <a:gd name="T4" fmla="*/ 68 w 254"/>
              <a:gd name="T5" fmla="*/ 68 h 280"/>
              <a:gd name="T6" fmla="*/ 68 w 254"/>
              <a:gd name="T7" fmla="*/ 68 h 280"/>
              <a:gd name="T8" fmla="*/ 253 w 254"/>
              <a:gd name="T9" fmla="*/ 145 h 280"/>
              <a:gd name="T10" fmla="*/ 253 w 254"/>
              <a:gd name="T11" fmla="*/ 145 h 280"/>
              <a:gd name="T12" fmla="*/ 145 w 254"/>
              <a:gd name="T13" fmla="*/ 253 h 280"/>
              <a:gd name="T14" fmla="*/ 145 w 254"/>
              <a:gd name="T15" fmla="*/ 45 h 280"/>
              <a:gd name="T16" fmla="*/ 145 w 254"/>
              <a:gd name="T17" fmla="*/ 45 h 280"/>
              <a:gd name="T18" fmla="*/ 74 w 254"/>
              <a:gd name="T19" fmla="*/ 216 h 280"/>
              <a:gd name="T20" fmla="*/ 74 w 254"/>
              <a:gd name="T21" fmla="*/ 216 h 280"/>
              <a:gd name="T22" fmla="*/ 245 w 254"/>
              <a:gd name="T23" fmla="*/ 145 h 280"/>
              <a:gd name="T24" fmla="*/ 245 w 254"/>
              <a:gd name="T25" fmla="*/ 145 h 280"/>
              <a:gd name="T26" fmla="*/ 145 w 254"/>
              <a:gd name="T27" fmla="*/ 45 h 280"/>
              <a:gd name="T28" fmla="*/ 170 w 254"/>
              <a:gd name="T29" fmla="*/ 100 h 280"/>
              <a:gd name="T30" fmla="*/ 170 w 254"/>
              <a:gd name="T31" fmla="*/ 100 h 280"/>
              <a:gd name="T32" fmla="*/ 161 w 254"/>
              <a:gd name="T33" fmla="*/ 121 h 280"/>
              <a:gd name="T34" fmla="*/ 161 w 254"/>
              <a:gd name="T35" fmla="*/ 121 h 280"/>
              <a:gd name="T36" fmla="*/ 182 w 254"/>
              <a:gd name="T37" fmla="*/ 112 h 280"/>
              <a:gd name="T38" fmla="*/ 182 w 254"/>
              <a:gd name="T39" fmla="*/ 112 h 280"/>
              <a:gd name="T40" fmla="*/ 170 w 254"/>
              <a:gd name="T41" fmla="*/ 100 h 280"/>
              <a:gd name="T42" fmla="*/ 118 w 254"/>
              <a:gd name="T43" fmla="*/ 100 h 280"/>
              <a:gd name="T44" fmla="*/ 118 w 254"/>
              <a:gd name="T45" fmla="*/ 100 h 280"/>
              <a:gd name="T46" fmla="*/ 109 w 254"/>
              <a:gd name="T47" fmla="*/ 121 h 280"/>
              <a:gd name="T48" fmla="*/ 109 w 254"/>
              <a:gd name="T49" fmla="*/ 121 h 280"/>
              <a:gd name="T50" fmla="*/ 130 w 254"/>
              <a:gd name="T51" fmla="*/ 112 h 280"/>
              <a:gd name="T52" fmla="*/ 130 w 254"/>
              <a:gd name="T53" fmla="*/ 112 h 280"/>
              <a:gd name="T54" fmla="*/ 118 w 254"/>
              <a:gd name="T55" fmla="*/ 100 h 280"/>
              <a:gd name="T56" fmla="*/ 100 w 254"/>
              <a:gd name="T57" fmla="*/ 186 h 280"/>
              <a:gd name="T58" fmla="*/ 100 w 254"/>
              <a:gd name="T59" fmla="*/ 186 h 280"/>
              <a:gd name="T60" fmla="*/ 190 w 254"/>
              <a:gd name="T61" fmla="*/ 186 h 280"/>
              <a:gd name="T62" fmla="*/ 190 w 254"/>
              <a:gd name="T63" fmla="*/ 186 h 280"/>
              <a:gd name="T64" fmla="*/ 199 w 254"/>
              <a:gd name="T65" fmla="*/ 177 h 280"/>
              <a:gd name="T66" fmla="*/ 199 w 254"/>
              <a:gd name="T67" fmla="*/ 177 h 280"/>
              <a:gd name="T68" fmla="*/ 91 w 254"/>
              <a:gd name="T69" fmla="*/ 177 h 280"/>
              <a:gd name="T70" fmla="*/ 91 w 254"/>
              <a:gd name="T71" fmla="*/ 177 h 280"/>
              <a:gd name="T72" fmla="*/ 100 w 254"/>
              <a:gd name="T73" fmla="*/ 186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54" h="280">
                <a:moveTo>
                  <a:pt x="145" y="253"/>
                </a:moveTo>
                <a:lnTo>
                  <a:pt x="145" y="253"/>
                </a:lnTo>
                <a:cubicBezTo>
                  <a:pt x="48" y="253"/>
                  <a:pt x="0" y="137"/>
                  <a:pt x="68" y="68"/>
                </a:cubicBezTo>
                <a:lnTo>
                  <a:pt x="68" y="68"/>
                </a:lnTo>
                <a:cubicBezTo>
                  <a:pt x="136" y="0"/>
                  <a:pt x="253" y="49"/>
                  <a:pt x="253" y="145"/>
                </a:cubicBezTo>
                <a:lnTo>
                  <a:pt x="253" y="145"/>
                </a:lnTo>
                <a:cubicBezTo>
                  <a:pt x="253" y="205"/>
                  <a:pt x="205" y="253"/>
                  <a:pt x="145" y="253"/>
                </a:cubicBezTo>
                <a:close/>
                <a:moveTo>
                  <a:pt x="145" y="45"/>
                </a:moveTo>
                <a:lnTo>
                  <a:pt x="145" y="45"/>
                </a:lnTo>
                <a:cubicBezTo>
                  <a:pt x="55" y="45"/>
                  <a:pt x="11" y="153"/>
                  <a:pt x="74" y="216"/>
                </a:cubicBezTo>
                <a:lnTo>
                  <a:pt x="74" y="216"/>
                </a:lnTo>
                <a:cubicBezTo>
                  <a:pt x="137" y="279"/>
                  <a:pt x="245" y="234"/>
                  <a:pt x="245" y="145"/>
                </a:cubicBezTo>
                <a:lnTo>
                  <a:pt x="245" y="145"/>
                </a:lnTo>
                <a:cubicBezTo>
                  <a:pt x="245" y="90"/>
                  <a:pt x="200" y="45"/>
                  <a:pt x="145" y="45"/>
                </a:cubicBezTo>
                <a:close/>
                <a:moveTo>
                  <a:pt x="170" y="100"/>
                </a:moveTo>
                <a:lnTo>
                  <a:pt x="170" y="100"/>
                </a:lnTo>
                <a:cubicBezTo>
                  <a:pt x="159" y="100"/>
                  <a:pt x="153" y="113"/>
                  <a:pt x="161" y="121"/>
                </a:cubicBezTo>
                <a:lnTo>
                  <a:pt x="161" y="121"/>
                </a:lnTo>
                <a:cubicBezTo>
                  <a:pt x="169" y="129"/>
                  <a:pt x="182" y="124"/>
                  <a:pt x="182" y="112"/>
                </a:cubicBezTo>
                <a:lnTo>
                  <a:pt x="182" y="112"/>
                </a:lnTo>
                <a:cubicBezTo>
                  <a:pt x="182" y="105"/>
                  <a:pt x="177" y="100"/>
                  <a:pt x="170" y="100"/>
                </a:cubicBezTo>
                <a:close/>
                <a:moveTo>
                  <a:pt x="118" y="100"/>
                </a:moveTo>
                <a:lnTo>
                  <a:pt x="118" y="100"/>
                </a:lnTo>
                <a:cubicBezTo>
                  <a:pt x="107" y="100"/>
                  <a:pt x="101" y="113"/>
                  <a:pt x="109" y="121"/>
                </a:cubicBezTo>
                <a:lnTo>
                  <a:pt x="109" y="121"/>
                </a:lnTo>
                <a:cubicBezTo>
                  <a:pt x="117" y="129"/>
                  <a:pt x="130" y="124"/>
                  <a:pt x="130" y="112"/>
                </a:cubicBezTo>
                <a:lnTo>
                  <a:pt x="130" y="112"/>
                </a:lnTo>
                <a:cubicBezTo>
                  <a:pt x="130" y="105"/>
                  <a:pt x="125" y="100"/>
                  <a:pt x="118" y="100"/>
                </a:cubicBezTo>
                <a:close/>
                <a:moveTo>
                  <a:pt x="100" y="186"/>
                </a:moveTo>
                <a:lnTo>
                  <a:pt x="100" y="186"/>
                </a:lnTo>
                <a:cubicBezTo>
                  <a:pt x="125" y="163"/>
                  <a:pt x="164" y="163"/>
                  <a:pt x="190" y="186"/>
                </a:cubicBezTo>
                <a:lnTo>
                  <a:pt x="190" y="186"/>
                </a:lnTo>
                <a:cubicBezTo>
                  <a:pt x="196" y="192"/>
                  <a:pt x="205" y="182"/>
                  <a:pt x="199" y="177"/>
                </a:cubicBezTo>
                <a:lnTo>
                  <a:pt x="199" y="177"/>
                </a:lnTo>
                <a:cubicBezTo>
                  <a:pt x="168" y="149"/>
                  <a:pt x="122" y="149"/>
                  <a:pt x="91" y="177"/>
                </a:cubicBezTo>
                <a:lnTo>
                  <a:pt x="91" y="177"/>
                </a:lnTo>
                <a:cubicBezTo>
                  <a:pt x="85" y="182"/>
                  <a:pt x="93" y="192"/>
                  <a:pt x="100" y="1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61819" y="2322211"/>
            <a:ext cx="265708" cy="293675"/>
          </a:xfrm>
          <a:custGeom>
            <a:avLst/>
            <a:gdLst>
              <a:gd name="T0" fmla="*/ 145 w 253"/>
              <a:gd name="T1" fmla="*/ 253 h 280"/>
              <a:gd name="T2" fmla="*/ 145 w 253"/>
              <a:gd name="T3" fmla="*/ 253 h 280"/>
              <a:gd name="T4" fmla="*/ 68 w 253"/>
              <a:gd name="T5" fmla="*/ 68 h 280"/>
              <a:gd name="T6" fmla="*/ 68 w 253"/>
              <a:gd name="T7" fmla="*/ 68 h 280"/>
              <a:gd name="T8" fmla="*/ 252 w 253"/>
              <a:gd name="T9" fmla="*/ 145 h 280"/>
              <a:gd name="T10" fmla="*/ 252 w 253"/>
              <a:gd name="T11" fmla="*/ 145 h 280"/>
              <a:gd name="T12" fmla="*/ 145 w 253"/>
              <a:gd name="T13" fmla="*/ 253 h 280"/>
              <a:gd name="T14" fmla="*/ 145 w 253"/>
              <a:gd name="T15" fmla="*/ 45 h 280"/>
              <a:gd name="T16" fmla="*/ 145 w 253"/>
              <a:gd name="T17" fmla="*/ 45 h 280"/>
              <a:gd name="T18" fmla="*/ 74 w 253"/>
              <a:gd name="T19" fmla="*/ 216 h 280"/>
              <a:gd name="T20" fmla="*/ 74 w 253"/>
              <a:gd name="T21" fmla="*/ 216 h 280"/>
              <a:gd name="T22" fmla="*/ 244 w 253"/>
              <a:gd name="T23" fmla="*/ 145 h 280"/>
              <a:gd name="T24" fmla="*/ 244 w 253"/>
              <a:gd name="T25" fmla="*/ 145 h 280"/>
              <a:gd name="T26" fmla="*/ 145 w 253"/>
              <a:gd name="T27" fmla="*/ 45 h 280"/>
              <a:gd name="T28" fmla="*/ 100 w 253"/>
              <a:gd name="T29" fmla="*/ 186 h 280"/>
              <a:gd name="T30" fmla="*/ 100 w 253"/>
              <a:gd name="T31" fmla="*/ 186 h 280"/>
              <a:gd name="T32" fmla="*/ 189 w 253"/>
              <a:gd name="T33" fmla="*/ 186 h 280"/>
              <a:gd name="T34" fmla="*/ 189 w 253"/>
              <a:gd name="T35" fmla="*/ 186 h 280"/>
              <a:gd name="T36" fmla="*/ 198 w 253"/>
              <a:gd name="T37" fmla="*/ 177 h 280"/>
              <a:gd name="T38" fmla="*/ 198 w 253"/>
              <a:gd name="T39" fmla="*/ 177 h 280"/>
              <a:gd name="T40" fmla="*/ 91 w 253"/>
              <a:gd name="T41" fmla="*/ 177 h 280"/>
              <a:gd name="T42" fmla="*/ 91 w 253"/>
              <a:gd name="T43" fmla="*/ 177 h 280"/>
              <a:gd name="T44" fmla="*/ 100 w 253"/>
              <a:gd name="T45" fmla="*/ 186 h 280"/>
              <a:gd name="T46" fmla="*/ 125 w 253"/>
              <a:gd name="T47" fmla="*/ 111 h 280"/>
              <a:gd name="T48" fmla="*/ 125 w 253"/>
              <a:gd name="T49" fmla="*/ 111 h 280"/>
              <a:gd name="T50" fmla="*/ 107 w 253"/>
              <a:gd name="T51" fmla="*/ 125 h 280"/>
              <a:gd name="T52" fmla="*/ 107 w 253"/>
              <a:gd name="T53" fmla="*/ 125 h 280"/>
              <a:gd name="T54" fmla="*/ 130 w 253"/>
              <a:gd name="T55" fmla="*/ 129 h 280"/>
              <a:gd name="T56" fmla="*/ 130 w 253"/>
              <a:gd name="T57" fmla="*/ 129 h 280"/>
              <a:gd name="T58" fmla="*/ 125 w 253"/>
              <a:gd name="T59" fmla="*/ 111 h 280"/>
              <a:gd name="T60" fmla="*/ 138 w 253"/>
              <a:gd name="T61" fmla="*/ 125 h 280"/>
              <a:gd name="T62" fmla="*/ 138 w 253"/>
              <a:gd name="T63" fmla="*/ 125 h 280"/>
              <a:gd name="T64" fmla="*/ 136 w 253"/>
              <a:gd name="T65" fmla="*/ 116 h 280"/>
              <a:gd name="T66" fmla="*/ 97 w 253"/>
              <a:gd name="T67" fmla="*/ 94 h 280"/>
              <a:gd name="T68" fmla="*/ 97 w 253"/>
              <a:gd name="T69" fmla="*/ 94 h 280"/>
              <a:gd name="T70" fmla="*/ 91 w 253"/>
              <a:gd name="T71" fmla="*/ 105 h 280"/>
              <a:gd name="T72" fmla="*/ 129 w 253"/>
              <a:gd name="T73" fmla="*/ 127 h 280"/>
              <a:gd name="T74" fmla="*/ 129 w 253"/>
              <a:gd name="T75" fmla="*/ 127 h 280"/>
              <a:gd name="T76" fmla="*/ 138 w 253"/>
              <a:gd name="T77" fmla="*/ 125 h 280"/>
              <a:gd name="T78" fmla="*/ 159 w 253"/>
              <a:gd name="T79" fmla="*/ 129 h 280"/>
              <a:gd name="T80" fmla="*/ 159 w 253"/>
              <a:gd name="T81" fmla="*/ 129 h 280"/>
              <a:gd name="T82" fmla="*/ 182 w 253"/>
              <a:gd name="T83" fmla="*/ 125 h 280"/>
              <a:gd name="T84" fmla="*/ 182 w 253"/>
              <a:gd name="T85" fmla="*/ 125 h 280"/>
              <a:gd name="T86" fmla="*/ 164 w 253"/>
              <a:gd name="T87" fmla="*/ 111 h 280"/>
              <a:gd name="T88" fmla="*/ 164 w 253"/>
              <a:gd name="T89" fmla="*/ 111 h 280"/>
              <a:gd name="T90" fmla="*/ 159 w 253"/>
              <a:gd name="T91" fmla="*/ 129 h 280"/>
              <a:gd name="T92" fmla="*/ 160 w 253"/>
              <a:gd name="T93" fmla="*/ 127 h 280"/>
              <a:gd name="T94" fmla="*/ 198 w 253"/>
              <a:gd name="T95" fmla="*/ 105 h 280"/>
              <a:gd name="T96" fmla="*/ 198 w 253"/>
              <a:gd name="T97" fmla="*/ 105 h 280"/>
              <a:gd name="T98" fmla="*/ 192 w 253"/>
              <a:gd name="T99" fmla="*/ 94 h 280"/>
              <a:gd name="T100" fmla="*/ 153 w 253"/>
              <a:gd name="T101" fmla="*/ 116 h 280"/>
              <a:gd name="T102" fmla="*/ 153 w 253"/>
              <a:gd name="T103" fmla="*/ 116 h 280"/>
              <a:gd name="T104" fmla="*/ 160 w 253"/>
              <a:gd name="T105" fmla="*/ 127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53" h="280">
                <a:moveTo>
                  <a:pt x="145" y="253"/>
                </a:moveTo>
                <a:lnTo>
                  <a:pt x="145" y="253"/>
                </a:lnTo>
                <a:cubicBezTo>
                  <a:pt x="48" y="253"/>
                  <a:pt x="0" y="137"/>
                  <a:pt x="68" y="68"/>
                </a:cubicBezTo>
                <a:lnTo>
                  <a:pt x="68" y="68"/>
                </a:lnTo>
                <a:cubicBezTo>
                  <a:pt x="136" y="0"/>
                  <a:pt x="252" y="49"/>
                  <a:pt x="252" y="145"/>
                </a:cubicBezTo>
                <a:lnTo>
                  <a:pt x="252" y="145"/>
                </a:lnTo>
                <a:cubicBezTo>
                  <a:pt x="252" y="205"/>
                  <a:pt x="204" y="253"/>
                  <a:pt x="145" y="253"/>
                </a:cubicBezTo>
                <a:close/>
                <a:moveTo>
                  <a:pt x="145" y="45"/>
                </a:moveTo>
                <a:lnTo>
                  <a:pt x="145" y="45"/>
                </a:lnTo>
                <a:cubicBezTo>
                  <a:pt x="56" y="45"/>
                  <a:pt x="11" y="153"/>
                  <a:pt x="74" y="216"/>
                </a:cubicBezTo>
                <a:lnTo>
                  <a:pt x="74" y="216"/>
                </a:lnTo>
                <a:cubicBezTo>
                  <a:pt x="137" y="279"/>
                  <a:pt x="244" y="234"/>
                  <a:pt x="244" y="145"/>
                </a:cubicBezTo>
                <a:lnTo>
                  <a:pt x="244" y="145"/>
                </a:lnTo>
                <a:cubicBezTo>
                  <a:pt x="244" y="90"/>
                  <a:pt x="199" y="45"/>
                  <a:pt x="145" y="45"/>
                </a:cubicBezTo>
                <a:close/>
                <a:moveTo>
                  <a:pt x="100" y="186"/>
                </a:moveTo>
                <a:lnTo>
                  <a:pt x="100" y="186"/>
                </a:lnTo>
                <a:cubicBezTo>
                  <a:pt x="125" y="163"/>
                  <a:pt x="164" y="163"/>
                  <a:pt x="189" y="186"/>
                </a:cubicBezTo>
                <a:lnTo>
                  <a:pt x="189" y="186"/>
                </a:lnTo>
                <a:cubicBezTo>
                  <a:pt x="196" y="192"/>
                  <a:pt x="204" y="182"/>
                  <a:pt x="198" y="177"/>
                </a:cubicBezTo>
                <a:lnTo>
                  <a:pt x="198" y="177"/>
                </a:lnTo>
                <a:cubicBezTo>
                  <a:pt x="167" y="149"/>
                  <a:pt x="122" y="149"/>
                  <a:pt x="91" y="177"/>
                </a:cubicBezTo>
                <a:lnTo>
                  <a:pt x="91" y="177"/>
                </a:lnTo>
                <a:cubicBezTo>
                  <a:pt x="85" y="182"/>
                  <a:pt x="93" y="192"/>
                  <a:pt x="100" y="186"/>
                </a:cubicBezTo>
                <a:close/>
                <a:moveTo>
                  <a:pt x="125" y="111"/>
                </a:moveTo>
                <a:lnTo>
                  <a:pt x="125" y="111"/>
                </a:lnTo>
                <a:cubicBezTo>
                  <a:pt x="115" y="106"/>
                  <a:pt x="104" y="115"/>
                  <a:pt x="107" y="125"/>
                </a:cubicBezTo>
                <a:lnTo>
                  <a:pt x="107" y="125"/>
                </a:lnTo>
                <a:cubicBezTo>
                  <a:pt x="109" y="136"/>
                  <a:pt x="124" y="139"/>
                  <a:pt x="130" y="129"/>
                </a:cubicBezTo>
                <a:lnTo>
                  <a:pt x="130" y="129"/>
                </a:lnTo>
                <a:cubicBezTo>
                  <a:pt x="133" y="123"/>
                  <a:pt x="131" y="115"/>
                  <a:pt x="125" y="111"/>
                </a:cubicBezTo>
                <a:close/>
                <a:moveTo>
                  <a:pt x="138" y="125"/>
                </a:moveTo>
                <a:lnTo>
                  <a:pt x="138" y="125"/>
                </a:lnTo>
                <a:cubicBezTo>
                  <a:pt x="139" y="122"/>
                  <a:pt x="139" y="118"/>
                  <a:pt x="136" y="116"/>
                </a:cubicBezTo>
                <a:lnTo>
                  <a:pt x="97" y="94"/>
                </a:lnTo>
                <a:lnTo>
                  <a:pt x="97" y="94"/>
                </a:lnTo>
                <a:cubicBezTo>
                  <a:pt x="90" y="90"/>
                  <a:pt x="84" y="101"/>
                  <a:pt x="91" y="105"/>
                </a:cubicBezTo>
                <a:lnTo>
                  <a:pt x="129" y="127"/>
                </a:lnTo>
                <a:lnTo>
                  <a:pt x="129" y="127"/>
                </a:lnTo>
                <a:cubicBezTo>
                  <a:pt x="132" y="129"/>
                  <a:pt x="136" y="128"/>
                  <a:pt x="138" y="125"/>
                </a:cubicBezTo>
                <a:close/>
                <a:moveTo>
                  <a:pt x="159" y="129"/>
                </a:moveTo>
                <a:lnTo>
                  <a:pt x="159" y="129"/>
                </a:lnTo>
                <a:cubicBezTo>
                  <a:pt x="165" y="139"/>
                  <a:pt x="180" y="136"/>
                  <a:pt x="182" y="125"/>
                </a:cubicBezTo>
                <a:lnTo>
                  <a:pt x="182" y="125"/>
                </a:lnTo>
                <a:cubicBezTo>
                  <a:pt x="185" y="115"/>
                  <a:pt x="174" y="106"/>
                  <a:pt x="164" y="111"/>
                </a:cubicBezTo>
                <a:lnTo>
                  <a:pt x="164" y="111"/>
                </a:lnTo>
                <a:cubicBezTo>
                  <a:pt x="158" y="115"/>
                  <a:pt x="156" y="123"/>
                  <a:pt x="159" y="129"/>
                </a:cubicBezTo>
                <a:close/>
                <a:moveTo>
                  <a:pt x="160" y="127"/>
                </a:moveTo>
                <a:lnTo>
                  <a:pt x="198" y="105"/>
                </a:lnTo>
                <a:lnTo>
                  <a:pt x="198" y="105"/>
                </a:lnTo>
                <a:cubicBezTo>
                  <a:pt x="205" y="101"/>
                  <a:pt x="199" y="90"/>
                  <a:pt x="192" y="94"/>
                </a:cubicBezTo>
                <a:lnTo>
                  <a:pt x="153" y="116"/>
                </a:lnTo>
                <a:lnTo>
                  <a:pt x="153" y="116"/>
                </a:lnTo>
                <a:cubicBezTo>
                  <a:pt x="148" y="121"/>
                  <a:pt x="153" y="131"/>
                  <a:pt x="160" y="1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33358" y="2885969"/>
            <a:ext cx="214430" cy="135185"/>
          </a:xfrm>
          <a:custGeom>
            <a:avLst/>
            <a:gdLst>
              <a:gd name="T0" fmla="*/ 179 w 205"/>
              <a:gd name="T1" fmla="*/ 113 h 126"/>
              <a:gd name="T2" fmla="*/ 179 w 205"/>
              <a:gd name="T3" fmla="*/ 113 h 126"/>
              <a:gd name="T4" fmla="*/ 165 w 205"/>
              <a:gd name="T5" fmla="*/ 108 h 126"/>
              <a:gd name="T6" fmla="*/ 105 w 205"/>
              <a:gd name="T7" fmla="*/ 47 h 126"/>
              <a:gd name="T8" fmla="*/ 45 w 205"/>
              <a:gd name="T9" fmla="*/ 108 h 126"/>
              <a:gd name="T10" fmla="*/ 45 w 205"/>
              <a:gd name="T11" fmla="*/ 108 h 126"/>
              <a:gd name="T12" fmla="*/ 18 w 205"/>
              <a:gd name="T13" fmla="*/ 81 h 126"/>
              <a:gd name="T14" fmla="*/ 92 w 205"/>
              <a:gd name="T15" fmla="*/ 8 h 126"/>
              <a:gd name="T16" fmla="*/ 92 w 205"/>
              <a:gd name="T17" fmla="*/ 8 h 126"/>
              <a:gd name="T18" fmla="*/ 118 w 205"/>
              <a:gd name="T19" fmla="*/ 8 h 126"/>
              <a:gd name="T20" fmla="*/ 192 w 205"/>
              <a:gd name="T21" fmla="*/ 81 h 126"/>
              <a:gd name="T22" fmla="*/ 192 w 205"/>
              <a:gd name="T23" fmla="*/ 81 h 126"/>
              <a:gd name="T24" fmla="*/ 179 w 205"/>
              <a:gd name="T25" fmla="*/ 113 h 126"/>
              <a:gd name="T26" fmla="*/ 105 w 205"/>
              <a:gd name="T27" fmla="*/ 35 h 126"/>
              <a:gd name="T28" fmla="*/ 171 w 205"/>
              <a:gd name="T29" fmla="*/ 102 h 126"/>
              <a:gd name="T30" fmla="*/ 171 w 205"/>
              <a:gd name="T31" fmla="*/ 102 h 126"/>
              <a:gd name="T32" fmla="*/ 186 w 205"/>
              <a:gd name="T33" fmla="*/ 102 h 126"/>
              <a:gd name="T34" fmla="*/ 186 w 205"/>
              <a:gd name="T35" fmla="*/ 102 h 126"/>
              <a:gd name="T36" fmla="*/ 186 w 205"/>
              <a:gd name="T37" fmla="*/ 87 h 126"/>
              <a:gd name="T38" fmla="*/ 112 w 205"/>
              <a:gd name="T39" fmla="*/ 13 h 126"/>
              <a:gd name="T40" fmla="*/ 112 w 205"/>
              <a:gd name="T41" fmla="*/ 13 h 126"/>
              <a:gd name="T42" fmla="*/ 98 w 205"/>
              <a:gd name="T43" fmla="*/ 13 h 126"/>
              <a:gd name="T44" fmla="*/ 24 w 205"/>
              <a:gd name="T45" fmla="*/ 87 h 126"/>
              <a:gd name="T46" fmla="*/ 24 w 205"/>
              <a:gd name="T47" fmla="*/ 87 h 126"/>
              <a:gd name="T48" fmla="*/ 24 w 205"/>
              <a:gd name="T49" fmla="*/ 102 h 126"/>
              <a:gd name="T50" fmla="*/ 24 w 205"/>
              <a:gd name="T51" fmla="*/ 102 h 126"/>
              <a:gd name="T52" fmla="*/ 39 w 205"/>
              <a:gd name="T53" fmla="*/ 102 h 126"/>
              <a:gd name="T54" fmla="*/ 105 w 205"/>
              <a:gd name="T55" fmla="*/ 35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05" h="126">
                <a:moveTo>
                  <a:pt x="179" y="113"/>
                </a:moveTo>
                <a:lnTo>
                  <a:pt x="179" y="113"/>
                </a:lnTo>
                <a:cubicBezTo>
                  <a:pt x="174" y="113"/>
                  <a:pt x="169" y="111"/>
                  <a:pt x="165" y="108"/>
                </a:cubicBezTo>
                <a:lnTo>
                  <a:pt x="105" y="47"/>
                </a:lnTo>
                <a:lnTo>
                  <a:pt x="45" y="108"/>
                </a:lnTo>
                <a:lnTo>
                  <a:pt x="45" y="108"/>
                </a:lnTo>
                <a:cubicBezTo>
                  <a:pt x="27" y="125"/>
                  <a:pt x="0" y="99"/>
                  <a:pt x="18" y="81"/>
                </a:cubicBezTo>
                <a:lnTo>
                  <a:pt x="92" y="8"/>
                </a:lnTo>
                <a:lnTo>
                  <a:pt x="92" y="8"/>
                </a:lnTo>
                <a:cubicBezTo>
                  <a:pt x="99" y="0"/>
                  <a:pt x="111" y="0"/>
                  <a:pt x="118" y="8"/>
                </a:cubicBezTo>
                <a:lnTo>
                  <a:pt x="192" y="81"/>
                </a:lnTo>
                <a:lnTo>
                  <a:pt x="192" y="81"/>
                </a:lnTo>
                <a:cubicBezTo>
                  <a:pt x="204" y="93"/>
                  <a:pt x="195" y="113"/>
                  <a:pt x="179" y="113"/>
                </a:cubicBezTo>
                <a:close/>
                <a:moveTo>
                  <a:pt x="105" y="35"/>
                </a:moveTo>
                <a:lnTo>
                  <a:pt x="171" y="102"/>
                </a:lnTo>
                <a:lnTo>
                  <a:pt x="171" y="102"/>
                </a:lnTo>
                <a:cubicBezTo>
                  <a:pt x="176" y="106"/>
                  <a:pt x="182" y="106"/>
                  <a:pt x="186" y="102"/>
                </a:cubicBezTo>
                <a:lnTo>
                  <a:pt x="186" y="102"/>
                </a:lnTo>
                <a:cubicBezTo>
                  <a:pt x="191" y="98"/>
                  <a:pt x="191" y="91"/>
                  <a:pt x="186" y="87"/>
                </a:cubicBezTo>
                <a:lnTo>
                  <a:pt x="112" y="13"/>
                </a:lnTo>
                <a:lnTo>
                  <a:pt x="112" y="13"/>
                </a:lnTo>
                <a:cubicBezTo>
                  <a:pt x="108" y="9"/>
                  <a:pt x="102" y="10"/>
                  <a:pt x="98" y="13"/>
                </a:cubicBezTo>
                <a:lnTo>
                  <a:pt x="24" y="87"/>
                </a:lnTo>
                <a:lnTo>
                  <a:pt x="24" y="87"/>
                </a:lnTo>
                <a:cubicBezTo>
                  <a:pt x="20" y="91"/>
                  <a:pt x="20" y="98"/>
                  <a:pt x="24" y="102"/>
                </a:cubicBezTo>
                <a:lnTo>
                  <a:pt x="24" y="102"/>
                </a:lnTo>
                <a:cubicBezTo>
                  <a:pt x="28" y="106"/>
                  <a:pt x="35" y="106"/>
                  <a:pt x="39" y="102"/>
                </a:cubicBezTo>
                <a:lnTo>
                  <a:pt x="105" y="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49241" y="2876644"/>
            <a:ext cx="233076" cy="144509"/>
          </a:xfrm>
          <a:custGeom>
            <a:avLst/>
            <a:gdLst>
              <a:gd name="T0" fmla="*/ 80 w 221"/>
              <a:gd name="T1" fmla="*/ 135 h 136"/>
              <a:gd name="T2" fmla="*/ 80 w 221"/>
              <a:gd name="T3" fmla="*/ 135 h 136"/>
              <a:gd name="T4" fmla="*/ 69 w 221"/>
              <a:gd name="T5" fmla="*/ 132 h 136"/>
              <a:gd name="T6" fmla="*/ 9 w 221"/>
              <a:gd name="T7" fmla="*/ 81 h 136"/>
              <a:gd name="T8" fmla="*/ 9 w 221"/>
              <a:gd name="T9" fmla="*/ 81 h 136"/>
              <a:gd name="T10" fmla="*/ 9 w 221"/>
              <a:gd name="T11" fmla="*/ 54 h 136"/>
              <a:gd name="T12" fmla="*/ 69 w 221"/>
              <a:gd name="T13" fmla="*/ 3 h 136"/>
              <a:gd name="T14" fmla="*/ 69 w 221"/>
              <a:gd name="T15" fmla="*/ 3 h 136"/>
              <a:gd name="T16" fmla="*/ 80 w 221"/>
              <a:gd name="T17" fmla="*/ 0 h 136"/>
              <a:gd name="T18" fmla="*/ 80 w 221"/>
              <a:gd name="T19" fmla="*/ 0 h 136"/>
              <a:gd name="T20" fmla="*/ 93 w 221"/>
              <a:gd name="T21" fmla="*/ 15 h 136"/>
              <a:gd name="T22" fmla="*/ 93 w 221"/>
              <a:gd name="T23" fmla="*/ 53 h 136"/>
              <a:gd name="T24" fmla="*/ 201 w 221"/>
              <a:gd name="T25" fmla="*/ 53 h 136"/>
              <a:gd name="T26" fmla="*/ 201 w 221"/>
              <a:gd name="T27" fmla="*/ 53 h 136"/>
              <a:gd name="T28" fmla="*/ 201 w 221"/>
              <a:gd name="T29" fmla="*/ 82 h 136"/>
              <a:gd name="T30" fmla="*/ 93 w 221"/>
              <a:gd name="T31" fmla="*/ 82 h 136"/>
              <a:gd name="T32" fmla="*/ 93 w 221"/>
              <a:gd name="T33" fmla="*/ 120 h 136"/>
              <a:gd name="T34" fmla="*/ 93 w 221"/>
              <a:gd name="T35" fmla="*/ 120 h 136"/>
              <a:gd name="T36" fmla="*/ 80 w 221"/>
              <a:gd name="T37" fmla="*/ 135 h 136"/>
              <a:gd name="T38" fmla="*/ 80 w 221"/>
              <a:gd name="T39" fmla="*/ 8 h 136"/>
              <a:gd name="T40" fmla="*/ 80 w 221"/>
              <a:gd name="T41" fmla="*/ 8 h 136"/>
              <a:gd name="T42" fmla="*/ 75 w 221"/>
              <a:gd name="T43" fmla="*/ 10 h 136"/>
              <a:gd name="T44" fmla="*/ 14 w 221"/>
              <a:gd name="T45" fmla="*/ 60 h 136"/>
              <a:gd name="T46" fmla="*/ 14 w 221"/>
              <a:gd name="T47" fmla="*/ 60 h 136"/>
              <a:gd name="T48" fmla="*/ 14 w 221"/>
              <a:gd name="T49" fmla="*/ 75 h 136"/>
              <a:gd name="T50" fmla="*/ 75 w 221"/>
              <a:gd name="T51" fmla="*/ 125 h 136"/>
              <a:gd name="T52" fmla="*/ 75 w 221"/>
              <a:gd name="T53" fmla="*/ 125 h 136"/>
              <a:gd name="T54" fmla="*/ 80 w 221"/>
              <a:gd name="T55" fmla="*/ 127 h 136"/>
              <a:gd name="T56" fmla="*/ 80 w 221"/>
              <a:gd name="T57" fmla="*/ 127 h 136"/>
              <a:gd name="T58" fmla="*/ 85 w 221"/>
              <a:gd name="T59" fmla="*/ 120 h 136"/>
              <a:gd name="T60" fmla="*/ 85 w 221"/>
              <a:gd name="T61" fmla="*/ 74 h 136"/>
              <a:gd name="T62" fmla="*/ 201 w 221"/>
              <a:gd name="T63" fmla="*/ 74 h 136"/>
              <a:gd name="T64" fmla="*/ 201 w 221"/>
              <a:gd name="T65" fmla="*/ 74 h 136"/>
              <a:gd name="T66" fmla="*/ 201 w 221"/>
              <a:gd name="T67" fmla="*/ 61 h 136"/>
              <a:gd name="T68" fmla="*/ 85 w 221"/>
              <a:gd name="T69" fmla="*/ 61 h 136"/>
              <a:gd name="T70" fmla="*/ 85 w 221"/>
              <a:gd name="T71" fmla="*/ 15 h 136"/>
              <a:gd name="T72" fmla="*/ 85 w 221"/>
              <a:gd name="T73" fmla="*/ 15 h 136"/>
              <a:gd name="T74" fmla="*/ 80 w 221"/>
              <a:gd name="T75" fmla="*/ 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21" h="136">
                <a:moveTo>
                  <a:pt x="80" y="135"/>
                </a:moveTo>
                <a:lnTo>
                  <a:pt x="80" y="135"/>
                </a:lnTo>
                <a:cubicBezTo>
                  <a:pt x="76" y="135"/>
                  <a:pt x="72" y="134"/>
                  <a:pt x="69" y="132"/>
                </a:cubicBezTo>
                <a:lnTo>
                  <a:pt x="9" y="81"/>
                </a:lnTo>
                <a:lnTo>
                  <a:pt x="9" y="81"/>
                </a:lnTo>
                <a:cubicBezTo>
                  <a:pt x="0" y="74"/>
                  <a:pt x="0" y="61"/>
                  <a:pt x="9" y="54"/>
                </a:cubicBezTo>
                <a:lnTo>
                  <a:pt x="69" y="3"/>
                </a:lnTo>
                <a:lnTo>
                  <a:pt x="69" y="3"/>
                </a:lnTo>
                <a:cubicBezTo>
                  <a:pt x="72" y="1"/>
                  <a:pt x="76" y="0"/>
                  <a:pt x="80" y="0"/>
                </a:cubicBezTo>
                <a:lnTo>
                  <a:pt x="80" y="0"/>
                </a:lnTo>
                <a:cubicBezTo>
                  <a:pt x="88" y="0"/>
                  <a:pt x="94" y="7"/>
                  <a:pt x="93" y="15"/>
                </a:cubicBezTo>
                <a:lnTo>
                  <a:pt x="93" y="53"/>
                </a:lnTo>
                <a:lnTo>
                  <a:pt x="201" y="53"/>
                </a:lnTo>
                <a:lnTo>
                  <a:pt x="201" y="53"/>
                </a:lnTo>
                <a:cubicBezTo>
                  <a:pt x="220" y="53"/>
                  <a:pt x="220" y="82"/>
                  <a:pt x="201" y="82"/>
                </a:cubicBezTo>
                <a:lnTo>
                  <a:pt x="93" y="82"/>
                </a:lnTo>
                <a:lnTo>
                  <a:pt x="93" y="120"/>
                </a:lnTo>
                <a:lnTo>
                  <a:pt x="93" y="120"/>
                </a:lnTo>
                <a:cubicBezTo>
                  <a:pt x="94" y="129"/>
                  <a:pt x="88" y="135"/>
                  <a:pt x="80" y="135"/>
                </a:cubicBezTo>
                <a:close/>
                <a:moveTo>
                  <a:pt x="80" y="8"/>
                </a:moveTo>
                <a:lnTo>
                  <a:pt x="80" y="8"/>
                </a:lnTo>
                <a:cubicBezTo>
                  <a:pt x="78" y="8"/>
                  <a:pt x="76" y="9"/>
                  <a:pt x="75" y="10"/>
                </a:cubicBezTo>
                <a:lnTo>
                  <a:pt x="14" y="60"/>
                </a:lnTo>
                <a:lnTo>
                  <a:pt x="14" y="60"/>
                </a:lnTo>
                <a:cubicBezTo>
                  <a:pt x="10" y="64"/>
                  <a:pt x="10" y="71"/>
                  <a:pt x="14" y="75"/>
                </a:cubicBezTo>
                <a:lnTo>
                  <a:pt x="75" y="125"/>
                </a:lnTo>
                <a:lnTo>
                  <a:pt x="75" y="125"/>
                </a:lnTo>
                <a:cubicBezTo>
                  <a:pt x="76" y="126"/>
                  <a:pt x="78" y="127"/>
                  <a:pt x="80" y="127"/>
                </a:cubicBezTo>
                <a:lnTo>
                  <a:pt x="80" y="127"/>
                </a:lnTo>
                <a:cubicBezTo>
                  <a:pt x="82" y="127"/>
                  <a:pt x="85" y="126"/>
                  <a:pt x="85" y="120"/>
                </a:cubicBezTo>
                <a:lnTo>
                  <a:pt x="85" y="74"/>
                </a:lnTo>
                <a:lnTo>
                  <a:pt x="201" y="74"/>
                </a:lnTo>
                <a:lnTo>
                  <a:pt x="201" y="74"/>
                </a:lnTo>
                <a:cubicBezTo>
                  <a:pt x="209" y="74"/>
                  <a:pt x="209" y="61"/>
                  <a:pt x="201" y="61"/>
                </a:cubicBezTo>
                <a:lnTo>
                  <a:pt x="85" y="61"/>
                </a:lnTo>
                <a:lnTo>
                  <a:pt x="85" y="15"/>
                </a:lnTo>
                <a:lnTo>
                  <a:pt x="85" y="15"/>
                </a:lnTo>
                <a:cubicBezTo>
                  <a:pt x="85" y="10"/>
                  <a:pt x="82" y="8"/>
                  <a:pt x="80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71332" y="2830030"/>
            <a:ext cx="144509" cy="233076"/>
          </a:xfrm>
          <a:custGeom>
            <a:avLst/>
            <a:gdLst>
              <a:gd name="T0" fmla="*/ 0 w 137"/>
              <a:gd name="T1" fmla="*/ 79 h 221"/>
              <a:gd name="T2" fmla="*/ 0 w 137"/>
              <a:gd name="T3" fmla="*/ 79 h 221"/>
              <a:gd name="T4" fmla="*/ 4 w 137"/>
              <a:gd name="T5" fmla="*/ 69 h 221"/>
              <a:gd name="T6" fmla="*/ 55 w 137"/>
              <a:gd name="T7" fmla="*/ 9 h 221"/>
              <a:gd name="T8" fmla="*/ 55 w 137"/>
              <a:gd name="T9" fmla="*/ 9 h 221"/>
              <a:gd name="T10" fmla="*/ 82 w 137"/>
              <a:gd name="T11" fmla="*/ 9 h 221"/>
              <a:gd name="T12" fmla="*/ 132 w 137"/>
              <a:gd name="T13" fmla="*/ 69 h 221"/>
              <a:gd name="T14" fmla="*/ 132 w 137"/>
              <a:gd name="T15" fmla="*/ 69 h 221"/>
              <a:gd name="T16" fmla="*/ 136 w 137"/>
              <a:gd name="T17" fmla="*/ 79 h 221"/>
              <a:gd name="T18" fmla="*/ 136 w 137"/>
              <a:gd name="T19" fmla="*/ 79 h 221"/>
              <a:gd name="T20" fmla="*/ 121 w 137"/>
              <a:gd name="T21" fmla="*/ 93 h 221"/>
              <a:gd name="T22" fmla="*/ 83 w 137"/>
              <a:gd name="T23" fmla="*/ 93 h 221"/>
              <a:gd name="T24" fmla="*/ 83 w 137"/>
              <a:gd name="T25" fmla="*/ 200 h 221"/>
              <a:gd name="T26" fmla="*/ 83 w 137"/>
              <a:gd name="T27" fmla="*/ 200 h 221"/>
              <a:gd name="T28" fmla="*/ 54 w 137"/>
              <a:gd name="T29" fmla="*/ 200 h 221"/>
              <a:gd name="T30" fmla="*/ 54 w 137"/>
              <a:gd name="T31" fmla="*/ 93 h 221"/>
              <a:gd name="T32" fmla="*/ 16 w 137"/>
              <a:gd name="T33" fmla="*/ 93 h 221"/>
              <a:gd name="T34" fmla="*/ 16 w 137"/>
              <a:gd name="T35" fmla="*/ 93 h 221"/>
              <a:gd name="T36" fmla="*/ 0 w 137"/>
              <a:gd name="T37" fmla="*/ 79 h 221"/>
              <a:gd name="T38" fmla="*/ 128 w 137"/>
              <a:gd name="T39" fmla="*/ 79 h 221"/>
              <a:gd name="T40" fmla="*/ 128 w 137"/>
              <a:gd name="T41" fmla="*/ 79 h 221"/>
              <a:gd name="T42" fmla="*/ 126 w 137"/>
              <a:gd name="T43" fmla="*/ 74 h 221"/>
              <a:gd name="T44" fmla="*/ 75 w 137"/>
              <a:gd name="T45" fmla="*/ 14 h 221"/>
              <a:gd name="T46" fmla="*/ 75 w 137"/>
              <a:gd name="T47" fmla="*/ 14 h 221"/>
              <a:gd name="T48" fmla="*/ 61 w 137"/>
              <a:gd name="T49" fmla="*/ 14 h 221"/>
              <a:gd name="T50" fmla="*/ 11 w 137"/>
              <a:gd name="T51" fmla="*/ 74 h 221"/>
              <a:gd name="T52" fmla="*/ 11 w 137"/>
              <a:gd name="T53" fmla="*/ 74 h 221"/>
              <a:gd name="T54" fmla="*/ 9 w 137"/>
              <a:gd name="T55" fmla="*/ 79 h 221"/>
              <a:gd name="T56" fmla="*/ 9 w 137"/>
              <a:gd name="T57" fmla="*/ 79 h 221"/>
              <a:gd name="T58" fmla="*/ 16 w 137"/>
              <a:gd name="T59" fmla="*/ 84 h 221"/>
              <a:gd name="T60" fmla="*/ 62 w 137"/>
              <a:gd name="T61" fmla="*/ 84 h 221"/>
              <a:gd name="T62" fmla="*/ 62 w 137"/>
              <a:gd name="T63" fmla="*/ 200 h 221"/>
              <a:gd name="T64" fmla="*/ 62 w 137"/>
              <a:gd name="T65" fmla="*/ 200 h 221"/>
              <a:gd name="T66" fmla="*/ 74 w 137"/>
              <a:gd name="T67" fmla="*/ 200 h 221"/>
              <a:gd name="T68" fmla="*/ 74 w 137"/>
              <a:gd name="T69" fmla="*/ 84 h 221"/>
              <a:gd name="T70" fmla="*/ 121 w 137"/>
              <a:gd name="T71" fmla="*/ 84 h 221"/>
              <a:gd name="T72" fmla="*/ 121 w 137"/>
              <a:gd name="T73" fmla="*/ 84 h 221"/>
              <a:gd name="T74" fmla="*/ 128 w 137"/>
              <a:gd name="T75" fmla="*/ 79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221">
                <a:moveTo>
                  <a:pt x="0" y="79"/>
                </a:moveTo>
                <a:lnTo>
                  <a:pt x="0" y="79"/>
                </a:lnTo>
                <a:cubicBezTo>
                  <a:pt x="0" y="75"/>
                  <a:pt x="2" y="72"/>
                  <a:pt x="4" y="69"/>
                </a:cubicBezTo>
                <a:lnTo>
                  <a:pt x="55" y="9"/>
                </a:lnTo>
                <a:lnTo>
                  <a:pt x="55" y="9"/>
                </a:lnTo>
                <a:cubicBezTo>
                  <a:pt x="62" y="0"/>
                  <a:pt x="75" y="0"/>
                  <a:pt x="82" y="9"/>
                </a:cubicBezTo>
                <a:lnTo>
                  <a:pt x="132" y="69"/>
                </a:lnTo>
                <a:lnTo>
                  <a:pt x="132" y="69"/>
                </a:lnTo>
                <a:cubicBezTo>
                  <a:pt x="135" y="72"/>
                  <a:pt x="136" y="75"/>
                  <a:pt x="136" y="79"/>
                </a:cubicBezTo>
                <a:lnTo>
                  <a:pt x="136" y="79"/>
                </a:lnTo>
                <a:cubicBezTo>
                  <a:pt x="136" y="87"/>
                  <a:pt x="129" y="93"/>
                  <a:pt x="121" y="93"/>
                </a:cubicBezTo>
                <a:lnTo>
                  <a:pt x="83" y="93"/>
                </a:lnTo>
                <a:lnTo>
                  <a:pt x="83" y="200"/>
                </a:lnTo>
                <a:lnTo>
                  <a:pt x="83" y="200"/>
                </a:lnTo>
                <a:cubicBezTo>
                  <a:pt x="83" y="220"/>
                  <a:pt x="54" y="220"/>
                  <a:pt x="54" y="200"/>
                </a:cubicBezTo>
                <a:lnTo>
                  <a:pt x="54" y="93"/>
                </a:lnTo>
                <a:lnTo>
                  <a:pt x="16" y="93"/>
                </a:lnTo>
                <a:lnTo>
                  <a:pt x="16" y="93"/>
                </a:lnTo>
                <a:cubicBezTo>
                  <a:pt x="8" y="93"/>
                  <a:pt x="1" y="87"/>
                  <a:pt x="0" y="79"/>
                </a:cubicBezTo>
                <a:close/>
                <a:moveTo>
                  <a:pt x="128" y="79"/>
                </a:moveTo>
                <a:lnTo>
                  <a:pt x="128" y="79"/>
                </a:lnTo>
                <a:cubicBezTo>
                  <a:pt x="128" y="77"/>
                  <a:pt x="127" y="76"/>
                  <a:pt x="126" y="74"/>
                </a:cubicBezTo>
                <a:lnTo>
                  <a:pt x="75" y="14"/>
                </a:lnTo>
                <a:lnTo>
                  <a:pt x="75" y="14"/>
                </a:lnTo>
                <a:cubicBezTo>
                  <a:pt x="72" y="9"/>
                  <a:pt x="65" y="9"/>
                  <a:pt x="61" y="14"/>
                </a:cubicBezTo>
                <a:lnTo>
                  <a:pt x="11" y="74"/>
                </a:lnTo>
                <a:lnTo>
                  <a:pt x="11" y="74"/>
                </a:lnTo>
                <a:cubicBezTo>
                  <a:pt x="10" y="76"/>
                  <a:pt x="9" y="77"/>
                  <a:pt x="9" y="79"/>
                </a:cubicBezTo>
                <a:lnTo>
                  <a:pt x="9" y="79"/>
                </a:lnTo>
                <a:cubicBezTo>
                  <a:pt x="9" y="82"/>
                  <a:pt x="10" y="84"/>
                  <a:pt x="16" y="84"/>
                </a:cubicBezTo>
                <a:lnTo>
                  <a:pt x="62" y="84"/>
                </a:lnTo>
                <a:lnTo>
                  <a:pt x="62" y="200"/>
                </a:lnTo>
                <a:lnTo>
                  <a:pt x="62" y="200"/>
                </a:lnTo>
                <a:cubicBezTo>
                  <a:pt x="62" y="209"/>
                  <a:pt x="74" y="209"/>
                  <a:pt x="74" y="200"/>
                </a:cubicBezTo>
                <a:lnTo>
                  <a:pt x="74" y="84"/>
                </a:lnTo>
                <a:lnTo>
                  <a:pt x="121" y="84"/>
                </a:lnTo>
                <a:lnTo>
                  <a:pt x="121" y="84"/>
                </a:lnTo>
                <a:cubicBezTo>
                  <a:pt x="126" y="84"/>
                  <a:pt x="128" y="82"/>
                  <a:pt x="128" y="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57881" y="2876644"/>
            <a:ext cx="223753" cy="130523"/>
          </a:xfrm>
          <a:custGeom>
            <a:avLst/>
            <a:gdLst>
              <a:gd name="T0" fmla="*/ 105 w 210"/>
              <a:gd name="T1" fmla="*/ 123 h 124"/>
              <a:gd name="T2" fmla="*/ 105 w 210"/>
              <a:gd name="T3" fmla="*/ 123 h 124"/>
              <a:gd name="T4" fmla="*/ 92 w 210"/>
              <a:gd name="T5" fmla="*/ 118 h 124"/>
              <a:gd name="T6" fmla="*/ 18 w 210"/>
              <a:gd name="T7" fmla="*/ 44 h 124"/>
              <a:gd name="T8" fmla="*/ 18 w 210"/>
              <a:gd name="T9" fmla="*/ 44 h 124"/>
              <a:gd name="T10" fmla="*/ 45 w 210"/>
              <a:gd name="T11" fmla="*/ 18 h 124"/>
              <a:gd name="T12" fmla="*/ 105 w 210"/>
              <a:gd name="T13" fmla="*/ 78 h 124"/>
              <a:gd name="T14" fmla="*/ 165 w 210"/>
              <a:gd name="T15" fmla="*/ 18 h 124"/>
              <a:gd name="T16" fmla="*/ 165 w 210"/>
              <a:gd name="T17" fmla="*/ 18 h 124"/>
              <a:gd name="T18" fmla="*/ 192 w 210"/>
              <a:gd name="T19" fmla="*/ 44 h 124"/>
              <a:gd name="T20" fmla="*/ 118 w 210"/>
              <a:gd name="T21" fmla="*/ 118 h 124"/>
              <a:gd name="T22" fmla="*/ 118 w 210"/>
              <a:gd name="T23" fmla="*/ 118 h 124"/>
              <a:gd name="T24" fmla="*/ 105 w 210"/>
              <a:gd name="T25" fmla="*/ 123 h 124"/>
              <a:gd name="T26" fmla="*/ 31 w 210"/>
              <a:gd name="T27" fmla="*/ 20 h 124"/>
              <a:gd name="T28" fmla="*/ 31 w 210"/>
              <a:gd name="T29" fmla="*/ 20 h 124"/>
              <a:gd name="T30" fmla="*/ 24 w 210"/>
              <a:gd name="T31" fmla="*/ 38 h 124"/>
              <a:gd name="T32" fmla="*/ 97 w 210"/>
              <a:gd name="T33" fmla="*/ 112 h 124"/>
              <a:gd name="T34" fmla="*/ 97 w 210"/>
              <a:gd name="T35" fmla="*/ 112 h 124"/>
              <a:gd name="T36" fmla="*/ 112 w 210"/>
              <a:gd name="T37" fmla="*/ 112 h 124"/>
              <a:gd name="T38" fmla="*/ 186 w 210"/>
              <a:gd name="T39" fmla="*/ 38 h 124"/>
              <a:gd name="T40" fmla="*/ 186 w 210"/>
              <a:gd name="T41" fmla="*/ 38 h 124"/>
              <a:gd name="T42" fmla="*/ 186 w 210"/>
              <a:gd name="T43" fmla="*/ 23 h 124"/>
              <a:gd name="T44" fmla="*/ 186 w 210"/>
              <a:gd name="T45" fmla="*/ 23 h 124"/>
              <a:gd name="T46" fmla="*/ 171 w 210"/>
              <a:gd name="T47" fmla="*/ 23 h 124"/>
              <a:gd name="T48" fmla="*/ 105 w 210"/>
              <a:gd name="T49" fmla="*/ 90 h 124"/>
              <a:gd name="T50" fmla="*/ 39 w 210"/>
              <a:gd name="T51" fmla="*/ 23 h 124"/>
              <a:gd name="T52" fmla="*/ 39 w 210"/>
              <a:gd name="T53" fmla="*/ 23 h 124"/>
              <a:gd name="T54" fmla="*/ 31 w 210"/>
              <a:gd name="T55" fmla="*/ 2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0" h="124">
                <a:moveTo>
                  <a:pt x="105" y="123"/>
                </a:moveTo>
                <a:lnTo>
                  <a:pt x="105" y="123"/>
                </a:lnTo>
                <a:cubicBezTo>
                  <a:pt x="100" y="123"/>
                  <a:pt x="95" y="121"/>
                  <a:pt x="92" y="118"/>
                </a:cubicBezTo>
                <a:lnTo>
                  <a:pt x="18" y="44"/>
                </a:lnTo>
                <a:lnTo>
                  <a:pt x="18" y="44"/>
                </a:lnTo>
                <a:cubicBezTo>
                  <a:pt x="0" y="26"/>
                  <a:pt x="27" y="0"/>
                  <a:pt x="45" y="18"/>
                </a:cubicBezTo>
                <a:lnTo>
                  <a:pt x="105" y="78"/>
                </a:lnTo>
                <a:lnTo>
                  <a:pt x="165" y="18"/>
                </a:lnTo>
                <a:lnTo>
                  <a:pt x="165" y="18"/>
                </a:lnTo>
                <a:cubicBezTo>
                  <a:pt x="183" y="0"/>
                  <a:pt x="209" y="26"/>
                  <a:pt x="192" y="44"/>
                </a:cubicBezTo>
                <a:lnTo>
                  <a:pt x="118" y="118"/>
                </a:lnTo>
                <a:lnTo>
                  <a:pt x="118" y="118"/>
                </a:lnTo>
                <a:cubicBezTo>
                  <a:pt x="115" y="121"/>
                  <a:pt x="110" y="123"/>
                  <a:pt x="105" y="123"/>
                </a:cubicBezTo>
                <a:close/>
                <a:moveTo>
                  <a:pt x="31" y="20"/>
                </a:moveTo>
                <a:lnTo>
                  <a:pt x="31" y="20"/>
                </a:lnTo>
                <a:cubicBezTo>
                  <a:pt x="22" y="20"/>
                  <a:pt x="17" y="32"/>
                  <a:pt x="24" y="38"/>
                </a:cubicBezTo>
                <a:lnTo>
                  <a:pt x="97" y="112"/>
                </a:lnTo>
                <a:lnTo>
                  <a:pt x="97" y="112"/>
                </a:lnTo>
                <a:cubicBezTo>
                  <a:pt x="102" y="116"/>
                  <a:pt x="108" y="116"/>
                  <a:pt x="112" y="112"/>
                </a:cubicBezTo>
                <a:lnTo>
                  <a:pt x="186" y="38"/>
                </a:lnTo>
                <a:lnTo>
                  <a:pt x="186" y="38"/>
                </a:lnTo>
                <a:cubicBezTo>
                  <a:pt x="190" y="34"/>
                  <a:pt x="190" y="27"/>
                  <a:pt x="186" y="23"/>
                </a:cubicBezTo>
                <a:lnTo>
                  <a:pt x="186" y="23"/>
                </a:lnTo>
                <a:cubicBezTo>
                  <a:pt x="182" y="19"/>
                  <a:pt x="175" y="19"/>
                  <a:pt x="171" y="23"/>
                </a:cubicBezTo>
                <a:lnTo>
                  <a:pt x="105" y="90"/>
                </a:lnTo>
                <a:lnTo>
                  <a:pt x="39" y="23"/>
                </a:lnTo>
                <a:lnTo>
                  <a:pt x="39" y="23"/>
                </a:lnTo>
                <a:cubicBezTo>
                  <a:pt x="36" y="21"/>
                  <a:pt x="34" y="20"/>
                  <a:pt x="31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64443" y="2876644"/>
            <a:ext cx="233076" cy="144509"/>
          </a:xfrm>
          <a:custGeom>
            <a:avLst/>
            <a:gdLst>
              <a:gd name="T0" fmla="*/ 141 w 221"/>
              <a:gd name="T1" fmla="*/ 135 h 136"/>
              <a:gd name="T2" fmla="*/ 141 w 221"/>
              <a:gd name="T3" fmla="*/ 135 h 136"/>
              <a:gd name="T4" fmla="*/ 127 w 221"/>
              <a:gd name="T5" fmla="*/ 120 h 136"/>
              <a:gd name="T6" fmla="*/ 127 w 221"/>
              <a:gd name="T7" fmla="*/ 82 h 136"/>
              <a:gd name="T8" fmla="*/ 20 w 221"/>
              <a:gd name="T9" fmla="*/ 82 h 136"/>
              <a:gd name="T10" fmla="*/ 20 w 221"/>
              <a:gd name="T11" fmla="*/ 82 h 136"/>
              <a:gd name="T12" fmla="*/ 20 w 221"/>
              <a:gd name="T13" fmla="*/ 53 h 136"/>
              <a:gd name="T14" fmla="*/ 127 w 221"/>
              <a:gd name="T15" fmla="*/ 53 h 136"/>
              <a:gd name="T16" fmla="*/ 127 w 221"/>
              <a:gd name="T17" fmla="*/ 15 h 136"/>
              <a:gd name="T18" fmla="*/ 127 w 221"/>
              <a:gd name="T19" fmla="*/ 15 h 136"/>
              <a:gd name="T20" fmla="*/ 141 w 221"/>
              <a:gd name="T21" fmla="*/ 0 h 136"/>
              <a:gd name="T22" fmla="*/ 141 w 221"/>
              <a:gd name="T23" fmla="*/ 0 h 136"/>
              <a:gd name="T24" fmla="*/ 151 w 221"/>
              <a:gd name="T25" fmla="*/ 3 h 136"/>
              <a:gd name="T26" fmla="*/ 211 w 221"/>
              <a:gd name="T27" fmla="*/ 54 h 136"/>
              <a:gd name="T28" fmla="*/ 211 w 221"/>
              <a:gd name="T29" fmla="*/ 54 h 136"/>
              <a:gd name="T30" fmla="*/ 211 w 221"/>
              <a:gd name="T31" fmla="*/ 81 h 136"/>
              <a:gd name="T32" fmla="*/ 151 w 221"/>
              <a:gd name="T33" fmla="*/ 132 h 136"/>
              <a:gd name="T34" fmla="*/ 151 w 221"/>
              <a:gd name="T35" fmla="*/ 132 h 136"/>
              <a:gd name="T36" fmla="*/ 141 w 221"/>
              <a:gd name="T37" fmla="*/ 135 h 136"/>
              <a:gd name="T38" fmla="*/ 20 w 221"/>
              <a:gd name="T39" fmla="*/ 61 h 136"/>
              <a:gd name="T40" fmla="*/ 20 w 221"/>
              <a:gd name="T41" fmla="*/ 61 h 136"/>
              <a:gd name="T42" fmla="*/ 20 w 221"/>
              <a:gd name="T43" fmla="*/ 74 h 136"/>
              <a:gd name="T44" fmla="*/ 136 w 221"/>
              <a:gd name="T45" fmla="*/ 74 h 136"/>
              <a:gd name="T46" fmla="*/ 136 w 221"/>
              <a:gd name="T47" fmla="*/ 120 h 136"/>
              <a:gd name="T48" fmla="*/ 136 w 221"/>
              <a:gd name="T49" fmla="*/ 120 h 136"/>
              <a:gd name="T50" fmla="*/ 141 w 221"/>
              <a:gd name="T51" fmla="*/ 127 h 136"/>
              <a:gd name="T52" fmla="*/ 141 w 221"/>
              <a:gd name="T53" fmla="*/ 127 h 136"/>
              <a:gd name="T54" fmla="*/ 146 w 221"/>
              <a:gd name="T55" fmla="*/ 125 h 136"/>
              <a:gd name="T56" fmla="*/ 206 w 221"/>
              <a:gd name="T57" fmla="*/ 75 h 136"/>
              <a:gd name="T58" fmla="*/ 206 w 221"/>
              <a:gd name="T59" fmla="*/ 75 h 136"/>
              <a:gd name="T60" fmla="*/ 206 w 221"/>
              <a:gd name="T61" fmla="*/ 60 h 136"/>
              <a:gd name="T62" fmla="*/ 146 w 221"/>
              <a:gd name="T63" fmla="*/ 10 h 136"/>
              <a:gd name="T64" fmla="*/ 146 w 221"/>
              <a:gd name="T65" fmla="*/ 10 h 136"/>
              <a:gd name="T66" fmla="*/ 141 w 221"/>
              <a:gd name="T67" fmla="*/ 8 h 136"/>
              <a:gd name="T68" fmla="*/ 141 w 221"/>
              <a:gd name="T69" fmla="*/ 8 h 136"/>
              <a:gd name="T70" fmla="*/ 136 w 221"/>
              <a:gd name="T71" fmla="*/ 15 h 136"/>
              <a:gd name="T72" fmla="*/ 136 w 221"/>
              <a:gd name="T73" fmla="*/ 61 h 136"/>
              <a:gd name="T74" fmla="*/ 20 w 221"/>
              <a:gd name="T75" fmla="*/ 61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21" h="136">
                <a:moveTo>
                  <a:pt x="141" y="135"/>
                </a:moveTo>
                <a:lnTo>
                  <a:pt x="141" y="135"/>
                </a:lnTo>
                <a:cubicBezTo>
                  <a:pt x="133" y="135"/>
                  <a:pt x="127" y="129"/>
                  <a:pt x="127" y="120"/>
                </a:cubicBezTo>
                <a:lnTo>
                  <a:pt x="127" y="82"/>
                </a:lnTo>
                <a:lnTo>
                  <a:pt x="20" y="82"/>
                </a:lnTo>
                <a:lnTo>
                  <a:pt x="20" y="82"/>
                </a:lnTo>
                <a:cubicBezTo>
                  <a:pt x="0" y="82"/>
                  <a:pt x="0" y="53"/>
                  <a:pt x="20" y="53"/>
                </a:cubicBezTo>
                <a:lnTo>
                  <a:pt x="127" y="53"/>
                </a:lnTo>
                <a:lnTo>
                  <a:pt x="127" y="15"/>
                </a:lnTo>
                <a:lnTo>
                  <a:pt x="127" y="15"/>
                </a:lnTo>
                <a:cubicBezTo>
                  <a:pt x="127" y="7"/>
                  <a:pt x="133" y="0"/>
                  <a:pt x="141" y="0"/>
                </a:cubicBezTo>
                <a:lnTo>
                  <a:pt x="141" y="0"/>
                </a:lnTo>
                <a:cubicBezTo>
                  <a:pt x="145" y="0"/>
                  <a:pt x="148" y="1"/>
                  <a:pt x="151" y="3"/>
                </a:cubicBezTo>
                <a:lnTo>
                  <a:pt x="211" y="54"/>
                </a:lnTo>
                <a:lnTo>
                  <a:pt x="211" y="54"/>
                </a:lnTo>
                <a:cubicBezTo>
                  <a:pt x="220" y="61"/>
                  <a:pt x="220" y="74"/>
                  <a:pt x="211" y="81"/>
                </a:cubicBezTo>
                <a:lnTo>
                  <a:pt x="151" y="132"/>
                </a:lnTo>
                <a:lnTo>
                  <a:pt x="151" y="132"/>
                </a:lnTo>
                <a:cubicBezTo>
                  <a:pt x="148" y="134"/>
                  <a:pt x="145" y="135"/>
                  <a:pt x="141" y="135"/>
                </a:cubicBezTo>
                <a:close/>
                <a:moveTo>
                  <a:pt x="20" y="61"/>
                </a:moveTo>
                <a:lnTo>
                  <a:pt x="20" y="61"/>
                </a:lnTo>
                <a:cubicBezTo>
                  <a:pt x="11" y="61"/>
                  <a:pt x="11" y="74"/>
                  <a:pt x="20" y="74"/>
                </a:cubicBezTo>
                <a:lnTo>
                  <a:pt x="136" y="74"/>
                </a:lnTo>
                <a:lnTo>
                  <a:pt x="136" y="120"/>
                </a:lnTo>
                <a:lnTo>
                  <a:pt x="136" y="120"/>
                </a:lnTo>
                <a:cubicBezTo>
                  <a:pt x="136" y="126"/>
                  <a:pt x="138" y="127"/>
                  <a:pt x="141" y="127"/>
                </a:cubicBezTo>
                <a:lnTo>
                  <a:pt x="141" y="127"/>
                </a:lnTo>
                <a:cubicBezTo>
                  <a:pt x="143" y="127"/>
                  <a:pt x="144" y="126"/>
                  <a:pt x="146" y="125"/>
                </a:cubicBezTo>
                <a:lnTo>
                  <a:pt x="206" y="75"/>
                </a:lnTo>
                <a:lnTo>
                  <a:pt x="206" y="75"/>
                </a:lnTo>
                <a:cubicBezTo>
                  <a:pt x="210" y="71"/>
                  <a:pt x="210" y="64"/>
                  <a:pt x="206" y="60"/>
                </a:cubicBezTo>
                <a:lnTo>
                  <a:pt x="146" y="10"/>
                </a:lnTo>
                <a:lnTo>
                  <a:pt x="146" y="10"/>
                </a:lnTo>
                <a:cubicBezTo>
                  <a:pt x="144" y="9"/>
                  <a:pt x="143" y="8"/>
                  <a:pt x="141" y="8"/>
                </a:cubicBezTo>
                <a:lnTo>
                  <a:pt x="141" y="8"/>
                </a:lnTo>
                <a:cubicBezTo>
                  <a:pt x="138" y="8"/>
                  <a:pt x="136" y="10"/>
                  <a:pt x="136" y="15"/>
                </a:cubicBezTo>
                <a:lnTo>
                  <a:pt x="136" y="61"/>
                </a:lnTo>
                <a:lnTo>
                  <a:pt x="20" y="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44906" y="2834693"/>
            <a:ext cx="135185" cy="209767"/>
          </a:xfrm>
          <a:custGeom>
            <a:avLst/>
            <a:gdLst>
              <a:gd name="T0" fmla="*/ 94 w 126"/>
              <a:gd name="T1" fmla="*/ 197 h 198"/>
              <a:gd name="T2" fmla="*/ 94 w 126"/>
              <a:gd name="T3" fmla="*/ 197 h 198"/>
              <a:gd name="T4" fmla="*/ 81 w 126"/>
              <a:gd name="T5" fmla="*/ 192 h 198"/>
              <a:gd name="T6" fmla="*/ 8 w 126"/>
              <a:gd name="T7" fmla="*/ 118 h 198"/>
              <a:gd name="T8" fmla="*/ 8 w 126"/>
              <a:gd name="T9" fmla="*/ 118 h 198"/>
              <a:gd name="T10" fmla="*/ 8 w 126"/>
              <a:gd name="T11" fmla="*/ 91 h 198"/>
              <a:gd name="T12" fmla="*/ 81 w 126"/>
              <a:gd name="T13" fmla="*/ 17 h 198"/>
              <a:gd name="T14" fmla="*/ 81 w 126"/>
              <a:gd name="T15" fmla="*/ 17 h 198"/>
              <a:gd name="T16" fmla="*/ 107 w 126"/>
              <a:gd name="T17" fmla="*/ 44 h 198"/>
              <a:gd name="T18" fmla="*/ 48 w 126"/>
              <a:gd name="T19" fmla="*/ 105 h 198"/>
              <a:gd name="T20" fmla="*/ 107 w 126"/>
              <a:gd name="T21" fmla="*/ 165 h 198"/>
              <a:gd name="T22" fmla="*/ 107 w 126"/>
              <a:gd name="T23" fmla="*/ 165 h 198"/>
              <a:gd name="T24" fmla="*/ 94 w 126"/>
              <a:gd name="T25" fmla="*/ 197 h 198"/>
              <a:gd name="T26" fmla="*/ 14 w 126"/>
              <a:gd name="T27" fmla="*/ 112 h 198"/>
              <a:gd name="T28" fmla="*/ 14 w 126"/>
              <a:gd name="T29" fmla="*/ 112 h 198"/>
              <a:gd name="T30" fmla="*/ 87 w 126"/>
              <a:gd name="T31" fmla="*/ 186 h 198"/>
              <a:gd name="T32" fmla="*/ 87 w 126"/>
              <a:gd name="T33" fmla="*/ 186 h 198"/>
              <a:gd name="T34" fmla="*/ 101 w 126"/>
              <a:gd name="T35" fmla="*/ 186 h 198"/>
              <a:gd name="T36" fmla="*/ 101 w 126"/>
              <a:gd name="T37" fmla="*/ 186 h 198"/>
              <a:gd name="T38" fmla="*/ 101 w 126"/>
              <a:gd name="T39" fmla="*/ 171 h 198"/>
              <a:gd name="T40" fmla="*/ 36 w 126"/>
              <a:gd name="T41" fmla="*/ 105 h 198"/>
              <a:gd name="T42" fmla="*/ 101 w 126"/>
              <a:gd name="T43" fmla="*/ 38 h 198"/>
              <a:gd name="T44" fmla="*/ 101 w 126"/>
              <a:gd name="T45" fmla="*/ 38 h 198"/>
              <a:gd name="T46" fmla="*/ 101 w 126"/>
              <a:gd name="T47" fmla="*/ 23 h 198"/>
              <a:gd name="T48" fmla="*/ 101 w 126"/>
              <a:gd name="T49" fmla="*/ 23 h 198"/>
              <a:gd name="T50" fmla="*/ 87 w 126"/>
              <a:gd name="T51" fmla="*/ 23 h 198"/>
              <a:gd name="T52" fmla="*/ 14 w 126"/>
              <a:gd name="T53" fmla="*/ 97 h 198"/>
              <a:gd name="T54" fmla="*/ 14 w 126"/>
              <a:gd name="T55" fmla="*/ 97 h 198"/>
              <a:gd name="T56" fmla="*/ 14 w 126"/>
              <a:gd name="T57" fmla="*/ 112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6" h="198">
                <a:moveTo>
                  <a:pt x="94" y="197"/>
                </a:moveTo>
                <a:lnTo>
                  <a:pt x="94" y="197"/>
                </a:lnTo>
                <a:cubicBezTo>
                  <a:pt x="89" y="197"/>
                  <a:pt x="84" y="195"/>
                  <a:pt x="81" y="192"/>
                </a:cubicBezTo>
                <a:lnTo>
                  <a:pt x="8" y="118"/>
                </a:lnTo>
                <a:lnTo>
                  <a:pt x="8" y="118"/>
                </a:lnTo>
                <a:cubicBezTo>
                  <a:pt x="0" y="111"/>
                  <a:pt x="0" y="99"/>
                  <a:pt x="8" y="91"/>
                </a:cubicBezTo>
                <a:lnTo>
                  <a:pt x="81" y="17"/>
                </a:lnTo>
                <a:lnTo>
                  <a:pt x="81" y="17"/>
                </a:lnTo>
                <a:cubicBezTo>
                  <a:pt x="98" y="0"/>
                  <a:pt x="125" y="26"/>
                  <a:pt x="107" y="44"/>
                </a:cubicBezTo>
                <a:lnTo>
                  <a:pt x="48" y="105"/>
                </a:lnTo>
                <a:lnTo>
                  <a:pt x="107" y="165"/>
                </a:lnTo>
                <a:lnTo>
                  <a:pt x="107" y="165"/>
                </a:lnTo>
                <a:cubicBezTo>
                  <a:pt x="119" y="177"/>
                  <a:pt x="111" y="197"/>
                  <a:pt x="94" y="197"/>
                </a:cubicBezTo>
                <a:close/>
                <a:moveTo>
                  <a:pt x="14" y="112"/>
                </a:moveTo>
                <a:lnTo>
                  <a:pt x="14" y="112"/>
                </a:lnTo>
                <a:lnTo>
                  <a:pt x="87" y="186"/>
                </a:lnTo>
                <a:lnTo>
                  <a:pt x="87" y="186"/>
                </a:lnTo>
                <a:cubicBezTo>
                  <a:pt x="91" y="190"/>
                  <a:pt x="97" y="190"/>
                  <a:pt x="101" y="186"/>
                </a:cubicBezTo>
                <a:lnTo>
                  <a:pt x="101" y="186"/>
                </a:lnTo>
                <a:cubicBezTo>
                  <a:pt x="105" y="181"/>
                  <a:pt x="105" y="175"/>
                  <a:pt x="101" y="171"/>
                </a:cubicBezTo>
                <a:lnTo>
                  <a:pt x="36" y="105"/>
                </a:lnTo>
                <a:lnTo>
                  <a:pt x="101" y="38"/>
                </a:lnTo>
                <a:lnTo>
                  <a:pt x="101" y="38"/>
                </a:lnTo>
                <a:cubicBezTo>
                  <a:pt x="105" y="34"/>
                  <a:pt x="105" y="28"/>
                  <a:pt x="101" y="23"/>
                </a:cubicBezTo>
                <a:lnTo>
                  <a:pt x="101" y="23"/>
                </a:lnTo>
                <a:cubicBezTo>
                  <a:pt x="97" y="19"/>
                  <a:pt x="91" y="19"/>
                  <a:pt x="87" y="23"/>
                </a:cubicBezTo>
                <a:lnTo>
                  <a:pt x="14" y="97"/>
                </a:lnTo>
                <a:lnTo>
                  <a:pt x="14" y="97"/>
                </a:lnTo>
                <a:cubicBezTo>
                  <a:pt x="10" y="101"/>
                  <a:pt x="10" y="108"/>
                  <a:pt x="14" y="1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55448" y="2834693"/>
            <a:ext cx="135182" cy="209767"/>
          </a:xfrm>
          <a:custGeom>
            <a:avLst/>
            <a:gdLst>
              <a:gd name="T0" fmla="*/ 31 w 126"/>
              <a:gd name="T1" fmla="*/ 197 h 198"/>
              <a:gd name="T2" fmla="*/ 31 w 126"/>
              <a:gd name="T3" fmla="*/ 197 h 198"/>
              <a:gd name="T4" fmla="*/ 17 w 126"/>
              <a:gd name="T5" fmla="*/ 165 h 198"/>
              <a:gd name="T6" fmla="*/ 78 w 126"/>
              <a:gd name="T7" fmla="*/ 105 h 198"/>
              <a:gd name="T8" fmla="*/ 17 w 126"/>
              <a:gd name="T9" fmla="*/ 44 h 198"/>
              <a:gd name="T10" fmla="*/ 17 w 126"/>
              <a:gd name="T11" fmla="*/ 44 h 198"/>
              <a:gd name="T12" fmla="*/ 44 w 126"/>
              <a:gd name="T13" fmla="*/ 17 h 198"/>
              <a:gd name="T14" fmla="*/ 118 w 126"/>
              <a:gd name="T15" fmla="*/ 91 h 198"/>
              <a:gd name="T16" fmla="*/ 118 w 126"/>
              <a:gd name="T17" fmla="*/ 91 h 198"/>
              <a:gd name="T18" fmla="*/ 118 w 126"/>
              <a:gd name="T19" fmla="*/ 118 h 198"/>
              <a:gd name="T20" fmla="*/ 44 w 126"/>
              <a:gd name="T21" fmla="*/ 192 h 198"/>
              <a:gd name="T22" fmla="*/ 44 w 126"/>
              <a:gd name="T23" fmla="*/ 192 h 198"/>
              <a:gd name="T24" fmla="*/ 31 w 126"/>
              <a:gd name="T25" fmla="*/ 197 h 198"/>
              <a:gd name="T26" fmla="*/ 31 w 126"/>
              <a:gd name="T27" fmla="*/ 20 h 198"/>
              <a:gd name="T28" fmla="*/ 31 w 126"/>
              <a:gd name="T29" fmla="*/ 20 h 198"/>
              <a:gd name="T30" fmla="*/ 23 w 126"/>
              <a:gd name="T31" fmla="*/ 38 h 198"/>
              <a:gd name="T32" fmla="*/ 90 w 126"/>
              <a:gd name="T33" fmla="*/ 105 h 198"/>
              <a:gd name="T34" fmla="*/ 23 w 126"/>
              <a:gd name="T35" fmla="*/ 171 h 198"/>
              <a:gd name="T36" fmla="*/ 23 w 126"/>
              <a:gd name="T37" fmla="*/ 171 h 198"/>
              <a:gd name="T38" fmla="*/ 23 w 126"/>
              <a:gd name="T39" fmla="*/ 186 h 198"/>
              <a:gd name="T40" fmla="*/ 23 w 126"/>
              <a:gd name="T41" fmla="*/ 186 h 198"/>
              <a:gd name="T42" fmla="*/ 38 w 126"/>
              <a:gd name="T43" fmla="*/ 186 h 198"/>
              <a:gd name="T44" fmla="*/ 112 w 126"/>
              <a:gd name="T45" fmla="*/ 112 h 198"/>
              <a:gd name="T46" fmla="*/ 112 w 126"/>
              <a:gd name="T47" fmla="*/ 112 h 198"/>
              <a:gd name="T48" fmla="*/ 112 w 126"/>
              <a:gd name="T49" fmla="*/ 97 h 198"/>
              <a:gd name="T50" fmla="*/ 38 w 126"/>
              <a:gd name="T51" fmla="*/ 23 h 198"/>
              <a:gd name="T52" fmla="*/ 38 w 126"/>
              <a:gd name="T53" fmla="*/ 23 h 198"/>
              <a:gd name="T54" fmla="*/ 31 w 126"/>
              <a:gd name="T55" fmla="*/ 2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26" h="198">
                <a:moveTo>
                  <a:pt x="31" y="197"/>
                </a:moveTo>
                <a:lnTo>
                  <a:pt x="31" y="197"/>
                </a:lnTo>
                <a:cubicBezTo>
                  <a:pt x="14" y="197"/>
                  <a:pt x="6" y="177"/>
                  <a:pt x="17" y="165"/>
                </a:cubicBezTo>
                <a:lnTo>
                  <a:pt x="78" y="105"/>
                </a:lnTo>
                <a:lnTo>
                  <a:pt x="17" y="44"/>
                </a:lnTo>
                <a:lnTo>
                  <a:pt x="17" y="44"/>
                </a:lnTo>
                <a:cubicBezTo>
                  <a:pt x="0" y="26"/>
                  <a:pt x="26" y="0"/>
                  <a:pt x="44" y="17"/>
                </a:cubicBezTo>
                <a:lnTo>
                  <a:pt x="118" y="91"/>
                </a:lnTo>
                <a:lnTo>
                  <a:pt x="118" y="91"/>
                </a:lnTo>
                <a:cubicBezTo>
                  <a:pt x="125" y="99"/>
                  <a:pt x="125" y="110"/>
                  <a:pt x="118" y="118"/>
                </a:cubicBezTo>
                <a:lnTo>
                  <a:pt x="44" y="192"/>
                </a:lnTo>
                <a:lnTo>
                  <a:pt x="44" y="192"/>
                </a:lnTo>
                <a:cubicBezTo>
                  <a:pt x="40" y="195"/>
                  <a:pt x="36" y="197"/>
                  <a:pt x="31" y="197"/>
                </a:cubicBezTo>
                <a:close/>
                <a:moveTo>
                  <a:pt x="31" y="20"/>
                </a:moveTo>
                <a:lnTo>
                  <a:pt x="31" y="20"/>
                </a:lnTo>
                <a:cubicBezTo>
                  <a:pt x="21" y="20"/>
                  <a:pt x="17" y="31"/>
                  <a:pt x="23" y="38"/>
                </a:cubicBezTo>
                <a:lnTo>
                  <a:pt x="90" y="105"/>
                </a:lnTo>
                <a:lnTo>
                  <a:pt x="23" y="171"/>
                </a:lnTo>
                <a:lnTo>
                  <a:pt x="23" y="171"/>
                </a:lnTo>
                <a:cubicBezTo>
                  <a:pt x="19" y="175"/>
                  <a:pt x="19" y="181"/>
                  <a:pt x="23" y="186"/>
                </a:cubicBezTo>
                <a:lnTo>
                  <a:pt x="23" y="186"/>
                </a:lnTo>
                <a:cubicBezTo>
                  <a:pt x="27" y="190"/>
                  <a:pt x="34" y="190"/>
                  <a:pt x="38" y="186"/>
                </a:cubicBezTo>
                <a:lnTo>
                  <a:pt x="112" y="112"/>
                </a:lnTo>
                <a:lnTo>
                  <a:pt x="112" y="112"/>
                </a:lnTo>
                <a:cubicBezTo>
                  <a:pt x="116" y="108"/>
                  <a:pt x="116" y="101"/>
                  <a:pt x="112" y="97"/>
                </a:cubicBezTo>
                <a:lnTo>
                  <a:pt x="38" y="23"/>
                </a:lnTo>
                <a:lnTo>
                  <a:pt x="38" y="23"/>
                </a:lnTo>
                <a:cubicBezTo>
                  <a:pt x="36" y="21"/>
                  <a:pt x="33" y="20"/>
                  <a:pt x="31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42680" y="3771656"/>
            <a:ext cx="205107" cy="219093"/>
          </a:xfrm>
          <a:custGeom>
            <a:avLst/>
            <a:gdLst>
              <a:gd name="T0" fmla="*/ 147 w 195"/>
              <a:gd name="T1" fmla="*/ 117 h 209"/>
              <a:gd name="T2" fmla="*/ 139 w 195"/>
              <a:gd name="T3" fmla="*/ 114 h 209"/>
              <a:gd name="T4" fmla="*/ 129 w 195"/>
              <a:gd name="T5" fmla="*/ 125 h 209"/>
              <a:gd name="T6" fmla="*/ 26 w 195"/>
              <a:gd name="T7" fmla="*/ 156 h 209"/>
              <a:gd name="T8" fmla="*/ 15 w 195"/>
              <a:gd name="T9" fmla="*/ 153 h 209"/>
              <a:gd name="T10" fmla="*/ 12 w 195"/>
              <a:gd name="T11" fmla="*/ 142 h 209"/>
              <a:gd name="T12" fmla="*/ 12 w 195"/>
              <a:gd name="T13" fmla="*/ 97 h 209"/>
              <a:gd name="T14" fmla="*/ 4 w 195"/>
              <a:gd name="T15" fmla="*/ 142 h 209"/>
              <a:gd name="T16" fmla="*/ 10 w 195"/>
              <a:gd name="T17" fmla="*/ 159 h 209"/>
              <a:gd name="T18" fmla="*/ 26 w 195"/>
              <a:gd name="T19" fmla="*/ 165 h 209"/>
              <a:gd name="T20" fmla="*/ 26 w 195"/>
              <a:gd name="T21" fmla="*/ 165 h 209"/>
              <a:gd name="T22" fmla="*/ 129 w 195"/>
              <a:gd name="T23" fmla="*/ 196 h 209"/>
              <a:gd name="T24" fmla="*/ 139 w 195"/>
              <a:gd name="T25" fmla="*/ 208 h 209"/>
              <a:gd name="T26" fmla="*/ 147 w 195"/>
              <a:gd name="T27" fmla="*/ 205 h 209"/>
              <a:gd name="T28" fmla="*/ 187 w 195"/>
              <a:gd name="T29" fmla="*/ 171 h 209"/>
              <a:gd name="T30" fmla="*/ 182 w 195"/>
              <a:gd name="T31" fmla="*/ 164 h 209"/>
              <a:gd name="T32" fmla="*/ 141 w 195"/>
              <a:gd name="T33" fmla="*/ 198 h 209"/>
              <a:gd name="T34" fmla="*/ 139 w 195"/>
              <a:gd name="T35" fmla="*/ 200 h 209"/>
              <a:gd name="T36" fmla="*/ 137 w 195"/>
              <a:gd name="T37" fmla="*/ 125 h 209"/>
              <a:gd name="T38" fmla="*/ 139 w 195"/>
              <a:gd name="T39" fmla="*/ 122 h 209"/>
              <a:gd name="T40" fmla="*/ 141 w 195"/>
              <a:gd name="T41" fmla="*/ 123 h 209"/>
              <a:gd name="T42" fmla="*/ 182 w 195"/>
              <a:gd name="T43" fmla="*/ 157 h 209"/>
              <a:gd name="T44" fmla="*/ 48 w 195"/>
              <a:gd name="T45" fmla="*/ 91 h 209"/>
              <a:gd name="T46" fmla="*/ 55 w 195"/>
              <a:gd name="T47" fmla="*/ 94 h 209"/>
              <a:gd name="T48" fmla="*/ 66 w 195"/>
              <a:gd name="T49" fmla="*/ 83 h 209"/>
              <a:gd name="T50" fmla="*/ 169 w 195"/>
              <a:gd name="T51" fmla="*/ 52 h 209"/>
              <a:gd name="T52" fmla="*/ 179 w 195"/>
              <a:gd name="T53" fmla="*/ 55 h 209"/>
              <a:gd name="T54" fmla="*/ 183 w 195"/>
              <a:gd name="T55" fmla="*/ 65 h 209"/>
              <a:gd name="T56" fmla="*/ 183 w 195"/>
              <a:gd name="T57" fmla="*/ 111 h 209"/>
              <a:gd name="T58" fmla="*/ 191 w 195"/>
              <a:gd name="T59" fmla="*/ 65 h 209"/>
              <a:gd name="T60" fmla="*/ 184 w 195"/>
              <a:gd name="T61" fmla="*/ 49 h 209"/>
              <a:gd name="T62" fmla="*/ 169 w 195"/>
              <a:gd name="T63" fmla="*/ 43 h 209"/>
              <a:gd name="T64" fmla="*/ 66 w 195"/>
              <a:gd name="T65" fmla="*/ 12 h 209"/>
              <a:gd name="T66" fmla="*/ 55 w 195"/>
              <a:gd name="T67" fmla="*/ 0 h 209"/>
              <a:gd name="T68" fmla="*/ 48 w 195"/>
              <a:gd name="T69" fmla="*/ 3 h 209"/>
              <a:gd name="T70" fmla="*/ 7 w 195"/>
              <a:gd name="T71" fmla="*/ 37 h 209"/>
              <a:gd name="T72" fmla="*/ 48 w 195"/>
              <a:gd name="T73" fmla="*/ 91 h 209"/>
              <a:gd name="T74" fmla="*/ 53 w 195"/>
              <a:gd name="T75" fmla="*/ 10 h 209"/>
              <a:gd name="T76" fmla="*/ 55 w 195"/>
              <a:gd name="T77" fmla="*/ 8 h 209"/>
              <a:gd name="T78" fmla="*/ 57 w 195"/>
              <a:gd name="T79" fmla="*/ 12 h 209"/>
              <a:gd name="T80" fmla="*/ 57 w 195"/>
              <a:gd name="T81" fmla="*/ 83 h 209"/>
              <a:gd name="T82" fmla="*/ 55 w 195"/>
              <a:gd name="T83" fmla="*/ 86 h 209"/>
              <a:gd name="T84" fmla="*/ 12 w 195"/>
              <a:gd name="T85" fmla="*/ 51 h 209"/>
              <a:gd name="T86" fmla="*/ 12 w 195"/>
              <a:gd name="T87" fmla="*/ 44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95" h="209">
                <a:moveTo>
                  <a:pt x="187" y="150"/>
                </a:moveTo>
                <a:lnTo>
                  <a:pt x="147" y="117"/>
                </a:lnTo>
                <a:lnTo>
                  <a:pt x="147" y="117"/>
                </a:lnTo>
                <a:cubicBezTo>
                  <a:pt x="145" y="115"/>
                  <a:pt x="142" y="114"/>
                  <a:pt x="139" y="114"/>
                </a:cubicBezTo>
                <a:lnTo>
                  <a:pt x="139" y="114"/>
                </a:lnTo>
                <a:cubicBezTo>
                  <a:pt x="133" y="114"/>
                  <a:pt x="128" y="119"/>
                  <a:pt x="129" y="125"/>
                </a:cubicBezTo>
                <a:lnTo>
                  <a:pt x="129" y="156"/>
                </a:lnTo>
                <a:lnTo>
                  <a:pt x="26" y="156"/>
                </a:lnTo>
                <a:lnTo>
                  <a:pt x="26" y="156"/>
                </a:lnTo>
                <a:cubicBezTo>
                  <a:pt x="22" y="156"/>
                  <a:pt x="18" y="155"/>
                  <a:pt x="15" y="153"/>
                </a:cubicBezTo>
                <a:lnTo>
                  <a:pt x="15" y="153"/>
                </a:lnTo>
                <a:cubicBezTo>
                  <a:pt x="13" y="150"/>
                  <a:pt x="12" y="146"/>
                  <a:pt x="12" y="142"/>
                </a:cubicBezTo>
                <a:lnTo>
                  <a:pt x="12" y="97"/>
                </a:lnTo>
                <a:lnTo>
                  <a:pt x="12" y="97"/>
                </a:lnTo>
                <a:cubicBezTo>
                  <a:pt x="12" y="91"/>
                  <a:pt x="4" y="91"/>
                  <a:pt x="4" y="97"/>
                </a:cubicBezTo>
                <a:lnTo>
                  <a:pt x="4" y="142"/>
                </a:lnTo>
                <a:lnTo>
                  <a:pt x="4" y="142"/>
                </a:lnTo>
                <a:cubicBezTo>
                  <a:pt x="3" y="148"/>
                  <a:pt x="5" y="154"/>
                  <a:pt x="10" y="159"/>
                </a:cubicBezTo>
                <a:lnTo>
                  <a:pt x="10" y="159"/>
                </a:lnTo>
                <a:cubicBezTo>
                  <a:pt x="14" y="162"/>
                  <a:pt x="20" y="165"/>
                  <a:pt x="26" y="165"/>
                </a:cubicBezTo>
                <a:lnTo>
                  <a:pt x="26" y="165"/>
                </a:lnTo>
                <a:lnTo>
                  <a:pt x="26" y="165"/>
                </a:lnTo>
                <a:lnTo>
                  <a:pt x="129" y="165"/>
                </a:lnTo>
                <a:lnTo>
                  <a:pt x="129" y="196"/>
                </a:lnTo>
                <a:lnTo>
                  <a:pt x="129" y="196"/>
                </a:lnTo>
                <a:cubicBezTo>
                  <a:pt x="128" y="202"/>
                  <a:pt x="133" y="208"/>
                  <a:pt x="139" y="208"/>
                </a:cubicBezTo>
                <a:lnTo>
                  <a:pt x="139" y="208"/>
                </a:lnTo>
                <a:cubicBezTo>
                  <a:pt x="142" y="208"/>
                  <a:pt x="145" y="207"/>
                  <a:pt x="147" y="205"/>
                </a:cubicBezTo>
                <a:lnTo>
                  <a:pt x="187" y="171"/>
                </a:lnTo>
                <a:lnTo>
                  <a:pt x="187" y="171"/>
                </a:lnTo>
                <a:cubicBezTo>
                  <a:pt x="194" y="165"/>
                  <a:pt x="194" y="156"/>
                  <a:pt x="187" y="150"/>
                </a:cubicBezTo>
                <a:close/>
                <a:moveTo>
                  <a:pt x="182" y="164"/>
                </a:moveTo>
                <a:lnTo>
                  <a:pt x="141" y="198"/>
                </a:lnTo>
                <a:lnTo>
                  <a:pt x="141" y="198"/>
                </a:lnTo>
                <a:cubicBezTo>
                  <a:pt x="141" y="199"/>
                  <a:pt x="140" y="199"/>
                  <a:pt x="139" y="200"/>
                </a:cubicBezTo>
                <a:lnTo>
                  <a:pt x="139" y="200"/>
                </a:lnTo>
                <a:cubicBezTo>
                  <a:pt x="138" y="200"/>
                  <a:pt x="137" y="198"/>
                  <a:pt x="137" y="196"/>
                </a:cubicBezTo>
                <a:lnTo>
                  <a:pt x="137" y="125"/>
                </a:lnTo>
                <a:lnTo>
                  <a:pt x="137" y="125"/>
                </a:lnTo>
                <a:cubicBezTo>
                  <a:pt x="137" y="123"/>
                  <a:pt x="138" y="122"/>
                  <a:pt x="139" y="122"/>
                </a:cubicBezTo>
                <a:lnTo>
                  <a:pt x="139" y="122"/>
                </a:lnTo>
                <a:cubicBezTo>
                  <a:pt x="140" y="122"/>
                  <a:pt x="141" y="122"/>
                  <a:pt x="141" y="123"/>
                </a:cubicBezTo>
                <a:lnTo>
                  <a:pt x="182" y="157"/>
                </a:lnTo>
                <a:lnTo>
                  <a:pt x="182" y="157"/>
                </a:lnTo>
                <a:cubicBezTo>
                  <a:pt x="184" y="159"/>
                  <a:pt x="184" y="162"/>
                  <a:pt x="182" y="164"/>
                </a:cubicBezTo>
                <a:close/>
                <a:moveTo>
                  <a:pt x="48" y="91"/>
                </a:moveTo>
                <a:lnTo>
                  <a:pt x="48" y="91"/>
                </a:lnTo>
                <a:cubicBezTo>
                  <a:pt x="50" y="93"/>
                  <a:pt x="52" y="94"/>
                  <a:pt x="55" y="94"/>
                </a:cubicBezTo>
                <a:lnTo>
                  <a:pt x="55" y="94"/>
                </a:lnTo>
                <a:cubicBezTo>
                  <a:pt x="61" y="94"/>
                  <a:pt x="66" y="89"/>
                  <a:pt x="66" y="83"/>
                </a:cubicBezTo>
                <a:lnTo>
                  <a:pt x="66" y="52"/>
                </a:lnTo>
                <a:lnTo>
                  <a:pt x="169" y="52"/>
                </a:lnTo>
                <a:lnTo>
                  <a:pt x="169" y="52"/>
                </a:lnTo>
                <a:cubicBezTo>
                  <a:pt x="172" y="52"/>
                  <a:pt x="176" y="53"/>
                  <a:pt x="179" y="55"/>
                </a:cubicBezTo>
                <a:lnTo>
                  <a:pt x="179" y="55"/>
                </a:lnTo>
                <a:cubicBezTo>
                  <a:pt x="181" y="58"/>
                  <a:pt x="183" y="62"/>
                  <a:pt x="183" y="65"/>
                </a:cubicBezTo>
                <a:lnTo>
                  <a:pt x="183" y="111"/>
                </a:lnTo>
                <a:lnTo>
                  <a:pt x="183" y="111"/>
                </a:lnTo>
                <a:cubicBezTo>
                  <a:pt x="183" y="117"/>
                  <a:pt x="191" y="117"/>
                  <a:pt x="191" y="111"/>
                </a:cubicBezTo>
                <a:lnTo>
                  <a:pt x="191" y="65"/>
                </a:lnTo>
                <a:lnTo>
                  <a:pt x="191" y="65"/>
                </a:lnTo>
                <a:cubicBezTo>
                  <a:pt x="191" y="59"/>
                  <a:pt x="189" y="53"/>
                  <a:pt x="184" y="49"/>
                </a:cubicBezTo>
                <a:lnTo>
                  <a:pt x="184" y="49"/>
                </a:lnTo>
                <a:cubicBezTo>
                  <a:pt x="180" y="45"/>
                  <a:pt x="175" y="43"/>
                  <a:pt x="169" y="43"/>
                </a:cubicBezTo>
                <a:lnTo>
                  <a:pt x="66" y="43"/>
                </a:lnTo>
                <a:lnTo>
                  <a:pt x="66" y="12"/>
                </a:lnTo>
                <a:lnTo>
                  <a:pt x="66" y="12"/>
                </a:lnTo>
                <a:cubicBezTo>
                  <a:pt x="66" y="6"/>
                  <a:pt x="61" y="0"/>
                  <a:pt x="55" y="0"/>
                </a:cubicBezTo>
                <a:lnTo>
                  <a:pt x="55" y="0"/>
                </a:lnTo>
                <a:cubicBezTo>
                  <a:pt x="52" y="0"/>
                  <a:pt x="50" y="1"/>
                  <a:pt x="48" y="3"/>
                </a:cubicBezTo>
                <a:lnTo>
                  <a:pt x="7" y="37"/>
                </a:lnTo>
                <a:lnTo>
                  <a:pt x="7" y="37"/>
                </a:lnTo>
                <a:cubicBezTo>
                  <a:pt x="0" y="42"/>
                  <a:pt x="0" y="52"/>
                  <a:pt x="7" y="58"/>
                </a:cubicBezTo>
                <a:lnTo>
                  <a:pt x="48" y="91"/>
                </a:lnTo>
                <a:close/>
                <a:moveTo>
                  <a:pt x="12" y="44"/>
                </a:moveTo>
                <a:lnTo>
                  <a:pt x="53" y="10"/>
                </a:lnTo>
                <a:lnTo>
                  <a:pt x="53" y="10"/>
                </a:lnTo>
                <a:cubicBezTo>
                  <a:pt x="54" y="9"/>
                  <a:pt x="54" y="9"/>
                  <a:pt x="55" y="8"/>
                </a:cubicBezTo>
                <a:lnTo>
                  <a:pt x="55" y="8"/>
                </a:lnTo>
                <a:cubicBezTo>
                  <a:pt x="57" y="8"/>
                  <a:pt x="57" y="10"/>
                  <a:pt x="57" y="12"/>
                </a:cubicBezTo>
                <a:lnTo>
                  <a:pt x="57" y="83"/>
                </a:lnTo>
                <a:lnTo>
                  <a:pt x="57" y="83"/>
                </a:lnTo>
                <a:cubicBezTo>
                  <a:pt x="57" y="85"/>
                  <a:pt x="57" y="86"/>
                  <a:pt x="55" y="86"/>
                </a:cubicBezTo>
                <a:lnTo>
                  <a:pt x="55" y="86"/>
                </a:lnTo>
                <a:cubicBezTo>
                  <a:pt x="54" y="86"/>
                  <a:pt x="54" y="86"/>
                  <a:pt x="53" y="85"/>
                </a:cubicBezTo>
                <a:lnTo>
                  <a:pt x="12" y="51"/>
                </a:lnTo>
                <a:lnTo>
                  <a:pt x="12" y="51"/>
                </a:lnTo>
                <a:cubicBezTo>
                  <a:pt x="10" y="49"/>
                  <a:pt x="10" y="45"/>
                  <a:pt x="12" y="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95856" y="3771656"/>
            <a:ext cx="69925" cy="102554"/>
          </a:xfrm>
          <a:custGeom>
            <a:avLst/>
            <a:gdLst>
              <a:gd name="T0" fmla="*/ 55 w 67"/>
              <a:gd name="T1" fmla="*/ 94 h 95"/>
              <a:gd name="T2" fmla="*/ 55 w 67"/>
              <a:gd name="T3" fmla="*/ 94 h 95"/>
              <a:gd name="T4" fmla="*/ 47 w 67"/>
              <a:gd name="T5" fmla="*/ 91 h 95"/>
              <a:gd name="T6" fmla="*/ 6 w 67"/>
              <a:gd name="T7" fmla="*/ 57 h 95"/>
              <a:gd name="T8" fmla="*/ 6 w 67"/>
              <a:gd name="T9" fmla="*/ 57 h 95"/>
              <a:gd name="T10" fmla="*/ 6 w 67"/>
              <a:gd name="T11" fmla="*/ 37 h 95"/>
              <a:gd name="T12" fmla="*/ 47 w 67"/>
              <a:gd name="T13" fmla="*/ 3 h 95"/>
              <a:gd name="T14" fmla="*/ 47 w 67"/>
              <a:gd name="T15" fmla="*/ 3 h 95"/>
              <a:gd name="T16" fmla="*/ 55 w 67"/>
              <a:gd name="T17" fmla="*/ 0 h 95"/>
              <a:gd name="T18" fmla="*/ 55 w 67"/>
              <a:gd name="T19" fmla="*/ 0 h 95"/>
              <a:gd name="T20" fmla="*/ 65 w 67"/>
              <a:gd name="T21" fmla="*/ 11 h 95"/>
              <a:gd name="T22" fmla="*/ 65 w 67"/>
              <a:gd name="T23" fmla="*/ 82 h 95"/>
              <a:gd name="T24" fmla="*/ 65 w 67"/>
              <a:gd name="T25" fmla="*/ 82 h 95"/>
              <a:gd name="T26" fmla="*/ 55 w 67"/>
              <a:gd name="T27" fmla="*/ 94 h 95"/>
              <a:gd name="T28" fmla="*/ 55 w 67"/>
              <a:gd name="T29" fmla="*/ 8 h 95"/>
              <a:gd name="T30" fmla="*/ 55 w 67"/>
              <a:gd name="T31" fmla="*/ 8 h 95"/>
              <a:gd name="T32" fmla="*/ 52 w 67"/>
              <a:gd name="T33" fmla="*/ 9 h 95"/>
              <a:gd name="T34" fmla="*/ 12 w 67"/>
              <a:gd name="T35" fmla="*/ 43 h 95"/>
              <a:gd name="T36" fmla="*/ 12 w 67"/>
              <a:gd name="T37" fmla="*/ 43 h 95"/>
              <a:gd name="T38" fmla="*/ 12 w 67"/>
              <a:gd name="T39" fmla="*/ 51 h 95"/>
              <a:gd name="T40" fmla="*/ 52 w 67"/>
              <a:gd name="T41" fmla="*/ 85 h 95"/>
              <a:gd name="T42" fmla="*/ 52 w 67"/>
              <a:gd name="T43" fmla="*/ 85 h 95"/>
              <a:gd name="T44" fmla="*/ 55 w 67"/>
              <a:gd name="T45" fmla="*/ 86 h 95"/>
              <a:gd name="T46" fmla="*/ 55 w 67"/>
              <a:gd name="T47" fmla="*/ 86 h 95"/>
              <a:gd name="T48" fmla="*/ 57 w 67"/>
              <a:gd name="T49" fmla="*/ 82 h 95"/>
              <a:gd name="T50" fmla="*/ 57 w 67"/>
              <a:gd name="T51" fmla="*/ 11 h 95"/>
              <a:gd name="T52" fmla="*/ 57 w 67"/>
              <a:gd name="T53" fmla="*/ 11 h 95"/>
              <a:gd name="T54" fmla="*/ 55 w 67"/>
              <a:gd name="T55" fmla="*/ 8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67" h="95">
                <a:moveTo>
                  <a:pt x="55" y="94"/>
                </a:moveTo>
                <a:lnTo>
                  <a:pt x="55" y="94"/>
                </a:lnTo>
                <a:cubicBezTo>
                  <a:pt x="52" y="94"/>
                  <a:pt x="49" y="93"/>
                  <a:pt x="47" y="91"/>
                </a:cubicBezTo>
                <a:lnTo>
                  <a:pt x="6" y="57"/>
                </a:lnTo>
                <a:lnTo>
                  <a:pt x="6" y="57"/>
                </a:lnTo>
                <a:cubicBezTo>
                  <a:pt x="0" y="52"/>
                  <a:pt x="0" y="42"/>
                  <a:pt x="6" y="37"/>
                </a:cubicBezTo>
                <a:lnTo>
                  <a:pt x="47" y="3"/>
                </a:lnTo>
                <a:lnTo>
                  <a:pt x="47" y="3"/>
                </a:lnTo>
                <a:cubicBezTo>
                  <a:pt x="49" y="1"/>
                  <a:pt x="52" y="0"/>
                  <a:pt x="55" y="0"/>
                </a:cubicBezTo>
                <a:lnTo>
                  <a:pt x="55" y="0"/>
                </a:lnTo>
                <a:cubicBezTo>
                  <a:pt x="61" y="0"/>
                  <a:pt x="66" y="5"/>
                  <a:pt x="65" y="11"/>
                </a:cubicBezTo>
                <a:lnTo>
                  <a:pt x="65" y="82"/>
                </a:lnTo>
                <a:lnTo>
                  <a:pt x="65" y="82"/>
                </a:lnTo>
                <a:cubicBezTo>
                  <a:pt x="66" y="89"/>
                  <a:pt x="61" y="94"/>
                  <a:pt x="55" y="94"/>
                </a:cubicBezTo>
                <a:close/>
                <a:moveTo>
                  <a:pt x="55" y="8"/>
                </a:moveTo>
                <a:lnTo>
                  <a:pt x="55" y="8"/>
                </a:lnTo>
                <a:cubicBezTo>
                  <a:pt x="54" y="8"/>
                  <a:pt x="53" y="9"/>
                  <a:pt x="52" y="9"/>
                </a:cubicBezTo>
                <a:lnTo>
                  <a:pt x="12" y="43"/>
                </a:lnTo>
                <a:lnTo>
                  <a:pt x="12" y="43"/>
                </a:lnTo>
                <a:cubicBezTo>
                  <a:pt x="9" y="45"/>
                  <a:pt x="9" y="49"/>
                  <a:pt x="12" y="51"/>
                </a:cubicBezTo>
                <a:lnTo>
                  <a:pt x="52" y="85"/>
                </a:lnTo>
                <a:lnTo>
                  <a:pt x="52" y="85"/>
                </a:lnTo>
                <a:cubicBezTo>
                  <a:pt x="53" y="85"/>
                  <a:pt x="54" y="86"/>
                  <a:pt x="55" y="86"/>
                </a:cubicBezTo>
                <a:lnTo>
                  <a:pt x="55" y="86"/>
                </a:lnTo>
                <a:cubicBezTo>
                  <a:pt x="56" y="86"/>
                  <a:pt x="57" y="84"/>
                  <a:pt x="57" y="82"/>
                </a:cubicBezTo>
                <a:lnTo>
                  <a:pt x="57" y="11"/>
                </a:lnTo>
                <a:lnTo>
                  <a:pt x="57" y="11"/>
                </a:lnTo>
                <a:cubicBezTo>
                  <a:pt x="57" y="9"/>
                  <a:pt x="56" y="8"/>
                  <a:pt x="55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67887" y="3818271"/>
            <a:ext cx="205107" cy="191124"/>
          </a:xfrm>
          <a:custGeom>
            <a:avLst/>
            <a:gdLst>
              <a:gd name="T0" fmla="*/ 91 w 192"/>
              <a:gd name="T1" fmla="*/ 163 h 183"/>
              <a:gd name="T2" fmla="*/ 91 w 192"/>
              <a:gd name="T3" fmla="*/ 163 h 183"/>
              <a:gd name="T4" fmla="*/ 11 w 192"/>
              <a:gd name="T5" fmla="*/ 64 h 183"/>
              <a:gd name="T6" fmla="*/ 11 w 192"/>
              <a:gd name="T7" fmla="*/ 64 h 183"/>
              <a:gd name="T8" fmla="*/ 19 w 192"/>
              <a:gd name="T9" fmla="*/ 66 h 183"/>
              <a:gd name="T10" fmla="*/ 19 w 192"/>
              <a:gd name="T11" fmla="*/ 66 h 183"/>
              <a:gd name="T12" fmla="*/ 137 w 192"/>
              <a:gd name="T13" fmla="*/ 138 h 183"/>
              <a:gd name="T14" fmla="*/ 137 w 192"/>
              <a:gd name="T15" fmla="*/ 138 h 183"/>
              <a:gd name="T16" fmla="*/ 91 w 192"/>
              <a:gd name="T17" fmla="*/ 8 h 183"/>
              <a:gd name="T18" fmla="*/ 91 w 192"/>
              <a:gd name="T19" fmla="*/ 8 h 183"/>
              <a:gd name="T20" fmla="*/ 91 w 192"/>
              <a:gd name="T21" fmla="*/ 0 h 183"/>
              <a:gd name="T22" fmla="*/ 91 w 192"/>
              <a:gd name="T23" fmla="*/ 0 h 183"/>
              <a:gd name="T24" fmla="*/ 172 w 192"/>
              <a:gd name="T25" fmla="*/ 81 h 183"/>
              <a:gd name="T26" fmla="*/ 172 w 192"/>
              <a:gd name="T27" fmla="*/ 81 h 183"/>
              <a:gd name="T28" fmla="*/ 91 w 192"/>
              <a:gd name="T29" fmla="*/ 163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2" h="183">
                <a:moveTo>
                  <a:pt x="91" y="163"/>
                </a:moveTo>
                <a:lnTo>
                  <a:pt x="91" y="163"/>
                </a:lnTo>
                <a:cubicBezTo>
                  <a:pt x="39" y="163"/>
                  <a:pt x="0" y="115"/>
                  <a:pt x="11" y="64"/>
                </a:cubicBezTo>
                <a:lnTo>
                  <a:pt x="11" y="64"/>
                </a:lnTo>
                <a:cubicBezTo>
                  <a:pt x="12" y="59"/>
                  <a:pt x="20" y="60"/>
                  <a:pt x="19" y="66"/>
                </a:cubicBezTo>
                <a:lnTo>
                  <a:pt x="19" y="66"/>
                </a:lnTo>
                <a:cubicBezTo>
                  <a:pt x="5" y="134"/>
                  <a:pt x="83" y="182"/>
                  <a:pt x="137" y="138"/>
                </a:cubicBezTo>
                <a:lnTo>
                  <a:pt x="137" y="138"/>
                </a:lnTo>
                <a:cubicBezTo>
                  <a:pt x="191" y="95"/>
                  <a:pt x="160" y="8"/>
                  <a:pt x="91" y="8"/>
                </a:cubicBezTo>
                <a:lnTo>
                  <a:pt x="91" y="8"/>
                </a:lnTo>
                <a:cubicBezTo>
                  <a:pt x="85" y="8"/>
                  <a:pt x="85" y="0"/>
                  <a:pt x="91" y="0"/>
                </a:cubicBezTo>
                <a:lnTo>
                  <a:pt x="91" y="0"/>
                </a:lnTo>
                <a:cubicBezTo>
                  <a:pt x="136" y="0"/>
                  <a:pt x="172" y="36"/>
                  <a:pt x="172" y="81"/>
                </a:cubicBezTo>
                <a:lnTo>
                  <a:pt x="172" y="81"/>
                </a:lnTo>
                <a:cubicBezTo>
                  <a:pt x="172" y="126"/>
                  <a:pt x="136" y="163"/>
                  <a:pt x="91" y="163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43362" y="3799627"/>
            <a:ext cx="195785" cy="149168"/>
          </a:xfrm>
          <a:custGeom>
            <a:avLst/>
            <a:gdLst>
              <a:gd name="T0" fmla="*/ 119 w 184"/>
              <a:gd name="T1" fmla="*/ 139 h 140"/>
              <a:gd name="T2" fmla="*/ 119 w 184"/>
              <a:gd name="T3" fmla="*/ 95 h 140"/>
              <a:gd name="T4" fmla="*/ 25 w 184"/>
              <a:gd name="T5" fmla="*/ 95 h 140"/>
              <a:gd name="T6" fmla="*/ 119 w 184"/>
              <a:gd name="T7" fmla="*/ 57 h 140"/>
              <a:gd name="T8" fmla="*/ 106 w 184"/>
              <a:gd name="T9" fmla="*/ 45 h 140"/>
              <a:gd name="T10" fmla="*/ 177 w 184"/>
              <a:gd name="T11" fmla="*/ 63 h 140"/>
              <a:gd name="T12" fmla="*/ 180 w 184"/>
              <a:gd name="T13" fmla="*/ 66 h 140"/>
              <a:gd name="T14" fmla="*/ 180 w 184"/>
              <a:gd name="T15" fmla="*/ 67 h 140"/>
              <a:gd name="T16" fmla="*/ 181 w 184"/>
              <a:gd name="T17" fmla="*/ 67 h 140"/>
              <a:gd name="T18" fmla="*/ 181 w 184"/>
              <a:gd name="T19" fmla="*/ 69 h 140"/>
              <a:gd name="T20" fmla="*/ 182 w 184"/>
              <a:gd name="T21" fmla="*/ 71 h 140"/>
              <a:gd name="T22" fmla="*/ 182 w 184"/>
              <a:gd name="T23" fmla="*/ 72 h 140"/>
              <a:gd name="T24" fmla="*/ 183 w 184"/>
              <a:gd name="T25" fmla="*/ 76 h 140"/>
              <a:gd name="T26" fmla="*/ 182 w 184"/>
              <a:gd name="T27" fmla="*/ 80 h 140"/>
              <a:gd name="T28" fmla="*/ 182 w 184"/>
              <a:gd name="T29" fmla="*/ 81 h 140"/>
              <a:gd name="T30" fmla="*/ 182 w 184"/>
              <a:gd name="T31" fmla="*/ 81 h 140"/>
              <a:gd name="T32" fmla="*/ 181 w 184"/>
              <a:gd name="T33" fmla="*/ 83 h 140"/>
              <a:gd name="T34" fmla="*/ 180 w 184"/>
              <a:gd name="T35" fmla="*/ 85 h 140"/>
              <a:gd name="T36" fmla="*/ 180 w 184"/>
              <a:gd name="T37" fmla="*/ 86 h 140"/>
              <a:gd name="T38" fmla="*/ 178 w 184"/>
              <a:gd name="T39" fmla="*/ 88 h 140"/>
              <a:gd name="T40" fmla="*/ 132 w 184"/>
              <a:gd name="T41" fmla="*/ 134 h 140"/>
              <a:gd name="T42" fmla="*/ 119 w 184"/>
              <a:gd name="T43" fmla="*/ 139 h 140"/>
              <a:gd name="T44" fmla="*/ 25 w 184"/>
              <a:gd name="T45" fmla="*/ 66 h 140"/>
              <a:gd name="T46" fmla="*/ 139 w 184"/>
              <a:gd name="T47" fmla="*/ 86 h 140"/>
              <a:gd name="T48" fmla="*/ 112 w 184"/>
              <a:gd name="T49" fmla="*/ 113 h 140"/>
              <a:gd name="T50" fmla="*/ 112 w 184"/>
              <a:gd name="T51" fmla="*/ 128 h 140"/>
              <a:gd name="T52" fmla="*/ 172 w 184"/>
              <a:gd name="T53" fmla="*/ 83 h 140"/>
              <a:gd name="T54" fmla="*/ 173 w 184"/>
              <a:gd name="T55" fmla="*/ 82 h 140"/>
              <a:gd name="T56" fmla="*/ 173 w 184"/>
              <a:gd name="T57" fmla="*/ 81 h 140"/>
              <a:gd name="T58" fmla="*/ 174 w 184"/>
              <a:gd name="T59" fmla="*/ 80 h 140"/>
              <a:gd name="T60" fmla="*/ 174 w 184"/>
              <a:gd name="T61" fmla="*/ 78 h 140"/>
              <a:gd name="T62" fmla="*/ 174 w 184"/>
              <a:gd name="T63" fmla="*/ 78 h 140"/>
              <a:gd name="T64" fmla="*/ 174 w 184"/>
              <a:gd name="T65" fmla="*/ 76 h 140"/>
              <a:gd name="T66" fmla="*/ 174 w 184"/>
              <a:gd name="T67" fmla="*/ 74 h 140"/>
              <a:gd name="T68" fmla="*/ 174 w 184"/>
              <a:gd name="T69" fmla="*/ 73 h 140"/>
              <a:gd name="T70" fmla="*/ 174 w 184"/>
              <a:gd name="T71" fmla="*/ 72 h 140"/>
              <a:gd name="T72" fmla="*/ 173 w 184"/>
              <a:gd name="T73" fmla="*/ 71 h 140"/>
              <a:gd name="T74" fmla="*/ 172 w 184"/>
              <a:gd name="T75" fmla="*/ 69 h 140"/>
              <a:gd name="T76" fmla="*/ 171 w 184"/>
              <a:gd name="T77" fmla="*/ 68 h 140"/>
              <a:gd name="T78" fmla="*/ 126 w 184"/>
              <a:gd name="T79" fmla="*/ 24 h 140"/>
              <a:gd name="T80" fmla="*/ 112 w 184"/>
              <a:gd name="T81" fmla="*/ 24 h 140"/>
              <a:gd name="T82" fmla="*/ 139 w 184"/>
              <a:gd name="T83" fmla="*/ 66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84" h="140">
                <a:moveTo>
                  <a:pt x="119" y="139"/>
                </a:moveTo>
                <a:lnTo>
                  <a:pt x="119" y="139"/>
                </a:lnTo>
                <a:cubicBezTo>
                  <a:pt x="102" y="139"/>
                  <a:pt x="94" y="119"/>
                  <a:pt x="106" y="107"/>
                </a:cubicBezTo>
                <a:lnTo>
                  <a:pt x="119" y="95"/>
                </a:lnTo>
                <a:lnTo>
                  <a:pt x="25" y="95"/>
                </a:lnTo>
                <a:lnTo>
                  <a:pt x="25" y="95"/>
                </a:lnTo>
                <a:cubicBezTo>
                  <a:pt x="0" y="95"/>
                  <a:pt x="0" y="57"/>
                  <a:pt x="25" y="57"/>
                </a:cubicBezTo>
                <a:lnTo>
                  <a:pt x="119" y="57"/>
                </a:lnTo>
                <a:lnTo>
                  <a:pt x="106" y="45"/>
                </a:lnTo>
                <a:lnTo>
                  <a:pt x="106" y="45"/>
                </a:lnTo>
                <a:cubicBezTo>
                  <a:pt x="88" y="27"/>
                  <a:pt x="115" y="0"/>
                  <a:pt x="132" y="18"/>
                </a:cubicBezTo>
                <a:lnTo>
                  <a:pt x="177" y="63"/>
                </a:lnTo>
                <a:lnTo>
                  <a:pt x="177" y="63"/>
                </a:lnTo>
                <a:cubicBezTo>
                  <a:pt x="178" y="64"/>
                  <a:pt x="179" y="65"/>
                  <a:pt x="180" y="66"/>
                </a:cubicBezTo>
                <a:lnTo>
                  <a:pt x="180" y="66"/>
                </a:lnTo>
                <a:cubicBezTo>
                  <a:pt x="180" y="66"/>
                  <a:pt x="180" y="66"/>
                  <a:pt x="180" y="67"/>
                </a:cubicBezTo>
                <a:lnTo>
                  <a:pt x="181" y="67"/>
                </a:lnTo>
                <a:lnTo>
                  <a:pt x="181" y="67"/>
                </a:lnTo>
                <a:cubicBezTo>
                  <a:pt x="181" y="68"/>
                  <a:pt x="181" y="68"/>
                  <a:pt x="181" y="69"/>
                </a:cubicBezTo>
                <a:lnTo>
                  <a:pt x="181" y="69"/>
                </a:lnTo>
                <a:lnTo>
                  <a:pt x="182" y="70"/>
                </a:lnTo>
                <a:lnTo>
                  <a:pt x="182" y="71"/>
                </a:lnTo>
                <a:lnTo>
                  <a:pt x="182" y="71"/>
                </a:lnTo>
                <a:lnTo>
                  <a:pt x="182" y="72"/>
                </a:lnTo>
                <a:lnTo>
                  <a:pt x="182" y="72"/>
                </a:lnTo>
                <a:cubicBezTo>
                  <a:pt x="183" y="74"/>
                  <a:pt x="183" y="75"/>
                  <a:pt x="183" y="76"/>
                </a:cubicBezTo>
                <a:lnTo>
                  <a:pt x="183" y="76"/>
                </a:lnTo>
                <a:cubicBezTo>
                  <a:pt x="183" y="77"/>
                  <a:pt x="183" y="78"/>
                  <a:pt x="182" y="80"/>
                </a:cubicBezTo>
                <a:lnTo>
                  <a:pt x="182" y="80"/>
                </a:lnTo>
                <a:lnTo>
                  <a:pt x="182" y="81"/>
                </a:lnTo>
                <a:lnTo>
                  <a:pt x="182" y="81"/>
                </a:lnTo>
                <a:lnTo>
                  <a:pt x="182" y="81"/>
                </a:lnTo>
                <a:cubicBezTo>
                  <a:pt x="182" y="82"/>
                  <a:pt x="181" y="83"/>
                  <a:pt x="181" y="83"/>
                </a:cubicBezTo>
                <a:lnTo>
                  <a:pt x="181" y="83"/>
                </a:lnTo>
                <a:cubicBezTo>
                  <a:pt x="181" y="84"/>
                  <a:pt x="181" y="84"/>
                  <a:pt x="181" y="85"/>
                </a:cubicBezTo>
                <a:lnTo>
                  <a:pt x="180" y="85"/>
                </a:lnTo>
                <a:lnTo>
                  <a:pt x="180" y="85"/>
                </a:lnTo>
                <a:cubicBezTo>
                  <a:pt x="180" y="86"/>
                  <a:pt x="180" y="86"/>
                  <a:pt x="180" y="86"/>
                </a:cubicBezTo>
                <a:lnTo>
                  <a:pt x="180" y="86"/>
                </a:lnTo>
                <a:cubicBezTo>
                  <a:pt x="179" y="87"/>
                  <a:pt x="179" y="87"/>
                  <a:pt x="178" y="88"/>
                </a:cubicBezTo>
                <a:lnTo>
                  <a:pt x="178" y="88"/>
                </a:lnTo>
                <a:lnTo>
                  <a:pt x="132" y="134"/>
                </a:lnTo>
                <a:lnTo>
                  <a:pt x="132" y="134"/>
                </a:lnTo>
                <a:cubicBezTo>
                  <a:pt x="129" y="137"/>
                  <a:pt x="124" y="139"/>
                  <a:pt x="119" y="139"/>
                </a:cubicBezTo>
                <a:close/>
                <a:moveTo>
                  <a:pt x="25" y="66"/>
                </a:moveTo>
                <a:lnTo>
                  <a:pt x="25" y="66"/>
                </a:lnTo>
                <a:cubicBezTo>
                  <a:pt x="11" y="66"/>
                  <a:pt x="11" y="86"/>
                  <a:pt x="25" y="86"/>
                </a:cubicBezTo>
                <a:lnTo>
                  <a:pt x="139" y="86"/>
                </a:lnTo>
                <a:lnTo>
                  <a:pt x="112" y="113"/>
                </a:lnTo>
                <a:lnTo>
                  <a:pt x="112" y="113"/>
                </a:lnTo>
                <a:cubicBezTo>
                  <a:pt x="108" y="117"/>
                  <a:pt x="108" y="124"/>
                  <a:pt x="112" y="128"/>
                </a:cubicBezTo>
                <a:lnTo>
                  <a:pt x="112" y="128"/>
                </a:lnTo>
                <a:cubicBezTo>
                  <a:pt x="116" y="132"/>
                  <a:pt x="122" y="132"/>
                  <a:pt x="126" y="128"/>
                </a:cubicBezTo>
                <a:lnTo>
                  <a:pt x="172" y="83"/>
                </a:lnTo>
                <a:lnTo>
                  <a:pt x="172" y="83"/>
                </a:lnTo>
                <a:cubicBezTo>
                  <a:pt x="172" y="83"/>
                  <a:pt x="172" y="82"/>
                  <a:pt x="173" y="82"/>
                </a:cubicBezTo>
                <a:lnTo>
                  <a:pt x="173" y="81"/>
                </a:lnTo>
                <a:lnTo>
                  <a:pt x="173" y="81"/>
                </a:lnTo>
                <a:cubicBezTo>
                  <a:pt x="173" y="80"/>
                  <a:pt x="173" y="80"/>
                  <a:pt x="174" y="80"/>
                </a:cubicBezTo>
                <a:lnTo>
                  <a:pt x="174" y="80"/>
                </a:lnTo>
                <a:cubicBezTo>
                  <a:pt x="174" y="80"/>
                  <a:pt x="174" y="80"/>
                  <a:pt x="174" y="79"/>
                </a:cubicBezTo>
                <a:lnTo>
                  <a:pt x="174" y="78"/>
                </a:lnTo>
                <a:lnTo>
                  <a:pt x="174" y="78"/>
                </a:lnTo>
                <a:lnTo>
                  <a:pt x="174" y="78"/>
                </a:lnTo>
                <a:lnTo>
                  <a:pt x="174" y="78"/>
                </a:lnTo>
                <a:cubicBezTo>
                  <a:pt x="174" y="77"/>
                  <a:pt x="174" y="77"/>
                  <a:pt x="174" y="76"/>
                </a:cubicBezTo>
                <a:lnTo>
                  <a:pt x="174" y="76"/>
                </a:lnTo>
                <a:cubicBezTo>
                  <a:pt x="174" y="75"/>
                  <a:pt x="174" y="75"/>
                  <a:pt x="174" y="74"/>
                </a:cubicBezTo>
                <a:lnTo>
                  <a:pt x="174" y="73"/>
                </a:lnTo>
                <a:lnTo>
                  <a:pt x="174" y="73"/>
                </a:lnTo>
                <a:cubicBezTo>
                  <a:pt x="174" y="72"/>
                  <a:pt x="174" y="72"/>
                  <a:pt x="174" y="72"/>
                </a:cubicBezTo>
                <a:lnTo>
                  <a:pt x="174" y="72"/>
                </a:lnTo>
                <a:cubicBezTo>
                  <a:pt x="173" y="72"/>
                  <a:pt x="173" y="72"/>
                  <a:pt x="173" y="71"/>
                </a:cubicBezTo>
                <a:lnTo>
                  <a:pt x="173" y="71"/>
                </a:lnTo>
                <a:lnTo>
                  <a:pt x="173" y="71"/>
                </a:lnTo>
                <a:cubicBezTo>
                  <a:pt x="172" y="70"/>
                  <a:pt x="172" y="70"/>
                  <a:pt x="172" y="69"/>
                </a:cubicBezTo>
                <a:lnTo>
                  <a:pt x="172" y="69"/>
                </a:lnTo>
                <a:lnTo>
                  <a:pt x="171" y="68"/>
                </a:lnTo>
                <a:lnTo>
                  <a:pt x="126" y="24"/>
                </a:lnTo>
                <a:lnTo>
                  <a:pt x="126" y="24"/>
                </a:lnTo>
                <a:cubicBezTo>
                  <a:pt x="122" y="20"/>
                  <a:pt x="116" y="20"/>
                  <a:pt x="112" y="24"/>
                </a:cubicBezTo>
                <a:lnTo>
                  <a:pt x="112" y="24"/>
                </a:lnTo>
                <a:cubicBezTo>
                  <a:pt x="108" y="28"/>
                  <a:pt x="108" y="34"/>
                  <a:pt x="112" y="39"/>
                </a:cubicBezTo>
                <a:lnTo>
                  <a:pt x="139" y="66"/>
                </a:lnTo>
                <a:lnTo>
                  <a:pt x="25" y="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516373" y="3818271"/>
            <a:ext cx="4661" cy="4664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" h="1">
                <a:moveTo>
                  <a:pt x="0" y="0"/>
                </a:moveTo>
                <a:lnTo>
                  <a:pt x="0" y="0"/>
                </a:lnTo>
              </a:path>
            </a:pathLst>
          </a:custGeom>
          <a:solidFill>
            <a:srgbClr val="58595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516373" y="3818271"/>
            <a:ext cx="4661" cy="4664"/>
          </a:xfrm>
          <a:custGeom>
            <a:avLst/>
            <a:gdLst>
              <a:gd name="T0" fmla="*/ 0 w 1"/>
              <a:gd name="T1" fmla="*/ 0 h 1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1" h="1">
                <a:moveTo>
                  <a:pt x="0" y="0"/>
                </a:moveTo>
              </a:path>
            </a:pathLst>
          </a:custGeom>
          <a:solidFill>
            <a:schemeClr val="accent1"/>
          </a:solidFill>
          <a:ln w="288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67206" y="3818272"/>
            <a:ext cx="144506" cy="79247"/>
          </a:xfrm>
          <a:custGeom>
            <a:avLst/>
            <a:gdLst>
              <a:gd name="T0" fmla="*/ 4 w 136"/>
              <a:gd name="T1" fmla="*/ 73 h 74"/>
              <a:gd name="T2" fmla="*/ 4 w 136"/>
              <a:gd name="T3" fmla="*/ 73 h 74"/>
              <a:gd name="T4" fmla="*/ 0 w 136"/>
              <a:gd name="T5" fmla="*/ 68 h 74"/>
              <a:gd name="T6" fmla="*/ 0 w 136"/>
              <a:gd name="T7" fmla="*/ 22 h 74"/>
              <a:gd name="T8" fmla="*/ 0 w 136"/>
              <a:gd name="T9" fmla="*/ 22 h 74"/>
              <a:gd name="T10" fmla="*/ 6 w 136"/>
              <a:gd name="T11" fmla="*/ 6 h 74"/>
              <a:gd name="T12" fmla="*/ 6 w 136"/>
              <a:gd name="T13" fmla="*/ 6 h 74"/>
              <a:gd name="T14" fmla="*/ 23 w 136"/>
              <a:gd name="T15" fmla="*/ 0 h 74"/>
              <a:gd name="T16" fmla="*/ 129 w 136"/>
              <a:gd name="T17" fmla="*/ 0 h 74"/>
              <a:gd name="T18" fmla="*/ 129 w 136"/>
              <a:gd name="T19" fmla="*/ 0 h 74"/>
              <a:gd name="T20" fmla="*/ 129 w 136"/>
              <a:gd name="T21" fmla="*/ 9 h 74"/>
              <a:gd name="T22" fmla="*/ 22 w 136"/>
              <a:gd name="T23" fmla="*/ 9 h 74"/>
              <a:gd name="T24" fmla="*/ 22 w 136"/>
              <a:gd name="T25" fmla="*/ 9 h 74"/>
              <a:gd name="T26" fmla="*/ 12 w 136"/>
              <a:gd name="T27" fmla="*/ 12 h 74"/>
              <a:gd name="T28" fmla="*/ 12 w 136"/>
              <a:gd name="T29" fmla="*/ 12 h 74"/>
              <a:gd name="T30" fmla="*/ 9 w 136"/>
              <a:gd name="T31" fmla="*/ 22 h 74"/>
              <a:gd name="T32" fmla="*/ 9 w 136"/>
              <a:gd name="T33" fmla="*/ 68 h 74"/>
              <a:gd name="T34" fmla="*/ 9 w 136"/>
              <a:gd name="T35" fmla="*/ 68 h 74"/>
              <a:gd name="T36" fmla="*/ 4 w 136"/>
              <a:gd name="T37" fmla="*/ 73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6" h="74">
                <a:moveTo>
                  <a:pt x="4" y="73"/>
                </a:moveTo>
                <a:lnTo>
                  <a:pt x="4" y="73"/>
                </a:lnTo>
                <a:cubicBezTo>
                  <a:pt x="2" y="73"/>
                  <a:pt x="0" y="71"/>
                  <a:pt x="0" y="68"/>
                </a:cubicBezTo>
                <a:lnTo>
                  <a:pt x="0" y="22"/>
                </a:lnTo>
                <a:lnTo>
                  <a:pt x="0" y="22"/>
                </a:lnTo>
                <a:cubicBezTo>
                  <a:pt x="0" y="16"/>
                  <a:pt x="2" y="10"/>
                  <a:pt x="6" y="6"/>
                </a:cubicBezTo>
                <a:lnTo>
                  <a:pt x="6" y="6"/>
                </a:lnTo>
                <a:cubicBezTo>
                  <a:pt x="11" y="2"/>
                  <a:pt x="17" y="0"/>
                  <a:pt x="23" y="0"/>
                </a:cubicBezTo>
                <a:lnTo>
                  <a:pt x="129" y="0"/>
                </a:lnTo>
                <a:lnTo>
                  <a:pt x="129" y="0"/>
                </a:lnTo>
                <a:cubicBezTo>
                  <a:pt x="135" y="0"/>
                  <a:pt x="135" y="9"/>
                  <a:pt x="129" y="9"/>
                </a:cubicBezTo>
                <a:lnTo>
                  <a:pt x="22" y="9"/>
                </a:lnTo>
                <a:lnTo>
                  <a:pt x="22" y="9"/>
                </a:lnTo>
                <a:cubicBezTo>
                  <a:pt x="19" y="9"/>
                  <a:pt x="15" y="10"/>
                  <a:pt x="12" y="12"/>
                </a:cubicBezTo>
                <a:lnTo>
                  <a:pt x="12" y="12"/>
                </a:lnTo>
                <a:cubicBezTo>
                  <a:pt x="10" y="15"/>
                  <a:pt x="8" y="19"/>
                  <a:pt x="9" y="22"/>
                </a:cubicBezTo>
                <a:lnTo>
                  <a:pt x="9" y="68"/>
                </a:lnTo>
                <a:lnTo>
                  <a:pt x="9" y="68"/>
                </a:lnTo>
                <a:cubicBezTo>
                  <a:pt x="9" y="71"/>
                  <a:pt x="7" y="73"/>
                  <a:pt x="4" y="73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497727" y="3771656"/>
            <a:ext cx="69921" cy="102554"/>
          </a:xfrm>
          <a:custGeom>
            <a:avLst/>
            <a:gdLst>
              <a:gd name="T0" fmla="*/ 11 w 66"/>
              <a:gd name="T1" fmla="*/ 94 h 95"/>
              <a:gd name="T2" fmla="*/ 11 w 66"/>
              <a:gd name="T3" fmla="*/ 94 h 95"/>
              <a:gd name="T4" fmla="*/ 0 w 66"/>
              <a:gd name="T5" fmla="*/ 83 h 95"/>
              <a:gd name="T6" fmla="*/ 0 w 66"/>
              <a:gd name="T7" fmla="*/ 12 h 95"/>
              <a:gd name="T8" fmla="*/ 0 w 66"/>
              <a:gd name="T9" fmla="*/ 12 h 95"/>
              <a:gd name="T10" fmla="*/ 11 w 66"/>
              <a:gd name="T11" fmla="*/ 0 h 95"/>
              <a:gd name="T12" fmla="*/ 11 w 66"/>
              <a:gd name="T13" fmla="*/ 0 h 95"/>
              <a:gd name="T14" fmla="*/ 19 w 66"/>
              <a:gd name="T15" fmla="*/ 3 h 95"/>
              <a:gd name="T16" fmla="*/ 59 w 66"/>
              <a:gd name="T17" fmla="*/ 37 h 95"/>
              <a:gd name="T18" fmla="*/ 59 w 66"/>
              <a:gd name="T19" fmla="*/ 37 h 95"/>
              <a:gd name="T20" fmla="*/ 59 w 66"/>
              <a:gd name="T21" fmla="*/ 58 h 95"/>
              <a:gd name="T22" fmla="*/ 19 w 66"/>
              <a:gd name="T23" fmla="*/ 91 h 95"/>
              <a:gd name="T24" fmla="*/ 19 w 66"/>
              <a:gd name="T25" fmla="*/ 91 h 95"/>
              <a:gd name="T26" fmla="*/ 11 w 66"/>
              <a:gd name="T27" fmla="*/ 94 h 95"/>
              <a:gd name="T28" fmla="*/ 11 w 66"/>
              <a:gd name="T29" fmla="*/ 8 h 95"/>
              <a:gd name="T30" fmla="*/ 11 w 66"/>
              <a:gd name="T31" fmla="*/ 8 h 95"/>
              <a:gd name="T32" fmla="*/ 9 w 66"/>
              <a:gd name="T33" fmla="*/ 12 h 95"/>
              <a:gd name="T34" fmla="*/ 9 w 66"/>
              <a:gd name="T35" fmla="*/ 83 h 95"/>
              <a:gd name="T36" fmla="*/ 9 w 66"/>
              <a:gd name="T37" fmla="*/ 83 h 95"/>
              <a:gd name="T38" fmla="*/ 11 w 66"/>
              <a:gd name="T39" fmla="*/ 86 h 95"/>
              <a:gd name="T40" fmla="*/ 11 w 66"/>
              <a:gd name="T41" fmla="*/ 86 h 95"/>
              <a:gd name="T42" fmla="*/ 13 w 66"/>
              <a:gd name="T43" fmla="*/ 85 h 95"/>
              <a:gd name="T44" fmla="*/ 53 w 66"/>
              <a:gd name="T45" fmla="*/ 51 h 95"/>
              <a:gd name="T46" fmla="*/ 53 w 66"/>
              <a:gd name="T47" fmla="*/ 51 h 95"/>
              <a:gd name="T48" fmla="*/ 53 w 66"/>
              <a:gd name="T49" fmla="*/ 44 h 95"/>
              <a:gd name="T50" fmla="*/ 13 w 66"/>
              <a:gd name="T51" fmla="*/ 10 h 95"/>
              <a:gd name="T52" fmla="*/ 13 w 66"/>
              <a:gd name="T53" fmla="*/ 10 h 95"/>
              <a:gd name="T54" fmla="*/ 11 w 66"/>
              <a:gd name="T55" fmla="*/ 8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66" h="95">
                <a:moveTo>
                  <a:pt x="11" y="94"/>
                </a:moveTo>
                <a:lnTo>
                  <a:pt x="11" y="94"/>
                </a:lnTo>
                <a:cubicBezTo>
                  <a:pt x="5" y="94"/>
                  <a:pt x="0" y="89"/>
                  <a:pt x="0" y="83"/>
                </a:cubicBezTo>
                <a:lnTo>
                  <a:pt x="0" y="12"/>
                </a:lnTo>
                <a:lnTo>
                  <a:pt x="0" y="12"/>
                </a:lnTo>
                <a:cubicBezTo>
                  <a:pt x="0" y="6"/>
                  <a:pt x="5" y="0"/>
                  <a:pt x="11" y="0"/>
                </a:cubicBezTo>
                <a:lnTo>
                  <a:pt x="11" y="0"/>
                </a:lnTo>
                <a:cubicBezTo>
                  <a:pt x="14" y="0"/>
                  <a:pt x="16" y="1"/>
                  <a:pt x="19" y="3"/>
                </a:cubicBezTo>
                <a:lnTo>
                  <a:pt x="59" y="37"/>
                </a:lnTo>
                <a:lnTo>
                  <a:pt x="59" y="37"/>
                </a:lnTo>
                <a:cubicBezTo>
                  <a:pt x="65" y="42"/>
                  <a:pt x="65" y="52"/>
                  <a:pt x="59" y="58"/>
                </a:cubicBezTo>
                <a:lnTo>
                  <a:pt x="19" y="91"/>
                </a:lnTo>
                <a:lnTo>
                  <a:pt x="19" y="91"/>
                </a:lnTo>
                <a:cubicBezTo>
                  <a:pt x="16" y="93"/>
                  <a:pt x="14" y="94"/>
                  <a:pt x="11" y="94"/>
                </a:cubicBezTo>
                <a:close/>
                <a:moveTo>
                  <a:pt x="11" y="8"/>
                </a:moveTo>
                <a:lnTo>
                  <a:pt x="11" y="8"/>
                </a:lnTo>
                <a:cubicBezTo>
                  <a:pt x="9" y="8"/>
                  <a:pt x="9" y="10"/>
                  <a:pt x="9" y="12"/>
                </a:cubicBezTo>
                <a:lnTo>
                  <a:pt x="9" y="83"/>
                </a:lnTo>
                <a:lnTo>
                  <a:pt x="9" y="83"/>
                </a:lnTo>
                <a:cubicBezTo>
                  <a:pt x="9" y="85"/>
                  <a:pt x="9" y="86"/>
                  <a:pt x="11" y="86"/>
                </a:cubicBezTo>
                <a:lnTo>
                  <a:pt x="11" y="86"/>
                </a:lnTo>
                <a:cubicBezTo>
                  <a:pt x="12" y="86"/>
                  <a:pt x="13" y="86"/>
                  <a:pt x="13" y="85"/>
                </a:cubicBezTo>
                <a:lnTo>
                  <a:pt x="53" y="51"/>
                </a:lnTo>
                <a:lnTo>
                  <a:pt x="53" y="51"/>
                </a:lnTo>
                <a:cubicBezTo>
                  <a:pt x="56" y="49"/>
                  <a:pt x="56" y="45"/>
                  <a:pt x="53" y="44"/>
                </a:cubicBezTo>
                <a:lnTo>
                  <a:pt x="13" y="10"/>
                </a:lnTo>
                <a:lnTo>
                  <a:pt x="13" y="10"/>
                </a:lnTo>
                <a:cubicBezTo>
                  <a:pt x="13" y="9"/>
                  <a:pt x="12" y="9"/>
                  <a:pt x="11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423144" y="3864888"/>
            <a:ext cx="144506" cy="79247"/>
          </a:xfrm>
          <a:custGeom>
            <a:avLst/>
            <a:gdLst>
              <a:gd name="T0" fmla="*/ 113 w 136"/>
              <a:gd name="T1" fmla="*/ 74 h 75"/>
              <a:gd name="T2" fmla="*/ 113 w 136"/>
              <a:gd name="T3" fmla="*/ 74 h 75"/>
              <a:gd name="T4" fmla="*/ 113 w 136"/>
              <a:gd name="T5" fmla="*/ 74 h 75"/>
              <a:gd name="T6" fmla="*/ 6 w 136"/>
              <a:gd name="T7" fmla="*/ 74 h 75"/>
              <a:gd name="T8" fmla="*/ 6 w 136"/>
              <a:gd name="T9" fmla="*/ 74 h 75"/>
              <a:gd name="T10" fmla="*/ 6 w 136"/>
              <a:gd name="T11" fmla="*/ 65 h 75"/>
              <a:gd name="T12" fmla="*/ 113 w 136"/>
              <a:gd name="T13" fmla="*/ 65 h 75"/>
              <a:gd name="T14" fmla="*/ 113 w 136"/>
              <a:gd name="T15" fmla="*/ 65 h 75"/>
              <a:gd name="T16" fmla="*/ 123 w 136"/>
              <a:gd name="T17" fmla="*/ 62 h 75"/>
              <a:gd name="T18" fmla="*/ 123 w 136"/>
              <a:gd name="T19" fmla="*/ 62 h 75"/>
              <a:gd name="T20" fmla="*/ 127 w 136"/>
              <a:gd name="T21" fmla="*/ 51 h 75"/>
              <a:gd name="T22" fmla="*/ 127 w 136"/>
              <a:gd name="T23" fmla="*/ 6 h 75"/>
              <a:gd name="T24" fmla="*/ 127 w 136"/>
              <a:gd name="T25" fmla="*/ 6 h 75"/>
              <a:gd name="T26" fmla="*/ 135 w 136"/>
              <a:gd name="T27" fmla="*/ 6 h 75"/>
              <a:gd name="T28" fmla="*/ 135 w 136"/>
              <a:gd name="T29" fmla="*/ 51 h 75"/>
              <a:gd name="T30" fmla="*/ 135 w 136"/>
              <a:gd name="T31" fmla="*/ 51 h 75"/>
              <a:gd name="T32" fmla="*/ 129 w 136"/>
              <a:gd name="T33" fmla="*/ 68 h 75"/>
              <a:gd name="T34" fmla="*/ 129 w 136"/>
              <a:gd name="T35" fmla="*/ 68 h 75"/>
              <a:gd name="T36" fmla="*/ 113 w 136"/>
              <a:gd name="T37" fmla="*/ 74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6" h="75">
                <a:moveTo>
                  <a:pt x="113" y="74"/>
                </a:moveTo>
                <a:lnTo>
                  <a:pt x="113" y="74"/>
                </a:lnTo>
                <a:lnTo>
                  <a:pt x="113" y="74"/>
                </a:lnTo>
                <a:lnTo>
                  <a:pt x="6" y="74"/>
                </a:lnTo>
                <a:lnTo>
                  <a:pt x="6" y="74"/>
                </a:lnTo>
                <a:cubicBezTo>
                  <a:pt x="0" y="74"/>
                  <a:pt x="0" y="65"/>
                  <a:pt x="6" y="65"/>
                </a:cubicBezTo>
                <a:lnTo>
                  <a:pt x="113" y="65"/>
                </a:lnTo>
                <a:lnTo>
                  <a:pt x="113" y="65"/>
                </a:lnTo>
                <a:cubicBezTo>
                  <a:pt x="117" y="65"/>
                  <a:pt x="120" y="64"/>
                  <a:pt x="123" y="62"/>
                </a:cubicBezTo>
                <a:lnTo>
                  <a:pt x="123" y="62"/>
                </a:lnTo>
                <a:cubicBezTo>
                  <a:pt x="126" y="59"/>
                  <a:pt x="127" y="55"/>
                  <a:pt x="127" y="51"/>
                </a:cubicBezTo>
                <a:lnTo>
                  <a:pt x="127" y="6"/>
                </a:lnTo>
                <a:lnTo>
                  <a:pt x="127" y="6"/>
                </a:lnTo>
                <a:cubicBezTo>
                  <a:pt x="127" y="0"/>
                  <a:pt x="135" y="0"/>
                  <a:pt x="135" y="6"/>
                </a:cubicBezTo>
                <a:lnTo>
                  <a:pt x="135" y="51"/>
                </a:lnTo>
                <a:lnTo>
                  <a:pt x="135" y="51"/>
                </a:lnTo>
                <a:cubicBezTo>
                  <a:pt x="135" y="57"/>
                  <a:pt x="134" y="63"/>
                  <a:pt x="129" y="68"/>
                </a:cubicBezTo>
                <a:lnTo>
                  <a:pt x="129" y="68"/>
                </a:lnTo>
                <a:cubicBezTo>
                  <a:pt x="125" y="72"/>
                  <a:pt x="119" y="74"/>
                  <a:pt x="113" y="7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62542" y="3892855"/>
            <a:ext cx="69925" cy="102554"/>
          </a:xfrm>
          <a:custGeom>
            <a:avLst/>
            <a:gdLst>
              <a:gd name="T0" fmla="*/ 55 w 67"/>
              <a:gd name="T1" fmla="*/ 94 h 95"/>
              <a:gd name="T2" fmla="*/ 55 w 67"/>
              <a:gd name="T3" fmla="*/ 94 h 95"/>
              <a:gd name="T4" fmla="*/ 47 w 67"/>
              <a:gd name="T5" fmla="*/ 91 h 95"/>
              <a:gd name="T6" fmla="*/ 7 w 67"/>
              <a:gd name="T7" fmla="*/ 57 h 95"/>
              <a:gd name="T8" fmla="*/ 7 w 67"/>
              <a:gd name="T9" fmla="*/ 57 h 95"/>
              <a:gd name="T10" fmla="*/ 7 w 67"/>
              <a:gd name="T11" fmla="*/ 36 h 95"/>
              <a:gd name="T12" fmla="*/ 47 w 67"/>
              <a:gd name="T13" fmla="*/ 3 h 95"/>
              <a:gd name="T14" fmla="*/ 47 w 67"/>
              <a:gd name="T15" fmla="*/ 3 h 95"/>
              <a:gd name="T16" fmla="*/ 55 w 67"/>
              <a:gd name="T17" fmla="*/ 0 h 95"/>
              <a:gd name="T18" fmla="*/ 55 w 67"/>
              <a:gd name="T19" fmla="*/ 0 h 95"/>
              <a:gd name="T20" fmla="*/ 65 w 67"/>
              <a:gd name="T21" fmla="*/ 11 h 95"/>
              <a:gd name="T22" fmla="*/ 65 w 67"/>
              <a:gd name="T23" fmla="*/ 82 h 95"/>
              <a:gd name="T24" fmla="*/ 65 w 67"/>
              <a:gd name="T25" fmla="*/ 82 h 95"/>
              <a:gd name="T26" fmla="*/ 55 w 67"/>
              <a:gd name="T27" fmla="*/ 94 h 95"/>
              <a:gd name="T28" fmla="*/ 55 w 67"/>
              <a:gd name="T29" fmla="*/ 8 h 95"/>
              <a:gd name="T30" fmla="*/ 55 w 67"/>
              <a:gd name="T31" fmla="*/ 8 h 95"/>
              <a:gd name="T32" fmla="*/ 52 w 67"/>
              <a:gd name="T33" fmla="*/ 9 h 95"/>
              <a:gd name="T34" fmla="*/ 12 w 67"/>
              <a:gd name="T35" fmla="*/ 43 h 95"/>
              <a:gd name="T36" fmla="*/ 12 w 67"/>
              <a:gd name="T37" fmla="*/ 43 h 95"/>
              <a:gd name="T38" fmla="*/ 12 w 67"/>
              <a:gd name="T39" fmla="*/ 50 h 95"/>
              <a:gd name="T40" fmla="*/ 52 w 67"/>
              <a:gd name="T41" fmla="*/ 84 h 95"/>
              <a:gd name="T42" fmla="*/ 52 w 67"/>
              <a:gd name="T43" fmla="*/ 84 h 95"/>
              <a:gd name="T44" fmla="*/ 55 w 67"/>
              <a:gd name="T45" fmla="*/ 86 h 95"/>
              <a:gd name="T46" fmla="*/ 55 w 67"/>
              <a:gd name="T47" fmla="*/ 86 h 95"/>
              <a:gd name="T48" fmla="*/ 57 w 67"/>
              <a:gd name="T49" fmla="*/ 82 h 95"/>
              <a:gd name="T50" fmla="*/ 57 w 67"/>
              <a:gd name="T51" fmla="*/ 11 h 95"/>
              <a:gd name="T52" fmla="*/ 57 w 67"/>
              <a:gd name="T53" fmla="*/ 11 h 95"/>
              <a:gd name="T54" fmla="*/ 55 w 67"/>
              <a:gd name="T55" fmla="*/ 8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67" h="95">
                <a:moveTo>
                  <a:pt x="55" y="94"/>
                </a:moveTo>
                <a:lnTo>
                  <a:pt x="55" y="94"/>
                </a:lnTo>
                <a:cubicBezTo>
                  <a:pt x="52" y="94"/>
                  <a:pt x="49" y="93"/>
                  <a:pt x="47" y="91"/>
                </a:cubicBezTo>
                <a:lnTo>
                  <a:pt x="7" y="57"/>
                </a:lnTo>
                <a:lnTo>
                  <a:pt x="7" y="57"/>
                </a:lnTo>
                <a:cubicBezTo>
                  <a:pt x="0" y="51"/>
                  <a:pt x="0" y="42"/>
                  <a:pt x="7" y="36"/>
                </a:cubicBezTo>
                <a:lnTo>
                  <a:pt x="47" y="3"/>
                </a:lnTo>
                <a:lnTo>
                  <a:pt x="47" y="3"/>
                </a:lnTo>
                <a:cubicBezTo>
                  <a:pt x="49" y="1"/>
                  <a:pt x="52" y="0"/>
                  <a:pt x="55" y="0"/>
                </a:cubicBezTo>
                <a:lnTo>
                  <a:pt x="55" y="0"/>
                </a:lnTo>
                <a:cubicBezTo>
                  <a:pt x="61" y="0"/>
                  <a:pt x="66" y="5"/>
                  <a:pt x="65" y="11"/>
                </a:cubicBezTo>
                <a:lnTo>
                  <a:pt x="65" y="82"/>
                </a:lnTo>
                <a:lnTo>
                  <a:pt x="65" y="82"/>
                </a:lnTo>
                <a:cubicBezTo>
                  <a:pt x="66" y="88"/>
                  <a:pt x="61" y="94"/>
                  <a:pt x="55" y="94"/>
                </a:cubicBezTo>
                <a:close/>
                <a:moveTo>
                  <a:pt x="55" y="8"/>
                </a:moveTo>
                <a:lnTo>
                  <a:pt x="55" y="8"/>
                </a:lnTo>
                <a:cubicBezTo>
                  <a:pt x="54" y="8"/>
                  <a:pt x="53" y="8"/>
                  <a:pt x="52" y="9"/>
                </a:cubicBezTo>
                <a:lnTo>
                  <a:pt x="12" y="43"/>
                </a:lnTo>
                <a:lnTo>
                  <a:pt x="12" y="43"/>
                </a:lnTo>
                <a:cubicBezTo>
                  <a:pt x="9" y="45"/>
                  <a:pt x="9" y="48"/>
                  <a:pt x="12" y="50"/>
                </a:cubicBezTo>
                <a:lnTo>
                  <a:pt x="52" y="84"/>
                </a:lnTo>
                <a:lnTo>
                  <a:pt x="52" y="84"/>
                </a:lnTo>
                <a:cubicBezTo>
                  <a:pt x="53" y="85"/>
                  <a:pt x="54" y="85"/>
                  <a:pt x="55" y="86"/>
                </a:cubicBezTo>
                <a:lnTo>
                  <a:pt x="55" y="86"/>
                </a:lnTo>
                <a:cubicBezTo>
                  <a:pt x="56" y="86"/>
                  <a:pt x="57" y="84"/>
                  <a:pt x="57" y="82"/>
                </a:cubicBezTo>
                <a:lnTo>
                  <a:pt x="57" y="11"/>
                </a:lnTo>
                <a:lnTo>
                  <a:pt x="57" y="11"/>
                </a:lnTo>
                <a:cubicBezTo>
                  <a:pt x="57" y="9"/>
                  <a:pt x="56" y="8"/>
                  <a:pt x="55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69106" y="3771657"/>
            <a:ext cx="219090" cy="251722"/>
          </a:xfrm>
          <a:custGeom>
            <a:avLst/>
            <a:gdLst>
              <a:gd name="T0" fmla="*/ 190 w 206"/>
              <a:gd name="T1" fmla="*/ 107 h 236"/>
              <a:gd name="T2" fmla="*/ 190 w 206"/>
              <a:gd name="T3" fmla="*/ 107 h 236"/>
              <a:gd name="T4" fmla="*/ 181 w 206"/>
              <a:gd name="T5" fmla="*/ 109 h 236"/>
              <a:gd name="T6" fmla="*/ 181 w 206"/>
              <a:gd name="T7" fmla="*/ 109 h 236"/>
              <a:gd name="T8" fmla="*/ 65 w 206"/>
              <a:gd name="T9" fmla="*/ 183 h 236"/>
              <a:gd name="T10" fmla="*/ 65 w 206"/>
              <a:gd name="T11" fmla="*/ 183 h 236"/>
              <a:gd name="T12" fmla="*/ 105 w 206"/>
              <a:gd name="T13" fmla="*/ 51 h 236"/>
              <a:gd name="T14" fmla="*/ 105 w 206"/>
              <a:gd name="T15" fmla="*/ 82 h 236"/>
              <a:gd name="T16" fmla="*/ 105 w 206"/>
              <a:gd name="T17" fmla="*/ 82 h 236"/>
              <a:gd name="T18" fmla="*/ 116 w 206"/>
              <a:gd name="T19" fmla="*/ 94 h 236"/>
              <a:gd name="T20" fmla="*/ 116 w 206"/>
              <a:gd name="T21" fmla="*/ 94 h 236"/>
              <a:gd name="T22" fmla="*/ 124 w 206"/>
              <a:gd name="T23" fmla="*/ 91 h 236"/>
              <a:gd name="T24" fmla="*/ 164 w 206"/>
              <a:gd name="T25" fmla="*/ 57 h 236"/>
              <a:gd name="T26" fmla="*/ 164 w 206"/>
              <a:gd name="T27" fmla="*/ 57 h 236"/>
              <a:gd name="T28" fmla="*/ 164 w 206"/>
              <a:gd name="T29" fmla="*/ 37 h 236"/>
              <a:gd name="T30" fmla="*/ 124 w 206"/>
              <a:gd name="T31" fmla="*/ 3 h 236"/>
              <a:gd name="T32" fmla="*/ 124 w 206"/>
              <a:gd name="T33" fmla="*/ 3 h 236"/>
              <a:gd name="T34" fmla="*/ 116 w 206"/>
              <a:gd name="T35" fmla="*/ 0 h 236"/>
              <a:gd name="T36" fmla="*/ 116 w 206"/>
              <a:gd name="T37" fmla="*/ 0 h 236"/>
              <a:gd name="T38" fmla="*/ 105 w 206"/>
              <a:gd name="T39" fmla="*/ 11 h 236"/>
              <a:gd name="T40" fmla="*/ 105 w 206"/>
              <a:gd name="T41" fmla="*/ 43 h 236"/>
              <a:gd name="T42" fmla="*/ 105 w 206"/>
              <a:gd name="T43" fmla="*/ 43 h 236"/>
              <a:gd name="T44" fmla="*/ 60 w 206"/>
              <a:gd name="T45" fmla="*/ 189 h 236"/>
              <a:gd name="T46" fmla="*/ 60 w 206"/>
              <a:gd name="T47" fmla="*/ 189 h 236"/>
              <a:gd name="T48" fmla="*/ 190 w 206"/>
              <a:gd name="T49" fmla="*/ 107 h 236"/>
              <a:gd name="T50" fmla="*/ 114 w 206"/>
              <a:gd name="T51" fmla="*/ 11 h 236"/>
              <a:gd name="T52" fmla="*/ 114 w 206"/>
              <a:gd name="T53" fmla="*/ 11 h 236"/>
              <a:gd name="T54" fmla="*/ 116 w 206"/>
              <a:gd name="T55" fmla="*/ 8 h 236"/>
              <a:gd name="T56" fmla="*/ 116 w 206"/>
              <a:gd name="T57" fmla="*/ 8 h 236"/>
              <a:gd name="T58" fmla="*/ 118 w 206"/>
              <a:gd name="T59" fmla="*/ 9 h 236"/>
              <a:gd name="T60" fmla="*/ 159 w 206"/>
              <a:gd name="T61" fmla="*/ 43 h 236"/>
              <a:gd name="T62" fmla="*/ 159 w 206"/>
              <a:gd name="T63" fmla="*/ 43 h 236"/>
              <a:gd name="T64" fmla="*/ 159 w 206"/>
              <a:gd name="T65" fmla="*/ 51 h 236"/>
              <a:gd name="T66" fmla="*/ 118 w 206"/>
              <a:gd name="T67" fmla="*/ 85 h 236"/>
              <a:gd name="T68" fmla="*/ 118 w 206"/>
              <a:gd name="T69" fmla="*/ 85 h 236"/>
              <a:gd name="T70" fmla="*/ 116 w 206"/>
              <a:gd name="T71" fmla="*/ 86 h 236"/>
              <a:gd name="T72" fmla="*/ 116 w 206"/>
              <a:gd name="T73" fmla="*/ 86 h 236"/>
              <a:gd name="T74" fmla="*/ 114 w 206"/>
              <a:gd name="T75" fmla="*/ 82 h 236"/>
              <a:gd name="T76" fmla="*/ 114 w 206"/>
              <a:gd name="T77" fmla="*/ 11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06" h="236">
                <a:moveTo>
                  <a:pt x="190" y="107"/>
                </a:moveTo>
                <a:lnTo>
                  <a:pt x="190" y="107"/>
                </a:lnTo>
                <a:cubicBezTo>
                  <a:pt x="188" y="102"/>
                  <a:pt x="180" y="103"/>
                  <a:pt x="181" y="109"/>
                </a:cubicBezTo>
                <a:lnTo>
                  <a:pt x="181" y="109"/>
                </a:lnTo>
                <a:cubicBezTo>
                  <a:pt x="196" y="175"/>
                  <a:pt x="120" y="224"/>
                  <a:pt x="65" y="183"/>
                </a:cubicBezTo>
                <a:lnTo>
                  <a:pt x="65" y="183"/>
                </a:lnTo>
                <a:cubicBezTo>
                  <a:pt x="11" y="142"/>
                  <a:pt x="37" y="55"/>
                  <a:pt x="105" y="51"/>
                </a:cubicBezTo>
                <a:lnTo>
                  <a:pt x="105" y="82"/>
                </a:lnTo>
                <a:lnTo>
                  <a:pt x="105" y="82"/>
                </a:lnTo>
                <a:cubicBezTo>
                  <a:pt x="105" y="89"/>
                  <a:pt x="110" y="94"/>
                  <a:pt x="116" y="94"/>
                </a:cubicBezTo>
                <a:lnTo>
                  <a:pt x="116" y="94"/>
                </a:lnTo>
                <a:cubicBezTo>
                  <a:pt x="119" y="94"/>
                  <a:pt x="121" y="93"/>
                  <a:pt x="124" y="91"/>
                </a:cubicBezTo>
                <a:lnTo>
                  <a:pt x="164" y="57"/>
                </a:lnTo>
                <a:lnTo>
                  <a:pt x="164" y="57"/>
                </a:lnTo>
                <a:cubicBezTo>
                  <a:pt x="170" y="52"/>
                  <a:pt x="170" y="42"/>
                  <a:pt x="164" y="37"/>
                </a:cubicBezTo>
                <a:lnTo>
                  <a:pt x="124" y="3"/>
                </a:lnTo>
                <a:lnTo>
                  <a:pt x="124" y="3"/>
                </a:lnTo>
                <a:cubicBezTo>
                  <a:pt x="121" y="1"/>
                  <a:pt x="119" y="0"/>
                  <a:pt x="116" y="0"/>
                </a:cubicBezTo>
                <a:lnTo>
                  <a:pt x="116" y="0"/>
                </a:lnTo>
                <a:cubicBezTo>
                  <a:pt x="110" y="0"/>
                  <a:pt x="105" y="5"/>
                  <a:pt x="105" y="11"/>
                </a:cubicBezTo>
                <a:lnTo>
                  <a:pt x="105" y="43"/>
                </a:lnTo>
                <a:lnTo>
                  <a:pt x="105" y="43"/>
                </a:lnTo>
                <a:cubicBezTo>
                  <a:pt x="29" y="47"/>
                  <a:pt x="0" y="143"/>
                  <a:pt x="60" y="189"/>
                </a:cubicBezTo>
                <a:lnTo>
                  <a:pt x="60" y="189"/>
                </a:lnTo>
                <a:cubicBezTo>
                  <a:pt x="120" y="235"/>
                  <a:pt x="205" y="181"/>
                  <a:pt x="190" y="107"/>
                </a:cubicBezTo>
                <a:close/>
                <a:moveTo>
                  <a:pt x="114" y="11"/>
                </a:moveTo>
                <a:lnTo>
                  <a:pt x="114" y="11"/>
                </a:lnTo>
                <a:cubicBezTo>
                  <a:pt x="114" y="9"/>
                  <a:pt x="114" y="8"/>
                  <a:pt x="116" y="8"/>
                </a:cubicBezTo>
                <a:lnTo>
                  <a:pt x="116" y="8"/>
                </a:lnTo>
                <a:cubicBezTo>
                  <a:pt x="117" y="8"/>
                  <a:pt x="118" y="9"/>
                  <a:pt x="118" y="9"/>
                </a:cubicBezTo>
                <a:lnTo>
                  <a:pt x="159" y="43"/>
                </a:lnTo>
                <a:lnTo>
                  <a:pt x="159" y="43"/>
                </a:lnTo>
                <a:cubicBezTo>
                  <a:pt x="161" y="45"/>
                  <a:pt x="161" y="49"/>
                  <a:pt x="159" y="51"/>
                </a:cubicBezTo>
                <a:lnTo>
                  <a:pt x="118" y="85"/>
                </a:lnTo>
                <a:lnTo>
                  <a:pt x="118" y="85"/>
                </a:lnTo>
                <a:cubicBezTo>
                  <a:pt x="118" y="85"/>
                  <a:pt x="117" y="86"/>
                  <a:pt x="116" y="86"/>
                </a:cubicBezTo>
                <a:lnTo>
                  <a:pt x="116" y="86"/>
                </a:lnTo>
                <a:cubicBezTo>
                  <a:pt x="114" y="86"/>
                  <a:pt x="114" y="84"/>
                  <a:pt x="114" y="82"/>
                </a:cubicBezTo>
                <a:lnTo>
                  <a:pt x="114" y="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919490" y="3860227"/>
            <a:ext cx="102554" cy="69921"/>
          </a:xfrm>
          <a:custGeom>
            <a:avLst/>
            <a:gdLst>
              <a:gd name="T0" fmla="*/ 47 w 95"/>
              <a:gd name="T1" fmla="*/ 63 h 64"/>
              <a:gd name="T2" fmla="*/ 47 w 95"/>
              <a:gd name="T3" fmla="*/ 63 h 64"/>
              <a:gd name="T4" fmla="*/ 37 w 95"/>
              <a:gd name="T5" fmla="*/ 59 h 64"/>
              <a:gd name="T6" fmla="*/ 3 w 95"/>
              <a:gd name="T7" fmla="*/ 18 h 64"/>
              <a:gd name="T8" fmla="*/ 3 w 95"/>
              <a:gd name="T9" fmla="*/ 18 h 64"/>
              <a:gd name="T10" fmla="*/ 0 w 95"/>
              <a:gd name="T11" fmla="*/ 10 h 64"/>
              <a:gd name="T12" fmla="*/ 0 w 95"/>
              <a:gd name="T13" fmla="*/ 10 h 64"/>
              <a:gd name="T14" fmla="*/ 12 w 95"/>
              <a:gd name="T15" fmla="*/ 0 h 64"/>
              <a:gd name="T16" fmla="*/ 83 w 95"/>
              <a:gd name="T17" fmla="*/ 0 h 64"/>
              <a:gd name="T18" fmla="*/ 83 w 95"/>
              <a:gd name="T19" fmla="*/ 0 h 64"/>
              <a:gd name="T20" fmla="*/ 94 w 95"/>
              <a:gd name="T21" fmla="*/ 10 h 64"/>
              <a:gd name="T22" fmla="*/ 94 w 95"/>
              <a:gd name="T23" fmla="*/ 10 h 64"/>
              <a:gd name="T24" fmla="*/ 91 w 95"/>
              <a:gd name="T25" fmla="*/ 18 h 64"/>
              <a:gd name="T26" fmla="*/ 57 w 95"/>
              <a:gd name="T27" fmla="*/ 59 h 64"/>
              <a:gd name="T28" fmla="*/ 57 w 95"/>
              <a:gd name="T29" fmla="*/ 59 h 64"/>
              <a:gd name="T30" fmla="*/ 47 w 95"/>
              <a:gd name="T31" fmla="*/ 63 h 64"/>
              <a:gd name="T32" fmla="*/ 12 w 95"/>
              <a:gd name="T33" fmla="*/ 8 h 64"/>
              <a:gd name="T34" fmla="*/ 12 w 95"/>
              <a:gd name="T35" fmla="*/ 8 h 64"/>
              <a:gd name="T36" fmla="*/ 9 w 95"/>
              <a:gd name="T37" fmla="*/ 10 h 64"/>
              <a:gd name="T38" fmla="*/ 9 w 95"/>
              <a:gd name="T39" fmla="*/ 10 h 64"/>
              <a:gd name="T40" fmla="*/ 10 w 95"/>
              <a:gd name="T41" fmla="*/ 13 h 64"/>
              <a:gd name="T42" fmla="*/ 44 w 95"/>
              <a:gd name="T43" fmla="*/ 53 h 64"/>
              <a:gd name="T44" fmla="*/ 44 w 95"/>
              <a:gd name="T45" fmla="*/ 53 h 64"/>
              <a:gd name="T46" fmla="*/ 51 w 95"/>
              <a:gd name="T47" fmla="*/ 53 h 64"/>
              <a:gd name="T48" fmla="*/ 85 w 95"/>
              <a:gd name="T49" fmla="*/ 13 h 64"/>
              <a:gd name="T50" fmla="*/ 85 w 95"/>
              <a:gd name="T51" fmla="*/ 13 h 64"/>
              <a:gd name="T52" fmla="*/ 86 w 95"/>
              <a:gd name="T53" fmla="*/ 10 h 64"/>
              <a:gd name="T54" fmla="*/ 86 w 95"/>
              <a:gd name="T55" fmla="*/ 10 h 64"/>
              <a:gd name="T56" fmla="*/ 83 w 95"/>
              <a:gd name="T57" fmla="*/ 8 h 64"/>
              <a:gd name="T58" fmla="*/ 12 w 95"/>
              <a:gd name="T59" fmla="*/ 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5" h="64">
                <a:moveTo>
                  <a:pt x="47" y="63"/>
                </a:moveTo>
                <a:lnTo>
                  <a:pt x="47" y="63"/>
                </a:lnTo>
                <a:cubicBezTo>
                  <a:pt x="43" y="63"/>
                  <a:pt x="40" y="62"/>
                  <a:pt x="37" y="59"/>
                </a:cubicBezTo>
                <a:lnTo>
                  <a:pt x="3" y="18"/>
                </a:lnTo>
                <a:lnTo>
                  <a:pt x="3" y="18"/>
                </a:lnTo>
                <a:cubicBezTo>
                  <a:pt x="1" y="16"/>
                  <a:pt x="0" y="13"/>
                  <a:pt x="0" y="10"/>
                </a:cubicBezTo>
                <a:lnTo>
                  <a:pt x="0" y="10"/>
                </a:lnTo>
                <a:cubicBezTo>
                  <a:pt x="0" y="4"/>
                  <a:pt x="6" y="0"/>
                  <a:pt x="12" y="0"/>
                </a:cubicBezTo>
                <a:lnTo>
                  <a:pt x="83" y="0"/>
                </a:lnTo>
                <a:lnTo>
                  <a:pt x="83" y="0"/>
                </a:lnTo>
                <a:cubicBezTo>
                  <a:pt x="89" y="0"/>
                  <a:pt x="94" y="4"/>
                  <a:pt x="94" y="10"/>
                </a:cubicBezTo>
                <a:lnTo>
                  <a:pt x="94" y="10"/>
                </a:lnTo>
                <a:cubicBezTo>
                  <a:pt x="94" y="13"/>
                  <a:pt x="93" y="16"/>
                  <a:pt x="91" y="18"/>
                </a:cubicBezTo>
                <a:lnTo>
                  <a:pt x="57" y="59"/>
                </a:lnTo>
                <a:lnTo>
                  <a:pt x="57" y="59"/>
                </a:lnTo>
                <a:cubicBezTo>
                  <a:pt x="55" y="62"/>
                  <a:pt x="51" y="63"/>
                  <a:pt x="47" y="63"/>
                </a:cubicBezTo>
                <a:close/>
                <a:moveTo>
                  <a:pt x="12" y="8"/>
                </a:moveTo>
                <a:lnTo>
                  <a:pt x="12" y="8"/>
                </a:lnTo>
                <a:cubicBezTo>
                  <a:pt x="10" y="8"/>
                  <a:pt x="9" y="9"/>
                  <a:pt x="9" y="10"/>
                </a:cubicBezTo>
                <a:lnTo>
                  <a:pt x="9" y="10"/>
                </a:lnTo>
                <a:cubicBezTo>
                  <a:pt x="9" y="11"/>
                  <a:pt x="9" y="12"/>
                  <a:pt x="10" y="13"/>
                </a:cubicBezTo>
                <a:lnTo>
                  <a:pt x="44" y="53"/>
                </a:lnTo>
                <a:lnTo>
                  <a:pt x="44" y="53"/>
                </a:lnTo>
                <a:cubicBezTo>
                  <a:pt x="45" y="56"/>
                  <a:pt x="49" y="56"/>
                  <a:pt x="51" y="53"/>
                </a:cubicBezTo>
                <a:lnTo>
                  <a:pt x="85" y="13"/>
                </a:lnTo>
                <a:lnTo>
                  <a:pt x="85" y="13"/>
                </a:lnTo>
                <a:cubicBezTo>
                  <a:pt x="85" y="12"/>
                  <a:pt x="86" y="11"/>
                  <a:pt x="86" y="10"/>
                </a:cubicBezTo>
                <a:lnTo>
                  <a:pt x="86" y="10"/>
                </a:lnTo>
                <a:cubicBezTo>
                  <a:pt x="86" y="9"/>
                  <a:pt x="85" y="8"/>
                  <a:pt x="83" y="8"/>
                </a:cubicBezTo>
                <a:lnTo>
                  <a:pt x="12" y="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54229" y="3776320"/>
            <a:ext cx="121199" cy="88568"/>
          </a:xfrm>
          <a:custGeom>
            <a:avLst/>
            <a:gdLst>
              <a:gd name="T0" fmla="*/ 109 w 114"/>
              <a:gd name="T1" fmla="*/ 84 h 85"/>
              <a:gd name="T2" fmla="*/ 109 w 114"/>
              <a:gd name="T3" fmla="*/ 84 h 85"/>
              <a:gd name="T4" fmla="*/ 105 w 114"/>
              <a:gd name="T5" fmla="*/ 80 h 85"/>
              <a:gd name="T6" fmla="*/ 105 w 114"/>
              <a:gd name="T7" fmla="*/ 80 h 85"/>
              <a:gd name="T8" fmla="*/ 49 w 114"/>
              <a:gd name="T9" fmla="*/ 9 h 85"/>
              <a:gd name="T10" fmla="*/ 49 w 114"/>
              <a:gd name="T11" fmla="*/ 9 h 85"/>
              <a:gd name="T12" fmla="*/ 49 w 114"/>
              <a:gd name="T13" fmla="*/ 9 h 85"/>
              <a:gd name="T14" fmla="*/ 10 w 114"/>
              <a:gd name="T15" fmla="*/ 29 h 85"/>
              <a:gd name="T16" fmla="*/ 10 w 114"/>
              <a:gd name="T17" fmla="*/ 29 h 85"/>
              <a:gd name="T18" fmla="*/ 3 w 114"/>
              <a:gd name="T19" fmla="*/ 24 h 85"/>
              <a:gd name="T20" fmla="*/ 3 w 114"/>
              <a:gd name="T21" fmla="*/ 24 h 85"/>
              <a:gd name="T22" fmla="*/ 49 w 114"/>
              <a:gd name="T23" fmla="*/ 0 h 85"/>
              <a:gd name="T24" fmla="*/ 49 w 114"/>
              <a:gd name="T25" fmla="*/ 0 h 85"/>
              <a:gd name="T26" fmla="*/ 49 w 114"/>
              <a:gd name="T27" fmla="*/ 0 h 85"/>
              <a:gd name="T28" fmla="*/ 113 w 114"/>
              <a:gd name="T29" fmla="*/ 80 h 85"/>
              <a:gd name="T30" fmla="*/ 113 w 114"/>
              <a:gd name="T31" fmla="*/ 80 h 85"/>
              <a:gd name="T32" fmla="*/ 109 w 114"/>
              <a:gd name="T33" fmla="*/ 8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4" h="85">
                <a:moveTo>
                  <a:pt x="109" y="84"/>
                </a:moveTo>
                <a:lnTo>
                  <a:pt x="109" y="84"/>
                </a:lnTo>
                <a:cubicBezTo>
                  <a:pt x="107" y="84"/>
                  <a:pt x="105" y="83"/>
                  <a:pt x="105" y="80"/>
                </a:cubicBezTo>
                <a:lnTo>
                  <a:pt x="105" y="80"/>
                </a:lnTo>
                <a:cubicBezTo>
                  <a:pt x="104" y="41"/>
                  <a:pt x="79" y="9"/>
                  <a:pt x="49" y="9"/>
                </a:cubicBezTo>
                <a:lnTo>
                  <a:pt x="49" y="9"/>
                </a:lnTo>
                <a:lnTo>
                  <a:pt x="49" y="9"/>
                </a:lnTo>
                <a:cubicBezTo>
                  <a:pt x="34" y="9"/>
                  <a:pt x="19" y="17"/>
                  <a:pt x="10" y="29"/>
                </a:cubicBezTo>
                <a:lnTo>
                  <a:pt x="10" y="29"/>
                </a:lnTo>
                <a:cubicBezTo>
                  <a:pt x="6" y="34"/>
                  <a:pt x="0" y="28"/>
                  <a:pt x="3" y="24"/>
                </a:cubicBezTo>
                <a:lnTo>
                  <a:pt x="3" y="24"/>
                </a:lnTo>
                <a:cubicBezTo>
                  <a:pt x="14" y="9"/>
                  <a:pt x="31" y="1"/>
                  <a:pt x="49" y="0"/>
                </a:cubicBezTo>
                <a:lnTo>
                  <a:pt x="49" y="0"/>
                </a:lnTo>
                <a:lnTo>
                  <a:pt x="49" y="0"/>
                </a:lnTo>
                <a:cubicBezTo>
                  <a:pt x="84" y="0"/>
                  <a:pt x="113" y="35"/>
                  <a:pt x="113" y="80"/>
                </a:cubicBezTo>
                <a:lnTo>
                  <a:pt x="113" y="80"/>
                </a:lnTo>
                <a:cubicBezTo>
                  <a:pt x="113" y="82"/>
                  <a:pt x="112" y="84"/>
                  <a:pt x="109" y="8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88967" y="3832257"/>
            <a:ext cx="102554" cy="69921"/>
          </a:xfrm>
          <a:custGeom>
            <a:avLst/>
            <a:gdLst>
              <a:gd name="T0" fmla="*/ 82 w 95"/>
              <a:gd name="T1" fmla="*/ 65 h 66"/>
              <a:gd name="T2" fmla="*/ 11 w 95"/>
              <a:gd name="T3" fmla="*/ 65 h 66"/>
              <a:gd name="T4" fmla="*/ 11 w 95"/>
              <a:gd name="T5" fmla="*/ 65 h 66"/>
              <a:gd name="T6" fmla="*/ 0 w 95"/>
              <a:gd name="T7" fmla="*/ 55 h 66"/>
              <a:gd name="T8" fmla="*/ 0 w 95"/>
              <a:gd name="T9" fmla="*/ 55 h 66"/>
              <a:gd name="T10" fmla="*/ 3 w 95"/>
              <a:gd name="T11" fmla="*/ 47 h 66"/>
              <a:gd name="T12" fmla="*/ 37 w 95"/>
              <a:gd name="T13" fmla="*/ 6 h 66"/>
              <a:gd name="T14" fmla="*/ 37 w 95"/>
              <a:gd name="T15" fmla="*/ 6 h 66"/>
              <a:gd name="T16" fmla="*/ 57 w 95"/>
              <a:gd name="T17" fmla="*/ 6 h 66"/>
              <a:gd name="T18" fmla="*/ 91 w 95"/>
              <a:gd name="T19" fmla="*/ 47 h 66"/>
              <a:gd name="T20" fmla="*/ 91 w 95"/>
              <a:gd name="T21" fmla="*/ 47 h 66"/>
              <a:gd name="T22" fmla="*/ 94 w 95"/>
              <a:gd name="T23" fmla="*/ 55 h 66"/>
              <a:gd name="T24" fmla="*/ 94 w 95"/>
              <a:gd name="T25" fmla="*/ 55 h 66"/>
              <a:gd name="T26" fmla="*/ 82 w 95"/>
              <a:gd name="T27" fmla="*/ 65 h 66"/>
              <a:gd name="T28" fmla="*/ 47 w 95"/>
              <a:gd name="T29" fmla="*/ 10 h 66"/>
              <a:gd name="T30" fmla="*/ 47 w 95"/>
              <a:gd name="T31" fmla="*/ 10 h 66"/>
              <a:gd name="T32" fmla="*/ 43 w 95"/>
              <a:gd name="T33" fmla="*/ 12 h 66"/>
              <a:gd name="T34" fmla="*/ 9 w 95"/>
              <a:gd name="T35" fmla="*/ 52 h 66"/>
              <a:gd name="T36" fmla="*/ 9 w 95"/>
              <a:gd name="T37" fmla="*/ 52 h 66"/>
              <a:gd name="T38" fmla="*/ 8 w 95"/>
              <a:gd name="T39" fmla="*/ 55 h 66"/>
              <a:gd name="T40" fmla="*/ 8 w 95"/>
              <a:gd name="T41" fmla="*/ 55 h 66"/>
              <a:gd name="T42" fmla="*/ 11 w 95"/>
              <a:gd name="T43" fmla="*/ 57 h 66"/>
              <a:gd name="T44" fmla="*/ 82 w 95"/>
              <a:gd name="T45" fmla="*/ 57 h 66"/>
              <a:gd name="T46" fmla="*/ 82 w 95"/>
              <a:gd name="T47" fmla="*/ 57 h 66"/>
              <a:gd name="T48" fmla="*/ 86 w 95"/>
              <a:gd name="T49" fmla="*/ 55 h 66"/>
              <a:gd name="T50" fmla="*/ 86 w 95"/>
              <a:gd name="T51" fmla="*/ 55 h 66"/>
              <a:gd name="T52" fmla="*/ 84 w 95"/>
              <a:gd name="T53" fmla="*/ 52 h 66"/>
              <a:gd name="T54" fmla="*/ 51 w 95"/>
              <a:gd name="T55" fmla="*/ 12 h 66"/>
              <a:gd name="T56" fmla="*/ 51 w 95"/>
              <a:gd name="T57" fmla="*/ 12 h 66"/>
              <a:gd name="T58" fmla="*/ 47 w 95"/>
              <a:gd name="T59" fmla="*/ 1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5" h="66">
                <a:moveTo>
                  <a:pt x="82" y="65"/>
                </a:moveTo>
                <a:lnTo>
                  <a:pt x="11" y="65"/>
                </a:lnTo>
                <a:lnTo>
                  <a:pt x="11" y="65"/>
                </a:lnTo>
                <a:cubicBezTo>
                  <a:pt x="5" y="65"/>
                  <a:pt x="0" y="61"/>
                  <a:pt x="0" y="55"/>
                </a:cubicBezTo>
                <a:lnTo>
                  <a:pt x="0" y="55"/>
                </a:lnTo>
                <a:cubicBezTo>
                  <a:pt x="0" y="52"/>
                  <a:pt x="1" y="49"/>
                  <a:pt x="3" y="47"/>
                </a:cubicBezTo>
                <a:lnTo>
                  <a:pt x="37" y="6"/>
                </a:lnTo>
                <a:lnTo>
                  <a:pt x="37" y="6"/>
                </a:lnTo>
                <a:cubicBezTo>
                  <a:pt x="42" y="0"/>
                  <a:pt x="52" y="0"/>
                  <a:pt x="57" y="6"/>
                </a:cubicBezTo>
                <a:lnTo>
                  <a:pt x="91" y="47"/>
                </a:lnTo>
                <a:lnTo>
                  <a:pt x="91" y="47"/>
                </a:lnTo>
                <a:cubicBezTo>
                  <a:pt x="93" y="49"/>
                  <a:pt x="94" y="52"/>
                  <a:pt x="94" y="55"/>
                </a:cubicBezTo>
                <a:lnTo>
                  <a:pt x="94" y="55"/>
                </a:lnTo>
                <a:cubicBezTo>
                  <a:pt x="94" y="61"/>
                  <a:pt x="89" y="65"/>
                  <a:pt x="82" y="65"/>
                </a:cubicBezTo>
                <a:close/>
                <a:moveTo>
                  <a:pt x="47" y="10"/>
                </a:moveTo>
                <a:lnTo>
                  <a:pt x="47" y="10"/>
                </a:lnTo>
                <a:cubicBezTo>
                  <a:pt x="45" y="10"/>
                  <a:pt x="44" y="11"/>
                  <a:pt x="43" y="12"/>
                </a:cubicBezTo>
                <a:lnTo>
                  <a:pt x="9" y="52"/>
                </a:lnTo>
                <a:lnTo>
                  <a:pt x="9" y="52"/>
                </a:lnTo>
                <a:cubicBezTo>
                  <a:pt x="9" y="53"/>
                  <a:pt x="8" y="54"/>
                  <a:pt x="8" y="55"/>
                </a:cubicBezTo>
                <a:lnTo>
                  <a:pt x="8" y="55"/>
                </a:lnTo>
                <a:cubicBezTo>
                  <a:pt x="8" y="56"/>
                  <a:pt x="9" y="57"/>
                  <a:pt x="11" y="57"/>
                </a:cubicBezTo>
                <a:lnTo>
                  <a:pt x="82" y="57"/>
                </a:lnTo>
                <a:lnTo>
                  <a:pt x="82" y="57"/>
                </a:lnTo>
                <a:cubicBezTo>
                  <a:pt x="84" y="57"/>
                  <a:pt x="86" y="56"/>
                  <a:pt x="86" y="55"/>
                </a:cubicBezTo>
                <a:lnTo>
                  <a:pt x="86" y="55"/>
                </a:lnTo>
                <a:cubicBezTo>
                  <a:pt x="86" y="54"/>
                  <a:pt x="85" y="53"/>
                  <a:pt x="84" y="52"/>
                </a:cubicBezTo>
                <a:lnTo>
                  <a:pt x="51" y="12"/>
                </a:lnTo>
                <a:lnTo>
                  <a:pt x="51" y="12"/>
                </a:lnTo>
                <a:cubicBezTo>
                  <a:pt x="50" y="11"/>
                  <a:pt x="48" y="10"/>
                  <a:pt x="47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35583" y="3892855"/>
            <a:ext cx="121199" cy="88571"/>
          </a:xfrm>
          <a:custGeom>
            <a:avLst/>
            <a:gdLst>
              <a:gd name="T0" fmla="*/ 65 w 114"/>
              <a:gd name="T1" fmla="*/ 84 h 85"/>
              <a:gd name="T2" fmla="*/ 65 w 114"/>
              <a:gd name="T3" fmla="*/ 84 h 85"/>
              <a:gd name="T4" fmla="*/ 0 w 114"/>
              <a:gd name="T5" fmla="*/ 4 h 85"/>
              <a:gd name="T6" fmla="*/ 0 w 114"/>
              <a:gd name="T7" fmla="*/ 4 h 85"/>
              <a:gd name="T8" fmla="*/ 4 w 114"/>
              <a:gd name="T9" fmla="*/ 0 h 85"/>
              <a:gd name="T10" fmla="*/ 4 w 114"/>
              <a:gd name="T11" fmla="*/ 0 h 85"/>
              <a:gd name="T12" fmla="*/ 8 w 114"/>
              <a:gd name="T13" fmla="*/ 4 h 85"/>
              <a:gd name="T14" fmla="*/ 8 w 114"/>
              <a:gd name="T15" fmla="*/ 4 h 85"/>
              <a:gd name="T16" fmla="*/ 65 w 114"/>
              <a:gd name="T17" fmla="*/ 75 h 85"/>
              <a:gd name="T18" fmla="*/ 65 w 114"/>
              <a:gd name="T19" fmla="*/ 75 h 85"/>
              <a:gd name="T20" fmla="*/ 103 w 114"/>
              <a:gd name="T21" fmla="*/ 55 h 85"/>
              <a:gd name="T22" fmla="*/ 103 w 114"/>
              <a:gd name="T23" fmla="*/ 55 h 85"/>
              <a:gd name="T24" fmla="*/ 110 w 114"/>
              <a:gd name="T25" fmla="*/ 60 h 85"/>
              <a:gd name="T26" fmla="*/ 110 w 114"/>
              <a:gd name="T27" fmla="*/ 60 h 85"/>
              <a:gd name="T28" fmla="*/ 65 w 114"/>
              <a:gd name="T29" fmla="*/ 8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4" h="85">
                <a:moveTo>
                  <a:pt x="65" y="84"/>
                </a:moveTo>
                <a:lnTo>
                  <a:pt x="65" y="84"/>
                </a:lnTo>
                <a:cubicBezTo>
                  <a:pt x="29" y="84"/>
                  <a:pt x="0" y="48"/>
                  <a:pt x="0" y="4"/>
                </a:cubicBezTo>
                <a:lnTo>
                  <a:pt x="0" y="4"/>
                </a:lnTo>
                <a:cubicBezTo>
                  <a:pt x="0" y="2"/>
                  <a:pt x="1" y="0"/>
                  <a:pt x="4" y="0"/>
                </a:cubicBezTo>
                <a:lnTo>
                  <a:pt x="4" y="0"/>
                </a:lnTo>
                <a:cubicBezTo>
                  <a:pt x="6" y="0"/>
                  <a:pt x="8" y="1"/>
                  <a:pt x="8" y="4"/>
                </a:cubicBezTo>
                <a:lnTo>
                  <a:pt x="8" y="4"/>
                </a:lnTo>
                <a:cubicBezTo>
                  <a:pt x="9" y="43"/>
                  <a:pt x="34" y="75"/>
                  <a:pt x="65" y="75"/>
                </a:cubicBezTo>
                <a:lnTo>
                  <a:pt x="65" y="75"/>
                </a:lnTo>
                <a:cubicBezTo>
                  <a:pt x="79" y="75"/>
                  <a:pt x="94" y="67"/>
                  <a:pt x="103" y="55"/>
                </a:cubicBezTo>
                <a:lnTo>
                  <a:pt x="103" y="55"/>
                </a:lnTo>
                <a:cubicBezTo>
                  <a:pt x="107" y="50"/>
                  <a:pt x="113" y="56"/>
                  <a:pt x="110" y="60"/>
                </a:cubicBezTo>
                <a:lnTo>
                  <a:pt x="110" y="60"/>
                </a:lnTo>
                <a:cubicBezTo>
                  <a:pt x="99" y="74"/>
                  <a:pt x="82" y="83"/>
                  <a:pt x="65" y="8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39355" y="3832257"/>
            <a:ext cx="102554" cy="69921"/>
          </a:xfrm>
          <a:custGeom>
            <a:avLst/>
            <a:gdLst>
              <a:gd name="T0" fmla="*/ 11 w 95"/>
              <a:gd name="T1" fmla="*/ 65 h 66"/>
              <a:gd name="T2" fmla="*/ 11 w 95"/>
              <a:gd name="T3" fmla="*/ 65 h 66"/>
              <a:gd name="T4" fmla="*/ 11 w 95"/>
              <a:gd name="T5" fmla="*/ 65 h 66"/>
              <a:gd name="T6" fmla="*/ 0 w 95"/>
              <a:gd name="T7" fmla="*/ 55 h 66"/>
              <a:gd name="T8" fmla="*/ 0 w 95"/>
              <a:gd name="T9" fmla="*/ 55 h 66"/>
              <a:gd name="T10" fmla="*/ 3 w 95"/>
              <a:gd name="T11" fmla="*/ 47 h 66"/>
              <a:gd name="T12" fmla="*/ 37 w 95"/>
              <a:gd name="T13" fmla="*/ 6 h 66"/>
              <a:gd name="T14" fmla="*/ 37 w 95"/>
              <a:gd name="T15" fmla="*/ 6 h 66"/>
              <a:gd name="T16" fmla="*/ 57 w 95"/>
              <a:gd name="T17" fmla="*/ 6 h 66"/>
              <a:gd name="T18" fmla="*/ 91 w 95"/>
              <a:gd name="T19" fmla="*/ 47 h 66"/>
              <a:gd name="T20" fmla="*/ 91 w 95"/>
              <a:gd name="T21" fmla="*/ 47 h 66"/>
              <a:gd name="T22" fmla="*/ 94 w 95"/>
              <a:gd name="T23" fmla="*/ 55 h 66"/>
              <a:gd name="T24" fmla="*/ 94 w 95"/>
              <a:gd name="T25" fmla="*/ 55 h 66"/>
              <a:gd name="T26" fmla="*/ 82 w 95"/>
              <a:gd name="T27" fmla="*/ 65 h 66"/>
              <a:gd name="T28" fmla="*/ 11 w 95"/>
              <a:gd name="T29" fmla="*/ 65 h 66"/>
              <a:gd name="T30" fmla="*/ 47 w 95"/>
              <a:gd name="T31" fmla="*/ 10 h 66"/>
              <a:gd name="T32" fmla="*/ 47 w 95"/>
              <a:gd name="T33" fmla="*/ 10 h 66"/>
              <a:gd name="T34" fmla="*/ 43 w 95"/>
              <a:gd name="T35" fmla="*/ 12 h 66"/>
              <a:gd name="T36" fmla="*/ 9 w 95"/>
              <a:gd name="T37" fmla="*/ 52 h 66"/>
              <a:gd name="T38" fmla="*/ 9 w 95"/>
              <a:gd name="T39" fmla="*/ 52 h 66"/>
              <a:gd name="T40" fmla="*/ 8 w 95"/>
              <a:gd name="T41" fmla="*/ 55 h 66"/>
              <a:gd name="T42" fmla="*/ 8 w 95"/>
              <a:gd name="T43" fmla="*/ 55 h 66"/>
              <a:gd name="T44" fmla="*/ 11 w 95"/>
              <a:gd name="T45" fmla="*/ 57 h 66"/>
              <a:gd name="T46" fmla="*/ 82 w 95"/>
              <a:gd name="T47" fmla="*/ 57 h 66"/>
              <a:gd name="T48" fmla="*/ 82 w 95"/>
              <a:gd name="T49" fmla="*/ 57 h 66"/>
              <a:gd name="T50" fmla="*/ 86 w 95"/>
              <a:gd name="T51" fmla="*/ 55 h 66"/>
              <a:gd name="T52" fmla="*/ 86 w 95"/>
              <a:gd name="T53" fmla="*/ 55 h 66"/>
              <a:gd name="T54" fmla="*/ 85 w 95"/>
              <a:gd name="T55" fmla="*/ 52 h 66"/>
              <a:gd name="T56" fmla="*/ 51 w 95"/>
              <a:gd name="T57" fmla="*/ 12 h 66"/>
              <a:gd name="T58" fmla="*/ 51 w 95"/>
              <a:gd name="T59" fmla="*/ 12 h 66"/>
              <a:gd name="T60" fmla="*/ 47 w 95"/>
              <a:gd name="T61" fmla="*/ 1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5" h="66">
                <a:moveTo>
                  <a:pt x="11" y="65"/>
                </a:moveTo>
                <a:lnTo>
                  <a:pt x="11" y="65"/>
                </a:lnTo>
                <a:lnTo>
                  <a:pt x="11" y="65"/>
                </a:lnTo>
                <a:cubicBezTo>
                  <a:pt x="5" y="65"/>
                  <a:pt x="0" y="61"/>
                  <a:pt x="0" y="55"/>
                </a:cubicBezTo>
                <a:lnTo>
                  <a:pt x="0" y="55"/>
                </a:lnTo>
                <a:cubicBezTo>
                  <a:pt x="0" y="52"/>
                  <a:pt x="1" y="49"/>
                  <a:pt x="3" y="47"/>
                </a:cubicBezTo>
                <a:lnTo>
                  <a:pt x="37" y="6"/>
                </a:lnTo>
                <a:lnTo>
                  <a:pt x="37" y="6"/>
                </a:lnTo>
                <a:cubicBezTo>
                  <a:pt x="42" y="0"/>
                  <a:pt x="52" y="0"/>
                  <a:pt x="57" y="6"/>
                </a:cubicBezTo>
                <a:lnTo>
                  <a:pt x="91" y="47"/>
                </a:lnTo>
                <a:lnTo>
                  <a:pt x="91" y="47"/>
                </a:lnTo>
                <a:cubicBezTo>
                  <a:pt x="93" y="49"/>
                  <a:pt x="94" y="52"/>
                  <a:pt x="94" y="55"/>
                </a:cubicBezTo>
                <a:lnTo>
                  <a:pt x="94" y="55"/>
                </a:lnTo>
                <a:cubicBezTo>
                  <a:pt x="94" y="61"/>
                  <a:pt x="89" y="65"/>
                  <a:pt x="82" y="65"/>
                </a:cubicBezTo>
                <a:lnTo>
                  <a:pt x="11" y="65"/>
                </a:lnTo>
                <a:close/>
                <a:moveTo>
                  <a:pt x="47" y="10"/>
                </a:moveTo>
                <a:lnTo>
                  <a:pt x="47" y="10"/>
                </a:lnTo>
                <a:cubicBezTo>
                  <a:pt x="45" y="10"/>
                  <a:pt x="44" y="11"/>
                  <a:pt x="43" y="12"/>
                </a:cubicBezTo>
                <a:lnTo>
                  <a:pt x="9" y="52"/>
                </a:lnTo>
                <a:lnTo>
                  <a:pt x="9" y="52"/>
                </a:lnTo>
                <a:cubicBezTo>
                  <a:pt x="8" y="53"/>
                  <a:pt x="8" y="54"/>
                  <a:pt x="8" y="55"/>
                </a:cubicBezTo>
                <a:lnTo>
                  <a:pt x="8" y="55"/>
                </a:lnTo>
                <a:cubicBezTo>
                  <a:pt x="8" y="56"/>
                  <a:pt x="9" y="57"/>
                  <a:pt x="11" y="57"/>
                </a:cubicBezTo>
                <a:lnTo>
                  <a:pt x="82" y="57"/>
                </a:lnTo>
                <a:lnTo>
                  <a:pt x="82" y="57"/>
                </a:lnTo>
                <a:cubicBezTo>
                  <a:pt x="84" y="57"/>
                  <a:pt x="86" y="56"/>
                  <a:pt x="86" y="55"/>
                </a:cubicBezTo>
                <a:lnTo>
                  <a:pt x="86" y="55"/>
                </a:lnTo>
                <a:cubicBezTo>
                  <a:pt x="86" y="54"/>
                  <a:pt x="85" y="53"/>
                  <a:pt x="85" y="52"/>
                </a:cubicBezTo>
                <a:lnTo>
                  <a:pt x="51" y="12"/>
                </a:lnTo>
                <a:lnTo>
                  <a:pt x="51" y="12"/>
                </a:lnTo>
                <a:cubicBezTo>
                  <a:pt x="50" y="11"/>
                  <a:pt x="48" y="10"/>
                  <a:pt x="47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74093" y="3892855"/>
            <a:ext cx="121199" cy="88571"/>
          </a:xfrm>
          <a:custGeom>
            <a:avLst/>
            <a:gdLst>
              <a:gd name="T0" fmla="*/ 49 w 115"/>
              <a:gd name="T1" fmla="*/ 84 h 85"/>
              <a:gd name="T2" fmla="*/ 49 w 115"/>
              <a:gd name="T3" fmla="*/ 84 h 85"/>
              <a:gd name="T4" fmla="*/ 3 w 115"/>
              <a:gd name="T5" fmla="*/ 60 h 85"/>
              <a:gd name="T6" fmla="*/ 3 w 115"/>
              <a:gd name="T7" fmla="*/ 60 h 85"/>
              <a:gd name="T8" fmla="*/ 10 w 115"/>
              <a:gd name="T9" fmla="*/ 55 h 85"/>
              <a:gd name="T10" fmla="*/ 10 w 115"/>
              <a:gd name="T11" fmla="*/ 55 h 85"/>
              <a:gd name="T12" fmla="*/ 49 w 115"/>
              <a:gd name="T13" fmla="*/ 75 h 85"/>
              <a:gd name="T14" fmla="*/ 49 w 115"/>
              <a:gd name="T15" fmla="*/ 75 h 85"/>
              <a:gd name="T16" fmla="*/ 49 w 115"/>
              <a:gd name="T17" fmla="*/ 75 h 85"/>
              <a:gd name="T18" fmla="*/ 106 w 115"/>
              <a:gd name="T19" fmla="*/ 4 h 85"/>
              <a:gd name="T20" fmla="*/ 106 w 115"/>
              <a:gd name="T21" fmla="*/ 4 h 85"/>
              <a:gd name="T22" fmla="*/ 110 w 115"/>
              <a:gd name="T23" fmla="*/ 0 h 85"/>
              <a:gd name="T24" fmla="*/ 110 w 115"/>
              <a:gd name="T25" fmla="*/ 0 h 85"/>
              <a:gd name="T26" fmla="*/ 114 w 115"/>
              <a:gd name="T27" fmla="*/ 4 h 85"/>
              <a:gd name="T28" fmla="*/ 114 w 115"/>
              <a:gd name="T29" fmla="*/ 4 h 85"/>
              <a:gd name="T30" fmla="*/ 49 w 115"/>
              <a:gd name="T31" fmla="*/ 8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5" h="85">
                <a:moveTo>
                  <a:pt x="49" y="84"/>
                </a:moveTo>
                <a:lnTo>
                  <a:pt x="49" y="84"/>
                </a:lnTo>
                <a:cubicBezTo>
                  <a:pt x="31" y="83"/>
                  <a:pt x="14" y="74"/>
                  <a:pt x="3" y="60"/>
                </a:cubicBezTo>
                <a:lnTo>
                  <a:pt x="3" y="60"/>
                </a:lnTo>
                <a:cubicBezTo>
                  <a:pt x="0" y="56"/>
                  <a:pt x="6" y="50"/>
                  <a:pt x="10" y="55"/>
                </a:cubicBezTo>
                <a:lnTo>
                  <a:pt x="10" y="55"/>
                </a:lnTo>
                <a:cubicBezTo>
                  <a:pt x="19" y="67"/>
                  <a:pt x="33" y="75"/>
                  <a:pt x="49" y="75"/>
                </a:cubicBezTo>
                <a:lnTo>
                  <a:pt x="49" y="75"/>
                </a:lnTo>
                <a:lnTo>
                  <a:pt x="49" y="75"/>
                </a:lnTo>
                <a:cubicBezTo>
                  <a:pt x="80" y="75"/>
                  <a:pt x="105" y="43"/>
                  <a:pt x="106" y="4"/>
                </a:cubicBezTo>
                <a:lnTo>
                  <a:pt x="106" y="4"/>
                </a:lnTo>
                <a:cubicBezTo>
                  <a:pt x="106" y="1"/>
                  <a:pt x="108" y="0"/>
                  <a:pt x="110" y="0"/>
                </a:cubicBezTo>
                <a:lnTo>
                  <a:pt x="110" y="0"/>
                </a:lnTo>
                <a:cubicBezTo>
                  <a:pt x="112" y="0"/>
                  <a:pt x="114" y="2"/>
                  <a:pt x="114" y="4"/>
                </a:cubicBezTo>
                <a:lnTo>
                  <a:pt x="114" y="4"/>
                </a:lnTo>
                <a:cubicBezTo>
                  <a:pt x="113" y="48"/>
                  <a:pt x="85" y="84"/>
                  <a:pt x="49" y="8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08831" y="3860227"/>
            <a:ext cx="102554" cy="69921"/>
          </a:xfrm>
          <a:custGeom>
            <a:avLst/>
            <a:gdLst>
              <a:gd name="T0" fmla="*/ 47 w 95"/>
              <a:gd name="T1" fmla="*/ 63 h 64"/>
              <a:gd name="T2" fmla="*/ 47 w 95"/>
              <a:gd name="T3" fmla="*/ 63 h 64"/>
              <a:gd name="T4" fmla="*/ 37 w 95"/>
              <a:gd name="T5" fmla="*/ 59 h 64"/>
              <a:gd name="T6" fmla="*/ 3 w 95"/>
              <a:gd name="T7" fmla="*/ 18 h 64"/>
              <a:gd name="T8" fmla="*/ 3 w 95"/>
              <a:gd name="T9" fmla="*/ 18 h 64"/>
              <a:gd name="T10" fmla="*/ 0 w 95"/>
              <a:gd name="T11" fmla="*/ 10 h 64"/>
              <a:gd name="T12" fmla="*/ 0 w 95"/>
              <a:gd name="T13" fmla="*/ 10 h 64"/>
              <a:gd name="T14" fmla="*/ 12 w 95"/>
              <a:gd name="T15" fmla="*/ 0 h 64"/>
              <a:gd name="T16" fmla="*/ 83 w 95"/>
              <a:gd name="T17" fmla="*/ 0 h 64"/>
              <a:gd name="T18" fmla="*/ 83 w 95"/>
              <a:gd name="T19" fmla="*/ 0 h 64"/>
              <a:gd name="T20" fmla="*/ 94 w 95"/>
              <a:gd name="T21" fmla="*/ 10 h 64"/>
              <a:gd name="T22" fmla="*/ 94 w 95"/>
              <a:gd name="T23" fmla="*/ 10 h 64"/>
              <a:gd name="T24" fmla="*/ 91 w 95"/>
              <a:gd name="T25" fmla="*/ 18 h 64"/>
              <a:gd name="T26" fmla="*/ 58 w 95"/>
              <a:gd name="T27" fmla="*/ 59 h 64"/>
              <a:gd name="T28" fmla="*/ 58 w 95"/>
              <a:gd name="T29" fmla="*/ 59 h 64"/>
              <a:gd name="T30" fmla="*/ 47 w 95"/>
              <a:gd name="T31" fmla="*/ 63 h 64"/>
              <a:gd name="T32" fmla="*/ 83 w 95"/>
              <a:gd name="T33" fmla="*/ 8 h 64"/>
              <a:gd name="T34" fmla="*/ 12 w 95"/>
              <a:gd name="T35" fmla="*/ 8 h 64"/>
              <a:gd name="T36" fmla="*/ 12 w 95"/>
              <a:gd name="T37" fmla="*/ 8 h 64"/>
              <a:gd name="T38" fmla="*/ 8 w 95"/>
              <a:gd name="T39" fmla="*/ 10 h 64"/>
              <a:gd name="T40" fmla="*/ 8 w 95"/>
              <a:gd name="T41" fmla="*/ 10 h 64"/>
              <a:gd name="T42" fmla="*/ 10 w 95"/>
              <a:gd name="T43" fmla="*/ 13 h 64"/>
              <a:gd name="T44" fmla="*/ 44 w 95"/>
              <a:gd name="T45" fmla="*/ 53 h 64"/>
              <a:gd name="T46" fmla="*/ 44 w 95"/>
              <a:gd name="T47" fmla="*/ 53 h 64"/>
              <a:gd name="T48" fmla="*/ 51 w 95"/>
              <a:gd name="T49" fmla="*/ 53 h 64"/>
              <a:gd name="T50" fmla="*/ 85 w 95"/>
              <a:gd name="T51" fmla="*/ 13 h 64"/>
              <a:gd name="T52" fmla="*/ 85 w 95"/>
              <a:gd name="T53" fmla="*/ 13 h 64"/>
              <a:gd name="T54" fmla="*/ 86 w 95"/>
              <a:gd name="T55" fmla="*/ 10 h 64"/>
              <a:gd name="T56" fmla="*/ 86 w 95"/>
              <a:gd name="T57" fmla="*/ 10 h 64"/>
              <a:gd name="T58" fmla="*/ 83 w 95"/>
              <a:gd name="T59" fmla="*/ 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5" h="64">
                <a:moveTo>
                  <a:pt x="47" y="63"/>
                </a:moveTo>
                <a:lnTo>
                  <a:pt x="47" y="63"/>
                </a:lnTo>
                <a:cubicBezTo>
                  <a:pt x="43" y="63"/>
                  <a:pt x="40" y="62"/>
                  <a:pt x="37" y="59"/>
                </a:cubicBezTo>
                <a:lnTo>
                  <a:pt x="3" y="18"/>
                </a:lnTo>
                <a:lnTo>
                  <a:pt x="3" y="18"/>
                </a:lnTo>
                <a:cubicBezTo>
                  <a:pt x="2" y="16"/>
                  <a:pt x="0" y="13"/>
                  <a:pt x="0" y="10"/>
                </a:cubicBezTo>
                <a:lnTo>
                  <a:pt x="0" y="10"/>
                </a:lnTo>
                <a:cubicBezTo>
                  <a:pt x="0" y="4"/>
                  <a:pt x="5" y="0"/>
                  <a:pt x="12" y="0"/>
                </a:cubicBezTo>
                <a:lnTo>
                  <a:pt x="83" y="0"/>
                </a:lnTo>
                <a:lnTo>
                  <a:pt x="83" y="0"/>
                </a:lnTo>
                <a:cubicBezTo>
                  <a:pt x="89" y="0"/>
                  <a:pt x="94" y="4"/>
                  <a:pt x="94" y="10"/>
                </a:cubicBezTo>
                <a:lnTo>
                  <a:pt x="94" y="10"/>
                </a:lnTo>
                <a:cubicBezTo>
                  <a:pt x="94" y="13"/>
                  <a:pt x="93" y="16"/>
                  <a:pt x="91" y="18"/>
                </a:cubicBezTo>
                <a:lnTo>
                  <a:pt x="58" y="59"/>
                </a:lnTo>
                <a:lnTo>
                  <a:pt x="58" y="59"/>
                </a:lnTo>
                <a:cubicBezTo>
                  <a:pt x="55" y="62"/>
                  <a:pt x="51" y="63"/>
                  <a:pt x="47" y="63"/>
                </a:cubicBezTo>
                <a:close/>
                <a:moveTo>
                  <a:pt x="83" y="8"/>
                </a:moveTo>
                <a:lnTo>
                  <a:pt x="12" y="8"/>
                </a:lnTo>
                <a:lnTo>
                  <a:pt x="12" y="8"/>
                </a:lnTo>
                <a:cubicBezTo>
                  <a:pt x="10" y="8"/>
                  <a:pt x="8" y="9"/>
                  <a:pt x="8" y="10"/>
                </a:cubicBezTo>
                <a:lnTo>
                  <a:pt x="8" y="10"/>
                </a:lnTo>
                <a:cubicBezTo>
                  <a:pt x="8" y="11"/>
                  <a:pt x="9" y="12"/>
                  <a:pt x="10" y="13"/>
                </a:cubicBezTo>
                <a:lnTo>
                  <a:pt x="44" y="53"/>
                </a:lnTo>
                <a:lnTo>
                  <a:pt x="44" y="53"/>
                </a:lnTo>
                <a:cubicBezTo>
                  <a:pt x="46" y="56"/>
                  <a:pt x="49" y="56"/>
                  <a:pt x="51" y="53"/>
                </a:cubicBezTo>
                <a:lnTo>
                  <a:pt x="85" y="13"/>
                </a:lnTo>
                <a:lnTo>
                  <a:pt x="85" y="13"/>
                </a:lnTo>
                <a:cubicBezTo>
                  <a:pt x="86" y="12"/>
                  <a:pt x="86" y="11"/>
                  <a:pt x="86" y="10"/>
                </a:cubicBezTo>
                <a:lnTo>
                  <a:pt x="86" y="10"/>
                </a:lnTo>
                <a:cubicBezTo>
                  <a:pt x="86" y="9"/>
                  <a:pt x="85" y="8"/>
                  <a:pt x="83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55448" y="3776320"/>
            <a:ext cx="121199" cy="88568"/>
          </a:xfrm>
          <a:custGeom>
            <a:avLst/>
            <a:gdLst>
              <a:gd name="T0" fmla="*/ 4 w 116"/>
              <a:gd name="T1" fmla="*/ 84 h 85"/>
              <a:gd name="T2" fmla="*/ 4 w 116"/>
              <a:gd name="T3" fmla="*/ 84 h 85"/>
              <a:gd name="T4" fmla="*/ 4 w 116"/>
              <a:gd name="T5" fmla="*/ 84 h 85"/>
              <a:gd name="T6" fmla="*/ 0 w 116"/>
              <a:gd name="T7" fmla="*/ 80 h 85"/>
              <a:gd name="T8" fmla="*/ 0 w 116"/>
              <a:gd name="T9" fmla="*/ 80 h 85"/>
              <a:gd name="T10" fmla="*/ 65 w 116"/>
              <a:gd name="T11" fmla="*/ 0 h 85"/>
              <a:gd name="T12" fmla="*/ 65 w 116"/>
              <a:gd name="T13" fmla="*/ 0 h 85"/>
              <a:gd name="T14" fmla="*/ 111 w 116"/>
              <a:gd name="T15" fmla="*/ 24 h 85"/>
              <a:gd name="T16" fmla="*/ 111 w 116"/>
              <a:gd name="T17" fmla="*/ 24 h 85"/>
              <a:gd name="T18" fmla="*/ 105 w 116"/>
              <a:gd name="T19" fmla="*/ 29 h 85"/>
              <a:gd name="T20" fmla="*/ 105 w 116"/>
              <a:gd name="T21" fmla="*/ 29 h 85"/>
              <a:gd name="T22" fmla="*/ 65 w 116"/>
              <a:gd name="T23" fmla="*/ 9 h 85"/>
              <a:gd name="T24" fmla="*/ 65 w 116"/>
              <a:gd name="T25" fmla="*/ 9 h 85"/>
              <a:gd name="T26" fmla="*/ 9 w 116"/>
              <a:gd name="T27" fmla="*/ 80 h 85"/>
              <a:gd name="T28" fmla="*/ 9 w 116"/>
              <a:gd name="T29" fmla="*/ 80 h 85"/>
              <a:gd name="T30" fmla="*/ 4 w 116"/>
              <a:gd name="T31" fmla="*/ 8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6" h="85">
                <a:moveTo>
                  <a:pt x="4" y="84"/>
                </a:moveTo>
                <a:lnTo>
                  <a:pt x="4" y="84"/>
                </a:lnTo>
                <a:lnTo>
                  <a:pt x="4" y="84"/>
                </a:lnTo>
                <a:cubicBezTo>
                  <a:pt x="2" y="84"/>
                  <a:pt x="0" y="82"/>
                  <a:pt x="0" y="80"/>
                </a:cubicBezTo>
                <a:lnTo>
                  <a:pt x="0" y="80"/>
                </a:lnTo>
                <a:cubicBezTo>
                  <a:pt x="1" y="35"/>
                  <a:pt x="30" y="0"/>
                  <a:pt x="65" y="0"/>
                </a:cubicBezTo>
                <a:lnTo>
                  <a:pt x="65" y="0"/>
                </a:lnTo>
                <a:cubicBezTo>
                  <a:pt x="83" y="1"/>
                  <a:pt x="100" y="9"/>
                  <a:pt x="111" y="24"/>
                </a:cubicBezTo>
                <a:lnTo>
                  <a:pt x="111" y="24"/>
                </a:lnTo>
                <a:cubicBezTo>
                  <a:pt x="115" y="28"/>
                  <a:pt x="108" y="34"/>
                  <a:pt x="105" y="29"/>
                </a:cubicBezTo>
                <a:lnTo>
                  <a:pt x="105" y="29"/>
                </a:lnTo>
                <a:cubicBezTo>
                  <a:pt x="96" y="17"/>
                  <a:pt x="81" y="9"/>
                  <a:pt x="65" y="9"/>
                </a:cubicBezTo>
                <a:lnTo>
                  <a:pt x="65" y="9"/>
                </a:lnTo>
                <a:cubicBezTo>
                  <a:pt x="35" y="9"/>
                  <a:pt x="9" y="41"/>
                  <a:pt x="9" y="80"/>
                </a:cubicBezTo>
                <a:lnTo>
                  <a:pt x="9" y="80"/>
                </a:lnTo>
                <a:cubicBezTo>
                  <a:pt x="9" y="83"/>
                  <a:pt x="7" y="84"/>
                  <a:pt x="4" y="8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52003" y="2368542"/>
            <a:ext cx="191121" cy="223753"/>
          </a:xfrm>
          <a:custGeom>
            <a:avLst/>
            <a:gdLst>
              <a:gd name="T0" fmla="*/ 89 w 180"/>
              <a:gd name="T1" fmla="*/ 0 h 212"/>
              <a:gd name="T2" fmla="*/ 104 w 180"/>
              <a:gd name="T3" fmla="*/ 161 h 212"/>
              <a:gd name="T4" fmla="*/ 152 w 180"/>
              <a:gd name="T5" fmla="*/ 113 h 212"/>
              <a:gd name="T6" fmla="*/ 173 w 180"/>
              <a:gd name="T7" fmla="*/ 113 h 212"/>
              <a:gd name="T8" fmla="*/ 99 w 180"/>
              <a:gd name="T9" fmla="*/ 207 h 212"/>
              <a:gd name="T10" fmla="*/ 97 w 180"/>
              <a:gd name="T11" fmla="*/ 209 h 212"/>
              <a:gd name="T12" fmla="*/ 96 w 180"/>
              <a:gd name="T13" fmla="*/ 209 h 212"/>
              <a:gd name="T14" fmla="*/ 96 w 180"/>
              <a:gd name="T15" fmla="*/ 210 h 212"/>
              <a:gd name="T16" fmla="*/ 95 w 180"/>
              <a:gd name="T17" fmla="*/ 210 h 212"/>
              <a:gd name="T18" fmla="*/ 93 w 180"/>
              <a:gd name="T19" fmla="*/ 211 h 212"/>
              <a:gd name="T20" fmla="*/ 92 w 180"/>
              <a:gd name="T21" fmla="*/ 211 h 212"/>
              <a:gd name="T22" fmla="*/ 86 w 180"/>
              <a:gd name="T23" fmla="*/ 211 h 212"/>
              <a:gd name="T24" fmla="*/ 85 w 180"/>
              <a:gd name="T25" fmla="*/ 211 h 212"/>
              <a:gd name="T26" fmla="*/ 85 w 180"/>
              <a:gd name="T27" fmla="*/ 211 h 212"/>
              <a:gd name="T28" fmla="*/ 84 w 180"/>
              <a:gd name="T29" fmla="*/ 210 h 212"/>
              <a:gd name="T30" fmla="*/ 82 w 180"/>
              <a:gd name="T31" fmla="*/ 209 h 212"/>
              <a:gd name="T32" fmla="*/ 81 w 180"/>
              <a:gd name="T33" fmla="*/ 209 h 212"/>
              <a:gd name="T34" fmla="*/ 5 w 180"/>
              <a:gd name="T35" fmla="*/ 133 h 212"/>
              <a:gd name="T36" fmla="*/ 5 w 180"/>
              <a:gd name="T37" fmla="*/ 113 h 212"/>
              <a:gd name="T38" fmla="*/ 26 w 180"/>
              <a:gd name="T39" fmla="*/ 113 h 212"/>
              <a:gd name="T40" fmla="*/ 75 w 180"/>
              <a:gd name="T41" fmla="*/ 15 h 212"/>
              <a:gd name="T42" fmla="*/ 89 w 180"/>
              <a:gd name="T43" fmla="*/ 0 h 212"/>
              <a:gd name="T44" fmla="*/ 95 w 180"/>
              <a:gd name="T45" fmla="*/ 15 h 212"/>
              <a:gd name="T46" fmla="*/ 83 w 180"/>
              <a:gd name="T47" fmla="*/ 15 h 212"/>
              <a:gd name="T48" fmla="*/ 20 w 180"/>
              <a:gd name="T49" fmla="*/ 119 h 212"/>
              <a:gd name="T50" fmla="*/ 11 w 180"/>
              <a:gd name="T51" fmla="*/ 119 h 212"/>
              <a:gd name="T52" fmla="*/ 11 w 180"/>
              <a:gd name="T53" fmla="*/ 127 h 212"/>
              <a:gd name="T54" fmla="*/ 85 w 180"/>
              <a:gd name="T55" fmla="*/ 201 h 212"/>
              <a:gd name="T56" fmla="*/ 88 w 180"/>
              <a:gd name="T57" fmla="*/ 203 h 212"/>
              <a:gd name="T58" fmla="*/ 90 w 180"/>
              <a:gd name="T59" fmla="*/ 203 h 212"/>
              <a:gd name="T60" fmla="*/ 93 w 180"/>
              <a:gd name="T61" fmla="*/ 202 h 212"/>
              <a:gd name="T62" fmla="*/ 167 w 180"/>
              <a:gd name="T63" fmla="*/ 127 h 212"/>
              <a:gd name="T64" fmla="*/ 167 w 180"/>
              <a:gd name="T65" fmla="*/ 119 h 212"/>
              <a:gd name="T66" fmla="*/ 158 w 180"/>
              <a:gd name="T67" fmla="*/ 119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80" h="212">
                <a:moveTo>
                  <a:pt x="89" y="0"/>
                </a:moveTo>
                <a:lnTo>
                  <a:pt x="89" y="0"/>
                </a:lnTo>
                <a:cubicBezTo>
                  <a:pt x="97" y="0"/>
                  <a:pt x="104" y="7"/>
                  <a:pt x="104" y="15"/>
                </a:cubicBezTo>
                <a:lnTo>
                  <a:pt x="104" y="161"/>
                </a:lnTo>
                <a:lnTo>
                  <a:pt x="152" y="113"/>
                </a:lnTo>
                <a:lnTo>
                  <a:pt x="152" y="113"/>
                </a:lnTo>
                <a:cubicBezTo>
                  <a:pt x="158" y="107"/>
                  <a:pt x="167" y="107"/>
                  <a:pt x="173" y="113"/>
                </a:cubicBezTo>
                <a:lnTo>
                  <a:pt x="173" y="113"/>
                </a:lnTo>
                <a:cubicBezTo>
                  <a:pt x="179" y="118"/>
                  <a:pt x="179" y="128"/>
                  <a:pt x="173" y="133"/>
                </a:cubicBezTo>
                <a:lnTo>
                  <a:pt x="99" y="207"/>
                </a:lnTo>
                <a:lnTo>
                  <a:pt x="99" y="207"/>
                </a:lnTo>
                <a:cubicBezTo>
                  <a:pt x="99" y="208"/>
                  <a:pt x="98" y="208"/>
                  <a:pt x="97" y="209"/>
                </a:cubicBezTo>
                <a:lnTo>
                  <a:pt x="97" y="209"/>
                </a:lnTo>
                <a:cubicBezTo>
                  <a:pt x="97" y="209"/>
                  <a:pt x="97" y="209"/>
                  <a:pt x="96" y="209"/>
                </a:cubicBezTo>
                <a:lnTo>
                  <a:pt x="96" y="210"/>
                </a:lnTo>
                <a:lnTo>
                  <a:pt x="96" y="210"/>
                </a:lnTo>
                <a:lnTo>
                  <a:pt x="95" y="210"/>
                </a:lnTo>
                <a:lnTo>
                  <a:pt x="95" y="210"/>
                </a:lnTo>
                <a:cubicBezTo>
                  <a:pt x="94" y="210"/>
                  <a:pt x="94" y="210"/>
                  <a:pt x="94" y="211"/>
                </a:cubicBezTo>
                <a:lnTo>
                  <a:pt x="93" y="211"/>
                </a:lnTo>
                <a:lnTo>
                  <a:pt x="93" y="211"/>
                </a:lnTo>
                <a:lnTo>
                  <a:pt x="92" y="211"/>
                </a:lnTo>
                <a:lnTo>
                  <a:pt x="92" y="211"/>
                </a:lnTo>
                <a:cubicBezTo>
                  <a:pt x="90" y="211"/>
                  <a:pt x="88" y="211"/>
                  <a:pt x="86" y="211"/>
                </a:cubicBezTo>
                <a:lnTo>
                  <a:pt x="86" y="211"/>
                </a:lnTo>
                <a:cubicBezTo>
                  <a:pt x="86" y="211"/>
                  <a:pt x="86" y="211"/>
                  <a:pt x="85" y="211"/>
                </a:cubicBezTo>
                <a:lnTo>
                  <a:pt x="85" y="211"/>
                </a:lnTo>
                <a:lnTo>
                  <a:pt x="85" y="211"/>
                </a:lnTo>
                <a:cubicBezTo>
                  <a:pt x="84" y="210"/>
                  <a:pt x="84" y="210"/>
                  <a:pt x="84" y="210"/>
                </a:cubicBezTo>
                <a:lnTo>
                  <a:pt x="84" y="210"/>
                </a:lnTo>
                <a:cubicBezTo>
                  <a:pt x="83" y="210"/>
                  <a:pt x="83" y="210"/>
                  <a:pt x="82" y="209"/>
                </a:cubicBezTo>
                <a:lnTo>
                  <a:pt x="82" y="209"/>
                </a:lnTo>
                <a:lnTo>
                  <a:pt x="81" y="209"/>
                </a:lnTo>
                <a:lnTo>
                  <a:pt x="81" y="209"/>
                </a:lnTo>
                <a:cubicBezTo>
                  <a:pt x="80" y="208"/>
                  <a:pt x="80" y="208"/>
                  <a:pt x="79" y="207"/>
                </a:cubicBezTo>
                <a:lnTo>
                  <a:pt x="5" y="133"/>
                </a:lnTo>
                <a:lnTo>
                  <a:pt x="5" y="133"/>
                </a:lnTo>
                <a:cubicBezTo>
                  <a:pt x="0" y="128"/>
                  <a:pt x="0" y="118"/>
                  <a:pt x="5" y="113"/>
                </a:cubicBezTo>
                <a:lnTo>
                  <a:pt x="5" y="113"/>
                </a:lnTo>
                <a:cubicBezTo>
                  <a:pt x="11" y="107"/>
                  <a:pt x="20" y="107"/>
                  <a:pt x="26" y="113"/>
                </a:cubicBezTo>
                <a:lnTo>
                  <a:pt x="75" y="161"/>
                </a:lnTo>
                <a:lnTo>
                  <a:pt x="75" y="15"/>
                </a:lnTo>
                <a:lnTo>
                  <a:pt x="75" y="15"/>
                </a:lnTo>
                <a:cubicBezTo>
                  <a:pt x="75" y="7"/>
                  <a:pt x="81" y="0"/>
                  <a:pt x="89" y="0"/>
                </a:cubicBezTo>
                <a:close/>
                <a:moveTo>
                  <a:pt x="95" y="182"/>
                </a:moveTo>
                <a:lnTo>
                  <a:pt x="95" y="15"/>
                </a:lnTo>
                <a:lnTo>
                  <a:pt x="95" y="15"/>
                </a:lnTo>
                <a:cubicBezTo>
                  <a:pt x="95" y="7"/>
                  <a:pt x="83" y="7"/>
                  <a:pt x="83" y="15"/>
                </a:cubicBezTo>
                <a:lnTo>
                  <a:pt x="83" y="182"/>
                </a:lnTo>
                <a:lnTo>
                  <a:pt x="20" y="119"/>
                </a:lnTo>
                <a:lnTo>
                  <a:pt x="20" y="119"/>
                </a:lnTo>
                <a:cubicBezTo>
                  <a:pt x="18" y="116"/>
                  <a:pt x="13" y="116"/>
                  <a:pt x="11" y="119"/>
                </a:cubicBezTo>
                <a:lnTo>
                  <a:pt x="11" y="119"/>
                </a:lnTo>
                <a:cubicBezTo>
                  <a:pt x="9" y="121"/>
                  <a:pt x="9" y="125"/>
                  <a:pt x="11" y="127"/>
                </a:cubicBezTo>
                <a:lnTo>
                  <a:pt x="85" y="201"/>
                </a:lnTo>
                <a:lnTo>
                  <a:pt x="85" y="201"/>
                </a:lnTo>
                <a:cubicBezTo>
                  <a:pt x="85" y="201"/>
                  <a:pt x="85" y="202"/>
                  <a:pt x="86" y="202"/>
                </a:cubicBezTo>
                <a:lnTo>
                  <a:pt x="88" y="203"/>
                </a:lnTo>
                <a:lnTo>
                  <a:pt x="88" y="203"/>
                </a:lnTo>
                <a:cubicBezTo>
                  <a:pt x="89" y="203"/>
                  <a:pt x="90" y="203"/>
                  <a:pt x="90" y="203"/>
                </a:cubicBezTo>
                <a:lnTo>
                  <a:pt x="93" y="202"/>
                </a:lnTo>
                <a:lnTo>
                  <a:pt x="93" y="202"/>
                </a:lnTo>
                <a:cubicBezTo>
                  <a:pt x="93" y="202"/>
                  <a:pt x="93" y="201"/>
                  <a:pt x="94" y="201"/>
                </a:cubicBezTo>
                <a:lnTo>
                  <a:pt x="167" y="127"/>
                </a:lnTo>
                <a:lnTo>
                  <a:pt x="167" y="127"/>
                </a:lnTo>
                <a:cubicBezTo>
                  <a:pt x="170" y="125"/>
                  <a:pt x="170" y="121"/>
                  <a:pt x="167" y="119"/>
                </a:cubicBezTo>
                <a:lnTo>
                  <a:pt x="167" y="119"/>
                </a:lnTo>
                <a:cubicBezTo>
                  <a:pt x="165" y="116"/>
                  <a:pt x="161" y="116"/>
                  <a:pt x="158" y="119"/>
                </a:cubicBezTo>
                <a:lnTo>
                  <a:pt x="95" y="1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77210" y="2396510"/>
            <a:ext cx="167815" cy="167815"/>
          </a:xfrm>
          <a:custGeom>
            <a:avLst/>
            <a:gdLst>
              <a:gd name="T0" fmla="*/ 154 w 160"/>
              <a:gd name="T1" fmla="*/ 153 h 160"/>
              <a:gd name="T2" fmla="*/ 29 w 160"/>
              <a:gd name="T3" fmla="*/ 50 h 160"/>
              <a:gd name="T4" fmla="*/ 29 w 160"/>
              <a:gd name="T5" fmla="*/ 119 h 160"/>
              <a:gd name="T6" fmla="*/ 14 w 160"/>
              <a:gd name="T7" fmla="*/ 134 h 160"/>
              <a:gd name="T8" fmla="*/ 0 w 160"/>
              <a:gd name="T9" fmla="*/ 15 h 160"/>
              <a:gd name="T10" fmla="*/ 0 w 160"/>
              <a:gd name="T11" fmla="*/ 12 h 160"/>
              <a:gd name="T12" fmla="*/ 1 w 160"/>
              <a:gd name="T13" fmla="*/ 11 h 160"/>
              <a:gd name="T14" fmla="*/ 1 w 160"/>
              <a:gd name="T15" fmla="*/ 10 h 160"/>
              <a:gd name="T16" fmla="*/ 1 w 160"/>
              <a:gd name="T17" fmla="*/ 9 h 160"/>
              <a:gd name="T18" fmla="*/ 2 w 160"/>
              <a:gd name="T19" fmla="*/ 7 h 160"/>
              <a:gd name="T20" fmla="*/ 2 w 160"/>
              <a:gd name="T21" fmla="*/ 7 h 160"/>
              <a:gd name="T22" fmla="*/ 7 w 160"/>
              <a:gd name="T23" fmla="*/ 2 h 160"/>
              <a:gd name="T24" fmla="*/ 8 w 160"/>
              <a:gd name="T25" fmla="*/ 2 h 160"/>
              <a:gd name="T26" fmla="*/ 8 w 160"/>
              <a:gd name="T27" fmla="*/ 2 h 160"/>
              <a:gd name="T28" fmla="*/ 9 w 160"/>
              <a:gd name="T29" fmla="*/ 1 h 160"/>
              <a:gd name="T30" fmla="*/ 11 w 160"/>
              <a:gd name="T31" fmla="*/ 1 h 160"/>
              <a:gd name="T32" fmla="*/ 12 w 160"/>
              <a:gd name="T33" fmla="*/ 0 h 160"/>
              <a:gd name="T34" fmla="*/ 119 w 160"/>
              <a:gd name="T35" fmla="*/ 0 h 160"/>
              <a:gd name="T36" fmla="*/ 133 w 160"/>
              <a:gd name="T37" fmla="*/ 15 h 160"/>
              <a:gd name="T38" fmla="*/ 119 w 160"/>
              <a:gd name="T39" fmla="*/ 29 h 160"/>
              <a:gd name="T40" fmla="*/ 154 w 160"/>
              <a:gd name="T41" fmla="*/ 133 h 160"/>
              <a:gd name="T42" fmla="*/ 154 w 160"/>
              <a:gd name="T43" fmla="*/ 153 h 160"/>
              <a:gd name="T44" fmla="*/ 139 w 160"/>
              <a:gd name="T45" fmla="*/ 148 h 160"/>
              <a:gd name="T46" fmla="*/ 148 w 160"/>
              <a:gd name="T47" fmla="*/ 139 h 160"/>
              <a:gd name="T48" fmla="*/ 119 w 160"/>
              <a:gd name="T49" fmla="*/ 21 h 160"/>
              <a:gd name="T50" fmla="*/ 125 w 160"/>
              <a:gd name="T51" fmla="*/ 15 h 160"/>
              <a:gd name="T52" fmla="*/ 119 w 160"/>
              <a:gd name="T53" fmla="*/ 8 h 160"/>
              <a:gd name="T54" fmla="*/ 14 w 160"/>
              <a:gd name="T55" fmla="*/ 8 h 160"/>
              <a:gd name="T56" fmla="*/ 11 w 160"/>
              <a:gd name="T57" fmla="*/ 9 h 160"/>
              <a:gd name="T58" fmla="*/ 10 w 160"/>
              <a:gd name="T59" fmla="*/ 11 h 160"/>
              <a:gd name="T60" fmla="*/ 8 w 160"/>
              <a:gd name="T61" fmla="*/ 13 h 160"/>
              <a:gd name="T62" fmla="*/ 8 w 160"/>
              <a:gd name="T63" fmla="*/ 119 h 160"/>
              <a:gd name="T64" fmla="*/ 14 w 160"/>
              <a:gd name="T65" fmla="*/ 125 h 160"/>
              <a:gd name="T66" fmla="*/ 21 w 160"/>
              <a:gd name="T67" fmla="*/ 119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0" h="160">
                <a:moveTo>
                  <a:pt x="154" y="153"/>
                </a:moveTo>
                <a:lnTo>
                  <a:pt x="154" y="153"/>
                </a:lnTo>
                <a:cubicBezTo>
                  <a:pt x="148" y="159"/>
                  <a:pt x="139" y="159"/>
                  <a:pt x="133" y="153"/>
                </a:cubicBezTo>
                <a:lnTo>
                  <a:pt x="29" y="50"/>
                </a:lnTo>
                <a:lnTo>
                  <a:pt x="29" y="119"/>
                </a:lnTo>
                <a:lnTo>
                  <a:pt x="29" y="119"/>
                </a:lnTo>
                <a:cubicBezTo>
                  <a:pt x="29" y="127"/>
                  <a:pt x="23" y="133"/>
                  <a:pt x="14" y="134"/>
                </a:cubicBezTo>
                <a:lnTo>
                  <a:pt x="14" y="134"/>
                </a:lnTo>
                <a:cubicBezTo>
                  <a:pt x="7" y="134"/>
                  <a:pt x="0" y="127"/>
                  <a:pt x="0" y="119"/>
                </a:cubicBezTo>
                <a:lnTo>
                  <a:pt x="0" y="15"/>
                </a:lnTo>
                <a:lnTo>
                  <a:pt x="0" y="15"/>
                </a:lnTo>
                <a:cubicBezTo>
                  <a:pt x="0" y="14"/>
                  <a:pt x="0" y="13"/>
                  <a:pt x="0" y="12"/>
                </a:cubicBezTo>
                <a:lnTo>
                  <a:pt x="0" y="12"/>
                </a:lnTo>
                <a:cubicBezTo>
                  <a:pt x="1" y="11"/>
                  <a:pt x="1" y="11"/>
                  <a:pt x="1" y="11"/>
                </a:cubicBezTo>
                <a:lnTo>
                  <a:pt x="1" y="10"/>
                </a:lnTo>
                <a:lnTo>
                  <a:pt x="1" y="10"/>
                </a:lnTo>
                <a:lnTo>
                  <a:pt x="1" y="9"/>
                </a:lnTo>
                <a:lnTo>
                  <a:pt x="1" y="9"/>
                </a:lnTo>
                <a:lnTo>
                  <a:pt x="2" y="8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cubicBezTo>
                  <a:pt x="4" y="5"/>
                  <a:pt x="5" y="4"/>
                  <a:pt x="7" y="2"/>
                </a:cubicBezTo>
                <a:lnTo>
                  <a:pt x="7" y="2"/>
                </a:lnTo>
                <a:cubicBezTo>
                  <a:pt x="7" y="2"/>
                  <a:pt x="7" y="2"/>
                  <a:pt x="8" y="2"/>
                </a:cubicBezTo>
                <a:lnTo>
                  <a:pt x="8" y="2"/>
                </a:lnTo>
                <a:lnTo>
                  <a:pt x="8" y="2"/>
                </a:lnTo>
                <a:cubicBezTo>
                  <a:pt x="8" y="1"/>
                  <a:pt x="8" y="1"/>
                  <a:pt x="9" y="1"/>
                </a:cubicBezTo>
                <a:lnTo>
                  <a:pt x="9" y="1"/>
                </a:lnTo>
                <a:cubicBezTo>
                  <a:pt x="10" y="1"/>
                  <a:pt x="10" y="1"/>
                  <a:pt x="11" y="1"/>
                </a:cubicBezTo>
                <a:lnTo>
                  <a:pt x="11" y="1"/>
                </a:lnTo>
                <a:cubicBezTo>
                  <a:pt x="11" y="0"/>
                  <a:pt x="11" y="0"/>
                  <a:pt x="12" y="0"/>
                </a:cubicBezTo>
                <a:lnTo>
                  <a:pt x="12" y="0"/>
                </a:lnTo>
                <a:cubicBezTo>
                  <a:pt x="13" y="0"/>
                  <a:pt x="14" y="0"/>
                  <a:pt x="14" y="0"/>
                </a:cubicBezTo>
                <a:lnTo>
                  <a:pt x="119" y="0"/>
                </a:lnTo>
                <a:lnTo>
                  <a:pt x="119" y="0"/>
                </a:lnTo>
                <a:cubicBezTo>
                  <a:pt x="127" y="0"/>
                  <a:pt x="133" y="7"/>
                  <a:pt x="133" y="15"/>
                </a:cubicBezTo>
                <a:lnTo>
                  <a:pt x="133" y="15"/>
                </a:lnTo>
                <a:cubicBezTo>
                  <a:pt x="133" y="23"/>
                  <a:pt x="127" y="29"/>
                  <a:pt x="119" y="29"/>
                </a:cubicBezTo>
                <a:lnTo>
                  <a:pt x="50" y="29"/>
                </a:lnTo>
                <a:lnTo>
                  <a:pt x="154" y="133"/>
                </a:lnTo>
                <a:lnTo>
                  <a:pt x="154" y="133"/>
                </a:lnTo>
                <a:cubicBezTo>
                  <a:pt x="159" y="138"/>
                  <a:pt x="159" y="148"/>
                  <a:pt x="154" y="153"/>
                </a:cubicBezTo>
                <a:close/>
                <a:moveTo>
                  <a:pt x="21" y="30"/>
                </a:moveTo>
                <a:lnTo>
                  <a:pt x="139" y="148"/>
                </a:lnTo>
                <a:lnTo>
                  <a:pt x="139" y="148"/>
                </a:lnTo>
                <a:cubicBezTo>
                  <a:pt x="145" y="153"/>
                  <a:pt x="154" y="145"/>
                  <a:pt x="148" y="139"/>
                </a:cubicBezTo>
                <a:lnTo>
                  <a:pt x="30" y="21"/>
                </a:lnTo>
                <a:lnTo>
                  <a:pt x="119" y="21"/>
                </a:lnTo>
                <a:lnTo>
                  <a:pt x="119" y="21"/>
                </a:lnTo>
                <a:cubicBezTo>
                  <a:pt x="122" y="21"/>
                  <a:pt x="125" y="18"/>
                  <a:pt x="125" y="15"/>
                </a:cubicBezTo>
                <a:lnTo>
                  <a:pt x="125" y="15"/>
                </a:lnTo>
                <a:cubicBezTo>
                  <a:pt x="125" y="11"/>
                  <a:pt x="122" y="8"/>
                  <a:pt x="119" y="8"/>
                </a:cubicBezTo>
                <a:lnTo>
                  <a:pt x="14" y="8"/>
                </a:lnTo>
                <a:lnTo>
                  <a:pt x="14" y="8"/>
                </a:lnTo>
                <a:lnTo>
                  <a:pt x="14" y="8"/>
                </a:lnTo>
                <a:lnTo>
                  <a:pt x="11" y="9"/>
                </a:lnTo>
                <a:lnTo>
                  <a:pt x="11" y="9"/>
                </a:lnTo>
                <a:cubicBezTo>
                  <a:pt x="11" y="10"/>
                  <a:pt x="10" y="10"/>
                  <a:pt x="10" y="11"/>
                </a:cubicBezTo>
                <a:lnTo>
                  <a:pt x="8" y="13"/>
                </a:lnTo>
                <a:lnTo>
                  <a:pt x="8" y="13"/>
                </a:lnTo>
                <a:cubicBezTo>
                  <a:pt x="8" y="14"/>
                  <a:pt x="8" y="14"/>
                  <a:pt x="8" y="15"/>
                </a:cubicBezTo>
                <a:lnTo>
                  <a:pt x="8" y="119"/>
                </a:lnTo>
                <a:lnTo>
                  <a:pt x="8" y="119"/>
                </a:lnTo>
                <a:cubicBezTo>
                  <a:pt x="8" y="122"/>
                  <a:pt x="11" y="125"/>
                  <a:pt x="14" y="125"/>
                </a:cubicBezTo>
                <a:lnTo>
                  <a:pt x="14" y="125"/>
                </a:lnTo>
                <a:cubicBezTo>
                  <a:pt x="18" y="125"/>
                  <a:pt x="21" y="122"/>
                  <a:pt x="21" y="119"/>
                </a:cubicBezTo>
                <a:lnTo>
                  <a:pt x="21" y="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71332" y="2363878"/>
            <a:ext cx="144509" cy="233076"/>
          </a:xfrm>
          <a:custGeom>
            <a:avLst/>
            <a:gdLst>
              <a:gd name="T0" fmla="*/ 136 w 137"/>
              <a:gd name="T1" fmla="*/ 141 h 221"/>
              <a:gd name="T2" fmla="*/ 136 w 137"/>
              <a:gd name="T3" fmla="*/ 141 h 221"/>
              <a:gd name="T4" fmla="*/ 132 w 137"/>
              <a:gd name="T5" fmla="*/ 152 h 221"/>
              <a:gd name="T6" fmla="*/ 82 w 137"/>
              <a:gd name="T7" fmla="*/ 212 h 221"/>
              <a:gd name="T8" fmla="*/ 82 w 137"/>
              <a:gd name="T9" fmla="*/ 212 h 221"/>
              <a:gd name="T10" fmla="*/ 55 w 137"/>
              <a:gd name="T11" fmla="*/ 212 h 221"/>
              <a:gd name="T12" fmla="*/ 4 w 137"/>
              <a:gd name="T13" fmla="*/ 152 h 221"/>
              <a:gd name="T14" fmla="*/ 4 w 137"/>
              <a:gd name="T15" fmla="*/ 152 h 221"/>
              <a:gd name="T16" fmla="*/ 0 w 137"/>
              <a:gd name="T17" fmla="*/ 141 h 221"/>
              <a:gd name="T18" fmla="*/ 0 w 137"/>
              <a:gd name="T19" fmla="*/ 141 h 221"/>
              <a:gd name="T20" fmla="*/ 16 w 137"/>
              <a:gd name="T21" fmla="*/ 128 h 221"/>
              <a:gd name="T22" fmla="*/ 54 w 137"/>
              <a:gd name="T23" fmla="*/ 128 h 221"/>
              <a:gd name="T24" fmla="*/ 54 w 137"/>
              <a:gd name="T25" fmla="*/ 20 h 221"/>
              <a:gd name="T26" fmla="*/ 54 w 137"/>
              <a:gd name="T27" fmla="*/ 20 h 221"/>
              <a:gd name="T28" fmla="*/ 83 w 137"/>
              <a:gd name="T29" fmla="*/ 20 h 221"/>
              <a:gd name="T30" fmla="*/ 83 w 137"/>
              <a:gd name="T31" fmla="*/ 128 h 221"/>
              <a:gd name="T32" fmla="*/ 121 w 137"/>
              <a:gd name="T33" fmla="*/ 128 h 221"/>
              <a:gd name="T34" fmla="*/ 121 w 137"/>
              <a:gd name="T35" fmla="*/ 128 h 221"/>
              <a:gd name="T36" fmla="*/ 136 w 137"/>
              <a:gd name="T37" fmla="*/ 141 h 221"/>
              <a:gd name="T38" fmla="*/ 9 w 137"/>
              <a:gd name="T39" fmla="*/ 141 h 221"/>
              <a:gd name="T40" fmla="*/ 9 w 137"/>
              <a:gd name="T41" fmla="*/ 141 h 221"/>
              <a:gd name="T42" fmla="*/ 11 w 137"/>
              <a:gd name="T43" fmla="*/ 146 h 221"/>
              <a:gd name="T44" fmla="*/ 61 w 137"/>
              <a:gd name="T45" fmla="*/ 206 h 221"/>
              <a:gd name="T46" fmla="*/ 61 w 137"/>
              <a:gd name="T47" fmla="*/ 206 h 221"/>
              <a:gd name="T48" fmla="*/ 75 w 137"/>
              <a:gd name="T49" fmla="*/ 206 h 221"/>
              <a:gd name="T50" fmla="*/ 126 w 137"/>
              <a:gd name="T51" fmla="*/ 146 h 221"/>
              <a:gd name="T52" fmla="*/ 126 w 137"/>
              <a:gd name="T53" fmla="*/ 146 h 221"/>
              <a:gd name="T54" fmla="*/ 128 w 137"/>
              <a:gd name="T55" fmla="*/ 141 h 221"/>
              <a:gd name="T56" fmla="*/ 128 w 137"/>
              <a:gd name="T57" fmla="*/ 141 h 221"/>
              <a:gd name="T58" fmla="*/ 121 w 137"/>
              <a:gd name="T59" fmla="*/ 136 h 221"/>
              <a:gd name="T60" fmla="*/ 74 w 137"/>
              <a:gd name="T61" fmla="*/ 136 h 221"/>
              <a:gd name="T62" fmla="*/ 74 w 137"/>
              <a:gd name="T63" fmla="*/ 20 h 221"/>
              <a:gd name="T64" fmla="*/ 74 w 137"/>
              <a:gd name="T65" fmla="*/ 20 h 221"/>
              <a:gd name="T66" fmla="*/ 62 w 137"/>
              <a:gd name="T67" fmla="*/ 20 h 221"/>
              <a:gd name="T68" fmla="*/ 62 w 137"/>
              <a:gd name="T69" fmla="*/ 136 h 221"/>
              <a:gd name="T70" fmla="*/ 16 w 137"/>
              <a:gd name="T71" fmla="*/ 136 h 221"/>
              <a:gd name="T72" fmla="*/ 16 w 137"/>
              <a:gd name="T73" fmla="*/ 136 h 221"/>
              <a:gd name="T74" fmla="*/ 9 w 137"/>
              <a:gd name="T75" fmla="*/ 141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221">
                <a:moveTo>
                  <a:pt x="136" y="141"/>
                </a:moveTo>
                <a:lnTo>
                  <a:pt x="136" y="141"/>
                </a:lnTo>
                <a:cubicBezTo>
                  <a:pt x="136" y="145"/>
                  <a:pt x="135" y="149"/>
                  <a:pt x="132" y="152"/>
                </a:cubicBezTo>
                <a:lnTo>
                  <a:pt x="82" y="212"/>
                </a:lnTo>
                <a:lnTo>
                  <a:pt x="82" y="212"/>
                </a:lnTo>
                <a:cubicBezTo>
                  <a:pt x="75" y="220"/>
                  <a:pt x="62" y="220"/>
                  <a:pt x="55" y="212"/>
                </a:cubicBezTo>
                <a:lnTo>
                  <a:pt x="4" y="152"/>
                </a:lnTo>
                <a:lnTo>
                  <a:pt x="4" y="152"/>
                </a:lnTo>
                <a:cubicBezTo>
                  <a:pt x="2" y="149"/>
                  <a:pt x="0" y="145"/>
                  <a:pt x="0" y="141"/>
                </a:cubicBezTo>
                <a:lnTo>
                  <a:pt x="0" y="141"/>
                </a:lnTo>
                <a:cubicBezTo>
                  <a:pt x="1" y="133"/>
                  <a:pt x="8" y="127"/>
                  <a:pt x="16" y="128"/>
                </a:cubicBezTo>
                <a:lnTo>
                  <a:pt x="54" y="128"/>
                </a:lnTo>
                <a:lnTo>
                  <a:pt x="54" y="20"/>
                </a:lnTo>
                <a:lnTo>
                  <a:pt x="54" y="20"/>
                </a:lnTo>
                <a:cubicBezTo>
                  <a:pt x="54" y="0"/>
                  <a:pt x="83" y="0"/>
                  <a:pt x="83" y="20"/>
                </a:cubicBezTo>
                <a:lnTo>
                  <a:pt x="83" y="128"/>
                </a:lnTo>
                <a:lnTo>
                  <a:pt x="121" y="128"/>
                </a:lnTo>
                <a:lnTo>
                  <a:pt x="121" y="128"/>
                </a:lnTo>
                <a:cubicBezTo>
                  <a:pt x="129" y="127"/>
                  <a:pt x="136" y="133"/>
                  <a:pt x="136" y="141"/>
                </a:cubicBezTo>
                <a:close/>
                <a:moveTo>
                  <a:pt x="9" y="141"/>
                </a:moveTo>
                <a:lnTo>
                  <a:pt x="9" y="141"/>
                </a:lnTo>
                <a:cubicBezTo>
                  <a:pt x="9" y="143"/>
                  <a:pt x="10" y="145"/>
                  <a:pt x="11" y="146"/>
                </a:cubicBezTo>
                <a:lnTo>
                  <a:pt x="61" y="206"/>
                </a:lnTo>
                <a:lnTo>
                  <a:pt x="61" y="206"/>
                </a:lnTo>
                <a:cubicBezTo>
                  <a:pt x="65" y="211"/>
                  <a:pt x="72" y="211"/>
                  <a:pt x="75" y="206"/>
                </a:cubicBezTo>
                <a:lnTo>
                  <a:pt x="126" y="146"/>
                </a:lnTo>
                <a:lnTo>
                  <a:pt x="126" y="146"/>
                </a:lnTo>
                <a:cubicBezTo>
                  <a:pt x="127" y="145"/>
                  <a:pt x="128" y="143"/>
                  <a:pt x="128" y="141"/>
                </a:cubicBezTo>
                <a:lnTo>
                  <a:pt x="128" y="141"/>
                </a:lnTo>
                <a:cubicBezTo>
                  <a:pt x="128" y="139"/>
                  <a:pt x="126" y="136"/>
                  <a:pt x="121" y="136"/>
                </a:cubicBezTo>
                <a:lnTo>
                  <a:pt x="74" y="136"/>
                </a:lnTo>
                <a:lnTo>
                  <a:pt x="74" y="20"/>
                </a:lnTo>
                <a:lnTo>
                  <a:pt x="74" y="20"/>
                </a:lnTo>
                <a:cubicBezTo>
                  <a:pt x="74" y="12"/>
                  <a:pt x="62" y="12"/>
                  <a:pt x="62" y="20"/>
                </a:cubicBezTo>
                <a:lnTo>
                  <a:pt x="62" y="136"/>
                </a:lnTo>
                <a:lnTo>
                  <a:pt x="16" y="136"/>
                </a:lnTo>
                <a:lnTo>
                  <a:pt x="16" y="136"/>
                </a:lnTo>
                <a:cubicBezTo>
                  <a:pt x="10" y="136"/>
                  <a:pt x="9" y="139"/>
                  <a:pt x="9" y="1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71865" y="2368542"/>
            <a:ext cx="191124" cy="223753"/>
          </a:xfrm>
          <a:custGeom>
            <a:avLst/>
            <a:gdLst>
              <a:gd name="T0" fmla="*/ 90 w 180"/>
              <a:gd name="T1" fmla="*/ 211 h 212"/>
              <a:gd name="T2" fmla="*/ 75 w 180"/>
              <a:gd name="T3" fmla="*/ 50 h 212"/>
              <a:gd name="T4" fmla="*/ 27 w 180"/>
              <a:gd name="T5" fmla="*/ 99 h 212"/>
              <a:gd name="T6" fmla="*/ 6 w 180"/>
              <a:gd name="T7" fmla="*/ 99 h 212"/>
              <a:gd name="T8" fmla="*/ 80 w 180"/>
              <a:gd name="T9" fmla="*/ 5 h 212"/>
              <a:gd name="T10" fmla="*/ 82 w 180"/>
              <a:gd name="T11" fmla="*/ 3 h 212"/>
              <a:gd name="T12" fmla="*/ 83 w 180"/>
              <a:gd name="T13" fmla="*/ 2 h 212"/>
              <a:gd name="T14" fmla="*/ 83 w 180"/>
              <a:gd name="T15" fmla="*/ 2 h 212"/>
              <a:gd name="T16" fmla="*/ 84 w 180"/>
              <a:gd name="T17" fmla="*/ 2 h 212"/>
              <a:gd name="T18" fmla="*/ 86 w 180"/>
              <a:gd name="T19" fmla="*/ 1 h 212"/>
              <a:gd name="T20" fmla="*/ 87 w 180"/>
              <a:gd name="T21" fmla="*/ 0 h 212"/>
              <a:gd name="T22" fmla="*/ 93 w 180"/>
              <a:gd name="T23" fmla="*/ 0 h 212"/>
              <a:gd name="T24" fmla="*/ 94 w 180"/>
              <a:gd name="T25" fmla="*/ 1 h 212"/>
              <a:gd name="T26" fmla="*/ 94 w 180"/>
              <a:gd name="T27" fmla="*/ 1 h 212"/>
              <a:gd name="T28" fmla="*/ 95 w 180"/>
              <a:gd name="T29" fmla="*/ 2 h 212"/>
              <a:gd name="T30" fmla="*/ 97 w 180"/>
              <a:gd name="T31" fmla="*/ 2 h 212"/>
              <a:gd name="T32" fmla="*/ 98 w 180"/>
              <a:gd name="T33" fmla="*/ 3 h 212"/>
              <a:gd name="T34" fmla="*/ 174 w 180"/>
              <a:gd name="T35" fmla="*/ 78 h 212"/>
              <a:gd name="T36" fmla="*/ 174 w 180"/>
              <a:gd name="T37" fmla="*/ 99 h 212"/>
              <a:gd name="T38" fmla="*/ 153 w 180"/>
              <a:gd name="T39" fmla="*/ 99 h 212"/>
              <a:gd name="T40" fmla="*/ 104 w 180"/>
              <a:gd name="T41" fmla="*/ 197 h 212"/>
              <a:gd name="T42" fmla="*/ 90 w 180"/>
              <a:gd name="T43" fmla="*/ 211 h 212"/>
              <a:gd name="T44" fmla="*/ 84 w 180"/>
              <a:gd name="T45" fmla="*/ 197 h 212"/>
              <a:gd name="T46" fmla="*/ 96 w 180"/>
              <a:gd name="T47" fmla="*/ 197 h 212"/>
              <a:gd name="T48" fmla="*/ 159 w 180"/>
              <a:gd name="T49" fmla="*/ 93 h 212"/>
              <a:gd name="T50" fmla="*/ 168 w 180"/>
              <a:gd name="T51" fmla="*/ 93 h 212"/>
              <a:gd name="T52" fmla="*/ 168 w 180"/>
              <a:gd name="T53" fmla="*/ 84 h 212"/>
              <a:gd name="T54" fmla="*/ 94 w 180"/>
              <a:gd name="T55" fmla="*/ 11 h 212"/>
              <a:gd name="T56" fmla="*/ 91 w 180"/>
              <a:gd name="T57" fmla="*/ 9 h 212"/>
              <a:gd name="T58" fmla="*/ 89 w 180"/>
              <a:gd name="T59" fmla="*/ 9 h 212"/>
              <a:gd name="T60" fmla="*/ 86 w 180"/>
              <a:gd name="T61" fmla="*/ 10 h 212"/>
              <a:gd name="T62" fmla="*/ 12 w 180"/>
              <a:gd name="T63" fmla="*/ 84 h 212"/>
              <a:gd name="T64" fmla="*/ 12 w 180"/>
              <a:gd name="T65" fmla="*/ 93 h 212"/>
              <a:gd name="T66" fmla="*/ 20 w 180"/>
              <a:gd name="T67" fmla="*/ 9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80" h="212">
                <a:moveTo>
                  <a:pt x="90" y="211"/>
                </a:moveTo>
                <a:lnTo>
                  <a:pt x="90" y="211"/>
                </a:lnTo>
                <a:cubicBezTo>
                  <a:pt x="82" y="211"/>
                  <a:pt x="75" y="205"/>
                  <a:pt x="75" y="197"/>
                </a:cubicBezTo>
                <a:lnTo>
                  <a:pt x="75" y="50"/>
                </a:lnTo>
                <a:lnTo>
                  <a:pt x="27" y="99"/>
                </a:lnTo>
                <a:lnTo>
                  <a:pt x="27" y="99"/>
                </a:lnTo>
                <a:cubicBezTo>
                  <a:pt x="20" y="105"/>
                  <a:pt x="11" y="105"/>
                  <a:pt x="6" y="99"/>
                </a:cubicBezTo>
                <a:lnTo>
                  <a:pt x="6" y="99"/>
                </a:lnTo>
                <a:cubicBezTo>
                  <a:pt x="0" y="93"/>
                  <a:pt x="0" y="84"/>
                  <a:pt x="6" y="78"/>
                </a:cubicBezTo>
                <a:lnTo>
                  <a:pt x="80" y="5"/>
                </a:lnTo>
                <a:lnTo>
                  <a:pt x="80" y="5"/>
                </a:lnTo>
                <a:cubicBezTo>
                  <a:pt x="80" y="4"/>
                  <a:pt x="81" y="3"/>
                  <a:pt x="82" y="3"/>
                </a:cubicBezTo>
                <a:lnTo>
                  <a:pt x="82" y="3"/>
                </a:lnTo>
                <a:cubicBezTo>
                  <a:pt x="82" y="3"/>
                  <a:pt x="82" y="3"/>
                  <a:pt x="83" y="2"/>
                </a:cubicBezTo>
                <a:lnTo>
                  <a:pt x="83" y="2"/>
                </a:lnTo>
                <a:lnTo>
                  <a:pt x="83" y="2"/>
                </a:lnTo>
                <a:lnTo>
                  <a:pt x="84" y="2"/>
                </a:lnTo>
                <a:lnTo>
                  <a:pt x="84" y="2"/>
                </a:lnTo>
                <a:cubicBezTo>
                  <a:pt x="85" y="1"/>
                  <a:pt x="85" y="1"/>
                  <a:pt x="85" y="1"/>
                </a:cubicBezTo>
                <a:lnTo>
                  <a:pt x="86" y="1"/>
                </a:lnTo>
                <a:lnTo>
                  <a:pt x="86" y="1"/>
                </a:lnTo>
                <a:cubicBezTo>
                  <a:pt x="86" y="1"/>
                  <a:pt x="87" y="1"/>
                  <a:pt x="87" y="0"/>
                </a:cubicBezTo>
                <a:lnTo>
                  <a:pt x="87" y="0"/>
                </a:lnTo>
                <a:cubicBezTo>
                  <a:pt x="89" y="0"/>
                  <a:pt x="91" y="0"/>
                  <a:pt x="93" y="0"/>
                </a:cubicBezTo>
                <a:lnTo>
                  <a:pt x="93" y="0"/>
                </a:lnTo>
                <a:cubicBezTo>
                  <a:pt x="93" y="0"/>
                  <a:pt x="93" y="1"/>
                  <a:pt x="94" y="1"/>
                </a:cubicBezTo>
                <a:lnTo>
                  <a:pt x="94" y="1"/>
                </a:lnTo>
                <a:lnTo>
                  <a:pt x="94" y="1"/>
                </a:lnTo>
                <a:cubicBezTo>
                  <a:pt x="95" y="1"/>
                  <a:pt x="95" y="1"/>
                  <a:pt x="95" y="2"/>
                </a:cubicBezTo>
                <a:lnTo>
                  <a:pt x="95" y="2"/>
                </a:lnTo>
                <a:cubicBezTo>
                  <a:pt x="96" y="2"/>
                  <a:pt x="96" y="2"/>
                  <a:pt x="97" y="2"/>
                </a:cubicBezTo>
                <a:lnTo>
                  <a:pt x="97" y="2"/>
                </a:lnTo>
                <a:lnTo>
                  <a:pt x="98" y="3"/>
                </a:lnTo>
                <a:lnTo>
                  <a:pt x="98" y="3"/>
                </a:lnTo>
                <a:cubicBezTo>
                  <a:pt x="99" y="3"/>
                  <a:pt x="99" y="4"/>
                  <a:pt x="100" y="5"/>
                </a:cubicBezTo>
                <a:lnTo>
                  <a:pt x="174" y="78"/>
                </a:lnTo>
                <a:lnTo>
                  <a:pt x="174" y="78"/>
                </a:lnTo>
                <a:cubicBezTo>
                  <a:pt x="179" y="84"/>
                  <a:pt x="179" y="93"/>
                  <a:pt x="174" y="99"/>
                </a:cubicBezTo>
                <a:lnTo>
                  <a:pt x="174" y="99"/>
                </a:lnTo>
                <a:cubicBezTo>
                  <a:pt x="168" y="105"/>
                  <a:pt x="159" y="105"/>
                  <a:pt x="153" y="99"/>
                </a:cubicBezTo>
                <a:lnTo>
                  <a:pt x="104" y="50"/>
                </a:lnTo>
                <a:lnTo>
                  <a:pt x="104" y="197"/>
                </a:lnTo>
                <a:lnTo>
                  <a:pt x="104" y="197"/>
                </a:lnTo>
                <a:cubicBezTo>
                  <a:pt x="104" y="205"/>
                  <a:pt x="98" y="211"/>
                  <a:pt x="90" y="211"/>
                </a:cubicBezTo>
                <a:close/>
                <a:moveTo>
                  <a:pt x="84" y="30"/>
                </a:moveTo>
                <a:lnTo>
                  <a:pt x="84" y="197"/>
                </a:lnTo>
                <a:lnTo>
                  <a:pt x="84" y="197"/>
                </a:lnTo>
                <a:cubicBezTo>
                  <a:pt x="84" y="205"/>
                  <a:pt x="96" y="205"/>
                  <a:pt x="96" y="197"/>
                </a:cubicBezTo>
                <a:lnTo>
                  <a:pt x="96" y="30"/>
                </a:lnTo>
                <a:lnTo>
                  <a:pt x="159" y="93"/>
                </a:lnTo>
                <a:lnTo>
                  <a:pt x="159" y="93"/>
                </a:lnTo>
                <a:cubicBezTo>
                  <a:pt x="161" y="96"/>
                  <a:pt x="165" y="96"/>
                  <a:pt x="168" y="93"/>
                </a:cubicBezTo>
                <a:lnTo>
                  <a:pt x="168" y="93"/>
                </a:lnTo>
                <a:cubicBezTo>
                  <a:pt x="170" y="91"/>
                  <a:pt x="170" y="87"/>
                  <a:pt x="168" y="84"/>
                </a:cubicBezTo>
                <a:lnTo>
                  <a:pt x="94" y="11"/>
                </a:lnTo>
                <a:lnTo>
                  <a:pt x="94" y="11"/>
                </a:lnTo>
                <a:cubicBezTo>
                  <a:pt x="94" y="10"/>
                  <a:pt x="94" y="10"/>
                  <a:pt x="93" y="10"/>
                </a:cubicBezTo>
                <a:lnTo>
                  <a:pt x="91" y="9"/>
                </a:lnTo>
                <a:lnTo>
                  <a:pt x="91" y="9"/>
                </a:lnTo>
                <a:cubicBezTo>
                  <a:pt x="90" y="9"/>
                  <a:pt x="89" y="9"/>
                  <a:pt x="89" y="9"/>
                </a:cubicBezTo>
                <a:lnTo>
                  <a:pt x="86" y="10"/>
                </a:lnTo>
                <a:lnTo>
                  <a:pt x="86" y="10"/>
                </a:lnTo>
                <a:cubicBezTo>
                  <a:pt x="86" y="10"/>
                  <a:pt x="86" y="10"/>
                  <a:pt x="85" y="11"/>
                </a:cubicBezTo>
                <a:lnTo>
                  <a:pt x="12" y="84"/>
                </a:lnTo>
                <a:lnTo>
                  <a:pt x="12" y="84"/>
                </a:lnTo>
                <a:cubicBezTo>
                  <a:pt x="9" y="87"/>
                  <a:pt x="9" y="91"/>
                  <a:pt x="12" y="93"/>
                </a:cubicBezTo>
                <a:lnTo>
                  <a:pt x="12" y="93"/>
                </a:lnTo>
                <a:cubicBezTo>
                  <a:pt x="14" y="96"/>
                  <a:pt x="18" y="96"/>
                  <a:pt x="20" y="93"/>
                </a:cubicBezTo>
                <a:lnTo>
                  <a:pt x="84" y="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97075" y="2396510"/>
            <a:ext cx="167815" cy="167815"/>
          </a:xfrm>
          <a:custGeom>
            <a:avLst/>
            <a:gdLst>
              <a:gd name="T0" fmla="*/ 6 w 160"/>
              <a:gd name="T1" fmla="*/ 153 h 160"/>
              <a:gd name="T2" fmla="*/ 109 w 160"/>
              <a:gd name="T3" fmla="*/ 29 h 160"/>
              <a:gd name="T4" fmla="*/ 41 w 160"/>
              <a:gd name="T5" fmla="*/ 29 h 160"/>
              <a:gd name="T6" fmla="*/ 26 w 160"/>
              <a:gd name="T7" fmla="*/ 15 h 160"/>
              <a:gd name="T8" fmla="*/ 145 w 160"/>
              <a:gd name="T9" fmla="*/ 0 h 160"/>
              <a:gd name="T10" fmla="*/ 147 w 160"/>
              <a:gd name="T11" fmla="*/ 0 h 160"/>
              <a:gd name="T12" fmla="*/ 148 w 160"/>
              <a:gd name="T13" fmla="*/ 1 h 160"/>
              <a:gd name="T14" fmla="*/ 149 w 160"/>
              <a:gd name="T15" fmla="*/ 1 h 160"/>
              <a:gd name="T16" fmla="*/ 152 w 160"/>
              <a:gd name="T17" fmla="*/ 2 h 160"/>
              <a:gd name="T18" fmla="*/ 153 w 160"/>
              <a:gd name="T19" fmla="*/ 2 h 160"/>
              <a:gd name="T20" fmla="*/ 157 w 160"/>
              <a:gd name="T21" fmla="*/ 6 h 160"/>
              <a:gd name="T22" fmla="*/ 157 w 160"/>
              <a:gd name="T23" fmla="*/ 7 h 160"/>
              <a:gd name="T24" fmla="*/ 157 w 160"/>
              <a:gd name="T25" fmla="*/ 8 h 160"/>
              <a:gd name="T26" fmla="*/ 158 w 160"/>
              <a:gd name="T27" fmla="*/ 9 h 160"/>
              <a:gd name="T28" fmla="*/ 158 w 160"/>
              <a:gd name="T29" fmla="*/ 10 h 160"/>
              <a:gd name="T30" fmla="*/ 159 w 160"/>
              <a:gd name="T31" fmla="*/ 12 h 160"/>
              <a:gd name="T32" fmla="*/ 159 w 160"/>
              <a:gd name="T33" fmla="*/ 119 h 160"/>
              <a:gd name="T34" fmla="*/ 145 w 160"/>
              <a:gd name="T35" fmla="*/ 134 h 160"/>
              <a:gd name="T36" fmla="*/ 130 w 160"/>
              <a:gd name="T37" fmla="*/ 119 h 160"/>
              <a:gd name="T38" fmla="*/ 26 w 160"/>
              <a:gd name="T39" fmla="*/ 153 h 160"/>
              <a:gd name="T40" fmla="*/ 6 w 160"/>
              <a:gd name="T41" fmla="*/ 153 h 160"/>
              <a:gd name="T42" fmla="*/ 12 w 160"/>
              <a:gd name="T43" fmla="*/ 139 h 160"/>
              <a:gd name="T44" fmla="*/ 21 w 160"/>
              <a:gd name="T45" fmla="*/ 148 h 160"/>
              <a:gd name="T46" fmla="*/ 138 w 160"/>
              <a:gd name="T47" fmla="*/ 119 h 160"/>
              <a:gd name="T48" fmla="*/ 145 w 160"/>
              <a:gd name="T49" fmla="*/ 125 h 160"/>
              <a:gd name="T50" fmla="*/ 151 w 160"/>
              <a:gd name="T51" fmla="*/ 119 h 160"/>
              <a:gd name="T52" fmla="*/ 151 w 160"/>
              <a:gd name="T53" fmla="*/ 15 h 160"/>
              <a:gd name="T54" fmla="*/ 150 w 160"/>
              <a:gd name="T55" fmla="*/ 11 h 160"/>
              <a:gd name="T56" fmla="*/ 148 w 160"/>
              <a:gd name="T57" fmla="*/ 9 h 160"/>
              <a:gd name="T58" fmla="*/ 146 w 160"/>
              <a:gd name="T59" fmla="*/ 8 h 160"/>
              <a:gd name="T60" fmla="*/ 41 w 160"/>
              <a:gd name="T61" fmla="*/ 8 h 160"/>
              <a:gd name="T62" fmla="*/ 34 w 160"/>
              <a:gd name="T63" fmla="*/ 15 h 160"/>
              <a:gd name="T64" fmla="*/ 41 w 160"/>
              <a:gd name="T65" fmla="*/ 21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0" h="160">
                <a:moveTo>
                  <a:pt x="6" y="153"/>
                </a:moveTo>
                <a:lnTo>
                  <a:pt x="6" y="153"/>
                </a:lnTo>
                <a:cubicBezTo>
                  <a:pt x="0" y="148"/>
                  <a:pt x="0" y="138"/>
                  <a:pt x="6" y="133"/>
                </a:cubicBezTo>
                <a:lnTo>
                  <a:pt x="109" y="29"/>
                </a:lnTo>
                <a:lnTo>
                  <a:pt x="41" y="29"/>
                </a:lnTo>
                <a:lnTo>
                  <a:pt x="41" y="29"/>
                </a:lnTo>
                <a:cubicBezTo>
                  <a:pt x="32" y="29"/>
                  <a:pt x="26" y="23"/>
                  <a:pt x="26" y="15"/>
                </a:cubicBezTo>
                <a:lnTo>
                  <a:pt x="26" y="15"/>
                </a:lnTo>
                <a:cubicBezTo>
                  <a:pt x="26" y="7"/>
                  <a:pt x="32" y="0"/>
                  <a:pt x="41" y="0"/>
                </a:cubicBezTo>
                <a:lnTo>
                  <a:pt x="145" y="0"/>
                </a:lnTo>
                <a:lnTo>
                  <a:pt x="145" y="0"/>
                </a:lnTo>
                <a:cubicBezTo>
                  <a:pt x="146" y="0"/>
                  <a:pt x="146" y="0"/>
                  <a:pt x="147" y="0"/>
                </a:cubicBezTo>
                <a:lnTo>
                  <a:pt x="147" y="0"/>
                </a:lnTo>
                <a:cubicBezTo>
                  <a:pt x="148" y="0"/>
                  <a:pt x="148" y="0"/>
                  <a:pt x="148" y="1"/>
                </a:cubicBezTo>
                <a:lnTo>
                  <a:pt x="149" y="1"/>
                </a:lnTo>
                <a:lnTo>
                  <a:pt x="149" y="1"/>
                </a:lnTo>
                <a:cubicBezTo>
                  <a:pt x="150" y="1"/>
                  <a:pt x="151" y="1"/>
                  <a:pt x="151" y="2"/>
                </a:cubicBezTo>
                <a:lnTo>
                  <a:pt x="152" y="2"/>
                </a:lnTo>
                <a:lnTo>
                  <a:pt x="152" y="2"/>
                </a:lnTo>
                <a:cubicBezTo>
                  <a:pt x="152" y="2"/>
                  <a:pt x="152" y="2"/>
                  <a:pt x="153" y="2"/>
                </a:cubicBezTo>
                <a:lnTo>
                  <a:pt x="153" y="2"/>
                </a:lnTo>
                <a:cubicBezTo>
                  <a:pt x="154" y="3"/>
                  <a:pt x="156" y="5"/>
                  <a:pt x="157" y="6"/>
                </a:cubicBezTo>
                <a:lnTo>
                  <a:pt x="157" y="6"/>
                </a:lnTo>
                <a:cubicBezTo>
                  <a:pt x="157" y="7"/>
                  <a:pt x="157" y="7"/>
                  <a:pt x="157" y="7"/>
                </a:cubicBezTo>
                <a:lnTo>
                  <a:pt x="157" y="8"/>
                </a:lnTo>
                <a:lnTo>
                  <a:pt x="157" y="8"/>
                </a:lnTo>
                <a:cubicBezTo>
                  <a:pt x="158" y="8"/>
                  <a:pt x="158" y="9"/>
                  <a:pt x="158" y="9"/>
                </a:cubicBezTo>
                <a:lnTo>
                  <a:pt x="158" y="9"/>
                </a:lnTo>
                <a:lnTo>
                  <a:pt x="158" y="10"/>
                </a:lnTo>
                <a:lnTo>
                  <a:pt x="158" y="10"/>
                </a:lnTo>
                <a:cubicBezTo>
                  <a:pt x="159" y="11"/>
                  <a:pt x="159" y="11"/>
                  <a:pt x="159" y="12"/>
                </a:cubicBezTo>
                <a:lnTo>
                  <a:pt x="159" y="12"/>
                </a:lnTo>
                <a:cubicBezTo>
                  <a:pt x="159" y="13"/>
                  <a:pt x="159" y="14"/>
                  <a:pt x="159" y="15"/>
                </a:cubicBezTo>
                <a:lnTo>
                  <a:pt x="159" y="119"/>
                </a:lnTo>
                <a:lnTo>
                  <a:pt x="159" y="119"/>
                </a:lnTo>
                <a:cubicBezTo>
                  <a:pt x="159" y="127"/>
                  <a:pt x="153" y="134"/>
                  <a:pt x="145" y="134"/>
                </a:cubicBezTo>
                <a:lnTo>
                  <a:pt x="145" y="134"/>
                </a:lnTo>
                <a:cubicBezTo>
                  <a:pt x="137" y="133"/>
                  <a:pt x="130" y="127"/>
                  <a:pt x="130" y="119"/>
                </a:cubicBezTo>
                <a:lnTo>
                  <a:pt x="130" y="50"/>
                </a:lnTo>
                <a:lnTo>
                  <a:pt x="26" y="153"/>
                </a:lnTo>
                <a:lnTo>
                  <a:pt x="26" y="153"/>
                </a:lnTo>
                <a:cubicBezTo>
                  <a:pt x="21" y="159"/>
                  <a:pt x="11" y="159"/>
                  <a:pt x="6" y="153"/>
                </a:cubicBezTo>
                <a:close/>
                <a:moveTo>
                  <a:pt x="129" y="21"/>
                </a:moveTo>
                <a:lnTo>
                  <a:pt x="12" y="139"/>
                </a:lnTo>
                <a:lnTo>
                  <a:pt x="12" y="139"/>
                </a:lnTo>
                <a:cubicBezTo>
                  <a:pt x="6" y="145"/>
                  <a:pt x="15" y="153"/>
                  <a:pt x="21" y="148"/>
                </a:cubicBezTo>
                <a:lnTo>
                  <a:pt x="138" y="30"/>
                </a:lnTo>
                <a:lnTo>
                  <a:pt x="138" y="119"/>
                </a:lnTo>
                <a:lnTo>
                  <a:pt x="138" y="119"/>
                </a:lnTo>
                <a:cubicBezTo>
                  <a:pt x="138" y="122"/>
                  <a:pt x="141" y="125"/>
                  <a:pt x="145" y="125"/>
                </a:cubicBezTo>
                <a:lnTo>
                  <a:pt x="145" y="125"/>
                </a:lnTo>
                <a:cubicBezTo>
                  <a:pt x="148" y="125"/>
                  <a:pt x="151" y="122"/>
                  <a:pt x="151" y="119"/>
                </a:cubicBezTo>
                <a:lnTo>
                  <a:pt x="151" y="15"/>
                </a:lnTo>
                <a:lnTo>
                  <a:pt x="151" y="15"/>
                </a:lnTo>
                <a:cubicBezTo>
                  <a:pt x="151" y="14"/>
                  <a:pt x="151" y="14"/>
                  <a:pt x="151" y="13"/>
                </a:cubicBezTo>
                <a:lnTo>
                  <a:pt x="150" y="11"/>
                </a:lnTo>
                <a:lnTo>
                  <a:pt x="150" y="11"/>
                </a:lnTo>
                <a:cubicBezTo>
                  <a:pt x="149" y="10"/>
                  <a:pt x="149" y="10"/>
                  <a:pt x="148" y="9"/>
                </a:cubicBezTo>
                <a:lnTo>
                  <a:pt x="146" y="8"/>
                </a:lnTo>
                <a:lnTo>
                  <a:pt x="146" y="8"/>
                </a:lnTo>
                <a:cubicBezTo>
                  <a:pt x="145" y="8"/>
                  <a:pt x="145" y="8"/>
                  <a:pt x="145" y="8"/>
                </a:cubicBezTo>
                <a:lnTo>
                  <a:pt x="41" y="8"/>
                </a:lnTo>
                <a:lnTo>
                  <a:pt x="41" y="8"/>
                </a:lnTo>
                <a:cubicBezTo>
                  <a:pt x="37" y="8"/>
                  <a:pt x="34" y="11"/>
                  <a:pt x="34" y="15"/>
                </a:cubicBezTo>
                <a:lnTo>
                  <a:pt x="34" y="15"/>
                </a:lnTo>
                <a:cubicBezTo>
                  <a:pt x="34" y="18"/>
                  <a:pt x="37" y="21"/>
                  <a:pt x="41" y="21"/>
                </a:cubicBezTo>
                <a:lnTo>
                  <a:pt x="129" y="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21600" y="2396510"/>
            <a:ext cx="167815" cy="167815"/>
          </a:xfrm>
          <a:custGeom>
            <a:avLst/>
            <a:gdLst>
              <a:gd name="T0" fmla="*/ 153 w 159"/>
              <a:gd name="T1" fmla="*/ 5 h 160"/>
              <a:gd name="T2" fmla="*/ 50 w 159"/>
              <a:gd name="T3" fmla="*/ 129 h 160"/>
              <a:gd name="T4" fmla="*/ 118 w 159"/>
              <a:gd name="T5" fmla="*/ 129 h 160"/>
              <a:gd name="T6" fmla="*/ 133 w 159"/>
              <a:gd name="T7" fmla="*/ 144 h 160"/>
              <a:gd name="T8" fmla="*/ 15 w 159"/>
              <a:gd name="T9" fmla="*/ 159 h 160"/>
              <a:gd name="T10" fmla="*/ 12 w 159"/>
              <a:gd name="T11" fmla="*/ 158 h 160"/>
              <a:gd name="T12" fmla="*/ 11 w 159"/>
              <a:gd name="T13" fmla="*/ 158 h 160"/>
              <a:gd name="T14" fmla="*/ 10 w 159"/>
              <a:gd name="T15" fmla="*/ 158 h 160"/>
              <a:gd name="T16" fmla="*/ 9 w 159"/>
              <a:gd name="T17" fmla="*/ 158 h 160"/>
              <a:gd name="T18" fmla="*/ 8 w 159"/>
              <a:gd name="T19" fmla="*/ 157 h 160"/>
              <a:gd name="T20" fmla="*/ 7 w 159"/>
              <a:gd name="T21" fmla="*/ 156 h 160"/>
              <a:gd name="T22" fmla="*/ 3 w 159"/>
              <a:gd name="T23" fmla="*/ 152 h 160"/>
              <a:gd name="T24" fmla="*/ 2 w 159"/>
              <a:gd name="T25" fmla="*/ 151 h 160"/>
              <a:gd name="T26" fmla="*/ 2 w 159"/>
              <a:gd name="T27" fmla="*/ 151 h 160"/>
              <a:gd name="T28" fmla="*/ 1 w 159"/>
              <a:gd name="T29" fmla="*/ 150 h 160"/>
              <a:gd name="T30" fmla="*/ 1 w 159"/>
              <a:gd name="T31" fmla="*/ 148 h 160"/>
              <a:gd name="T32" fmla="*/ 0 w 159"/>
              <a:gd name="T33" fmla="*/ 147 h 160"/>
              <a:gd name="T34" fmla="*/ 0 w 159"/>
              <a:gd name="T35" fmla="*/ 40 h 160"/>
              <a:gd name="T36" fmla="*/ 15 w 159"/>
              <a:gd name="T37" fmla="*/ 25 h 160"/>
              <a:gd name="T38" fmla="*/ 29 w 159"/>
              <a:gd name="T39" fmla="*/ 40 h 160"/>
              <a:gd name="T40" fmla="*/ 132 w 159"/>
              <a:gd name="T41" fmla="*/ 5 h 160"/>
              <a:gd name="T42" fmla="*/ 153 w 159"/>
              <a:gd name="T43" fmla="*/ 5 h 160"/>
              <a:gd name="T44" fmla="*/ 147 w 159"/>
              <a:gd name="T45" fmla="*/ 20 h 160"/>
              <a:gd name="T46" fmla="*/ 138 w 159"/>
              <a:gd name="T47" fmla="*/ 11 h 160"/>
              <a:gd name="T48" fmla="*/ 21 w 159"/>
              <a:gd name="T49" fmla="*/ 40 h 160"/>
              <a:gd name="T50" fmla="*/ 15 w 159"/>
              <a:gd name="T51" fmla="*/ 33 h 160"/>
              <a:gd name="T52" fmla="*/ 9 w 159"/>
              <a:gd name="T53" fmla="*/ 40 h 160"/>
              <a:gd name="T54" fmla="*/ 9 w 159"/>
              <a:gd name="T55" fmla="*/ 144 h 160"/>
              <a:gd name="T56" fmla="*/ 10 w 159"/>
              <a:gd name="T57" fmla="*/ 147 h 160"/>
              <a:gd name="T58" fmla="*/ 11 w 159"/>
              <a:gd name="T59" fmla="*/ 149 h 160"/>
              <a:gd name="T60" fmla="*/ 13 w 159"/>
              <a:gd name="T61" fmla="*/ 150 h 160"/>
              <a:gd name="T62" fmla="*/ 118 w 159"/>
              <a:gd name="T63" fmla="*/ 150 h 160"/>
              <a:gd name="T64" fmla="*/ 124 w 159"/>
              <a:gd name="T65" fmla="*/ 144 h 160"/>
              <a:gd name="T66" fmla="*/ 118 w 159"/>
              <a:gd name="T67" fmla="*/ 138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9" h="160">
                <a:moveTo>
                  <a:pt x="153" y="5"/>
                </a:moveTo>
                <a:lnTo>
                  <a:pt x="153" y="5"/>
                </a:lnTo>
                <a:cubicBezTo>
                  <a:pt x="158" y="11"/>
                  <a:pt x="158" y="20"/>
                  <a:pt x="153" y="26"/>
                </a:cubicBezTo>
                <a:lnTo>
                  <a:pt x="50" y="129"/>
                </a:lnTo>
                <a:lnTo>
                  <a:pt x="118" y="129"/>
                </a:lnTo>
                <a:lnTo>
                  <a:pt x="118" y="129"/>
                </a:lnTo>
                <a:cubicBezTo>
                  <a:pt x="126" y="130"/>
                  <a:pt x="133" y="136"/>
                  <a:pt x="133" y="144"/>
                </a:cubicBezTo>
                <a:lnTo>
                  <a:pt x="133" y="144"/>
                </a:lnTo>
                <a:cubicBezTo>
                  <a:pt x="133" y="152"/>
                  <a:pt x="126" y="159"/>
                  <a:pt x="118" y="159"/>
                </a:cubicBezTo>
                <a:lnTo>
                  <a:pt x="15" y="159"/>
                </a:lnTo>
                <a:lnTo>
                  <a:pt x="15" y="159"/>
                </a:lnTo>
                <a:cubicBezTo>
                  <a:pt x="14" y="159"/>
                  <a:pt x="13" y="159"/>
                  <a:pt x="12" y="158"/>
                </a:cubicBezTo>
                <a:lnTo>
                  <a:pt x="12" y="158"/>
                </a:lnTo>
                <a:lnTo>
                  <a:pt x="11" y="158"/>
                </a:lnTo>
                <a:lnTo>
                  <a:pt x="10" y="158"/>
                </a:lnTo>
                <a:lnTo>
                  <a:pt x="10" y="158"/>
                </a:lnTo>
                <a:cubicBezTo>
                  <a:pt x="10" y="158"/>
                  <a:pt x="10" y="158"/>
                  <a:pt x="9" y="158"/>
                </a:cubicBezTo>
                <a:lnTo>
                  <a:pt x="9" y="158"/>
                </a:lnTo>
                <a:cubicBezTo>
                  <a:pt x="9" y="157"/>
                  <a:pt x="8" y="157"/>
                  <a:pt x="8" y="157"/>
                </a:cubicBezTo>
                <a:lnTo>
                  <a:pt x="8" y="157"/>
                </a:lnTo>
                <a:lnTo>
                  <a:pt x="8" y="157"/>
                </a:lnTo>
                <a:cubicBezTo>
                  <a:pt x="7" y="157"/>
                  <a:pt x="7" y="156"/>
                  <a:pt x="7" y="156"/>
                </a:cubicBezTo>
                <a:lnTo>
                  <a:pt x="7" y="156"/>
                </a:lnTo>
                <a:cubicBezTo>
                  <a:pt x="5" y="155"/>
                  <a:pt x="4" y="154"/>
                  <a:pt x="3" y="152"/>
                </a:cubicBezTo>
                <a:lnTo>
                  <a:pt x="3" y="152"/>
                </a:lnTo>
                <a:cubicBezTo>
                  <a:pt x="2" y="152"/>
                  <a:pt x="2" y="152"/>
                  <a:pt x="2" y="151"/>
                </a:cubicBezTo>
                <a:lnTo>
                  <a:pt x="2" y="151"/>
                </a:lnTo>
                <a:lnTo>
                  <a:pt x="2" y="151"/>
                </a:lnTo>
                <a:cubicBezTo>
                  <a:pt x="2" y="150"/>
                  <a:pt x="1" y="150"/>
                  <a:pt x="1" y="150"/>
                </a:cubicBezTo>
                <a:lnTo>
                  <a:pt x="1" y="150"/>
                </a:lnTo>
                <a:cubicBezTo>
                  <a:pt x="1" y="149"/>
                  <a:pt x="1" y="149"/>
                  <a:pt x="1" y="148"/>
                </a:cubicBezTo>
                <a:lnTo>
                  <a:pt x="1" y="148"/>
                </a:lnTo>
                <a:cubicBezTo>
                  <a:pt x="1" y="148"/>
                  <a:pt x="1" y="147"/>
                  <a:pt x="0" y="147"/>
                </a:cubicBezTo>
                <a:lnTo>
                  <a:pt x="0" y="147"/>
                </a:lnTo>
                <a:cubicBezTo>
                  <a:pt x="0" y="146"/>
                  <a:pt x="0" y="145"/>
                  <a:pt x="0" y="144"/>
                </a:cubicBezTo>
                <a:lnTo>
                  <a:pt x="0" y="40"/>
                </a:lnTo>
                <a:lnTo>
                  <a:pt x="0" y="40"/>
                </a:lnTo>
                <a:cubicBezTo>
                  <a:pt x="0" y="32"/>
                  <a:pt x="7" y="25"/>
                  <a:pt x="15" y="25"/>
                </a:cubicBezTo>
                <a:lnTo>
                  <a:pt x="15" y="25"/>
                </a:lnTo>
                <a:cubicBezTo>
                  <a:pt x="23" y="25"/>
                  <a:pt x="29" y="32"/>
                  <a:pt x="29" y="40"/>
                </a:cubicBezTo>
                <a:lnTo>
                  <a:pt x="29" y="109"/>
                </a:lnTo>
                <a:lnTo>
                  <a:pt x="132" y="5"/>
                </a:lnTo>
                <a:lnTo>
                  <a:pt x="132" y="5"/>
                </a:lnTo>
                <a:cubicBezTo>
                  <a:pt x="138" y="0"/>
                  <a:pt x="147" y="0"/>
                  <a:pt x="153" y="5"/>
                </a:cubicBezTo>
                <a:close/>
                <a:moveTo>
                  <a:pt x="30" y="138"/>
                </a:moveTo>
                <a:lnTo>
                  <a:pt x="147" y="20"/>
                </a:lnTo>
                <a:lnTo>
                  <a:pt x="147" y="20"/>
                </a:lnTo>
                <a:cubicBezTo>
                  <a:pt x="153" y="14"/>
                  <a:pt x="144" y="5"/>
                  <a:pt x="138" y="11"/>
                </a:cubicBezTo>
                <a:lnTo>
                  <a:pt x="21" y="129"/>
                </a:lnTo>
                <a:lnTo>
                  <a:pt x="21" y="40"/>
                </a:lnTo>
                <a:lnTo>
                  <a:pt x="21" y="40"/>
                </a:lnTo>
                <a:cubicBezTo>
                  <a:pt x="21" y="36"/>
                  <a:pt x="18" y="34"/>
                  <a:pt x="15" y="33"/>
                </a:cubicBezTo>
                <a:lnTo>
                  <a:pt x="15" y="33"/>
                </a:lnTo>
                <a:cubicBezTo>
                  <a:pt x="11" y="33"/>
                  <a:pt x="9" y="36"/>
                  <a:pt x="9" y="40"/>
                </a:cubicBezTo>
                <a:lnTo>
                  <a:pt x="9" y="144"/>
                </a:lnTo>
                <a:lnTo>
                  <a:pt x="9" y="144"/>
                </a:lnTo>
                <a:lnTo>
                  <a:pt x="9" y="145"/>
                </a:lnTo>
                <a:lnTo>
                  <a:pt x="10" y="147"/>
                </a:lnTo>
                <a:lnTo>
                  <a:pt x="10" y="147"/>
                </a:lnTo>
                <a:cubicBezTo>
                  <a:pt x="10" y="148"/>
                  <a:pt x="11" y="149"/>
                  <a:pt x="11" y="149"/>
                </a:cubicBezTo>
                <a:lnTo>
                  <a:pt x="13" y="150"/>
                </a:lnTo>
                <a:lnTo>
                  <a:pt x="13" y="150"/>
                </a:lnTo>
                <a:cubicBezTo>
                  <a:pt x="14" y="150"/>
                  <a:pt x="14" y="150"/>
                  <a:pt x="15" y="150"/>
                </a:cubicBezTo>
                <a:lnTo>
                  <a:pt x="118" y="150"/>
                </a:lnTo>
                <a:lnTo>
                  <a:pt x="118" y="150"/>
                </a:lnTo>
                <a:cubicBezTo>
                  <a:pt x="122" y="150"/>
                  <a:pt x="124" y="148"/>
                  <a:pt x="124" y="144"/>
                </a:cubicBezTo>
                <a:lnTo>
                  <a:pt x="124" y="144"/>
                </a:lnTo>
                <a:cubicBezTo>
                  <a:pt x="124" y="141"/>
                  <a:pt x="122" y="138"/>
                  <a:pt x="118" y="138"/>
                </a:cubicBezTo>
                <a:lnTo>
                  <a:pt x="30" y="13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41462" y="2396510"/>
            <a:ext cx="172478" cy="167815"/>
          </a:xfrm>
          <a:custGeom>
            <a:avLst/>
            <a:gdLst>
              <a:gd name="T0" fmla="*/ 6 w 161"/>
              <a:gd name="T1" fmla="*/ 5 h 160"/>
              <a:gd name="T2" fmla="*/ 130 w 161"/>
              <a:gd name="T3" fmla="*/ 109 h 160"/>
              <a:gd name="T4" fmla="*/ 130 w 161"/>
              <a:gd name="T5" fmla="*/ 40 h 160"/>
              <a:gd name="T6" fmla="*/ 145 w 161"/>
              <a:gd name="T7" fmla="*/ 25 h 160"/>
              <a:gd name="T8" fmla="*/ 160 w 161"/>
              <a:gd name="T9" fmla="*/ 144 h 160"/>
              <a:gd name="T10" fmla="*/ 159 w 161"/>
              <a:gd name="T11" fmla="*/ 147 h 160"/>
              <a:gd name="T12" fmla="*/ 159 w 161"/>
              <a:gd name="T13" fmla="*/ 148 h 160"/>
              <a:gd name="T14" fmla="*/ 159 w 161"/>
              <a:gd name="T15" fmla="*/ 148 h 160"/>
              <a:gd name="T16" fmla="*/ 158 w 161"/>
              <a:gd name="T17" fmla="*/ 150 h 160"/>
              <a:gd name="T18" fmla="*/ 158 w 161"/>
              <a:gd name="T19" fmla="*/ 151 h 160"/>
              <a:gd name="T20" fmla="*/ 157 w 161"/>
              <a:gd name="T21" fmla="*/ 152 h 160"/>
              <a:gd name="T22" fmla="*/ 153 w 161"/>
              <a:gd name="T23" fmla="*/ 156 h 160"/>
              <a:gd name="T24" fmla="*/ 152 w 161"/>
              <a:gd name="T25" fmla="*/ 157 h 160"/>
              <a:gd name="T26" fmla="*/ 152 w 161"/>
              <a:gd name="T27" fmla="*/ 157 h 160"/>
              <a:gd name="T28" fmla="*/ 150 w 161"/>
              <a:gd name="T29" fmla="*/ 158 h 160"/>
              <a:gd name="T30" fmla="*/ 149 w 161"/>
              <a:gd name="T31" fmla="*/ 158 h 160"/>
              <a:gd name="T32" fmla="*/ 148 w 161"/>
              <a:gd name="T33" fmla="*/ 158 h 160"/>
              <a:gd name="T34" fmla="*/ 41 w 161"/>
              <a:gd name="T35" fmla="*/ 159 h 160"/>
              <a:gd name="T36" fmla="*/ 26 w 161"/>
              <a:gd name="T37" fmla="*/ 144 h 160"/>
              <a:gd name="T38" fmla="*/ 41 w 161"/>
              <a:gd name="T39" fmla="*/ 130 h 160"/>
              <a:gd name="T40" fmla="*/ 6 w 161"/>
              <a:gd name="T41" fmla="*/ 26 h 160"/>
              <a:gd name="T42" fmla="*/ 6 w 161"/>
              <a:gd name="T43" fmla="*/ 5 h 160"/>
              <a:gd name="T44" fmla="*/ 21 w 161"/>
              <a:gd name="T45" fmla="*/ 11 h 160"/>
              <a:gd name="T46" fmla="*/ 12 w 161"/>
              <a:gd name="T47" fmla="*/ 20 h 160"/>
              <a:gd name="T48" fmla="*/ 41 w 161"/>
              <a:gd name="T49" fmla="*/ 138 h 160"/>
              <a:gd name="T50" fmla="*/ 34 w 161"/>
              <a:gd name="T51" fmla="*/ 144 h 160"/>
              <a:gd name="T52" fmla="*/ 41 w 161"/>
              <a:gd name="T53" fmla="*/ 150 h 160"/>
              <a:gd name="T54" fmla="*/ 145 w 161"/>
              <a:gd name="T55" fmla="*/ 150 h 160"/>
              <a:gd name="T56" fmla="*/ 148 w 161"/>
              <a:gd name="T57" fmla="*/ 149 h 160"/>
              <a:gd name="T58" fmla="*/ 150 w 161"/>
              <a:gd name="T59" fmla="*/ 148 h 160"/>
              <a:gd name="T60" fmla="*/ 151 w 161"/>
              <a:gd name="T61" fmla="*/ 145 h 160"/>
              <a:gd name="T62" fmla="*/ 151 w 161"/>
              <a:gd name="T63" fmla="*/ 40 h 160"/>
              <a:gd name="T64" fmla="*/ 145 w 161"/>
              <a:gd name="T65" fmla="*/ 33 h 160"/>
              <a:gd name="T66" fmla="*/ 139 w 161"/>
              <a:gd name="T67" fmla="*/ 4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1" h="160">
                <a:moveTo>
                  <a:pt x="6" y="5"/>
                </a:moveTo>
                <a:lnTo>
                  <a:pt x="6" y="5"/>
                </a:lnTo>
                <a:cubicBezTo>
                  <a:pt x="12" y="0"/>
                  <a:pt x="21" y="0"/>
                  <a:pt x="27" y="5"/>
                </a:cubicBezTo>
                <a:lnTo>
                  <a:pt x="130" y="109"/>
                </a:lnTo>
                <a:lnTo>
                  <a:pt x="130" y="40"/>
                </a:lnTo>
                <a:lnTo>
                  <a:pt x="130" y="40"/>
                </a:lnTo>
                <a:cubicBezTo>
                  <a:pt x="131" y="32"/>
                  <a:pt x="137" y="25"/>
                  <a:pt x="145" y="25"/>
                </a:cubicBezTo>
                <a:lnTo>
                  <a:pt x="145" y="25"/>
                </a:lnTo>
                <a:cubicBezTo>
                  <a:pt x="153" y="25"/>
                  <a:pt x="159" y="32"/>
                  <a:pt x="159" y="40"/>
                </a:cubicBezTo>
                <a:lnTo>
                  <a:pt x="160" y="144"/>
                </a:lnTo>
                <a:lnTo>
                  <a:pt x="160" y="144"/>
                </a:lnTo>
                <a:cubicBezTo>
                  <a:pt x="160" y="145"/>
                  <a:pt x="159" y="146"/>
                  <a:pt x="159" y="147"/>
                </a:cubicBezTo>
                <a:lnTo>
                  <a:pt x="159" y="147"/>
                </a:lnTo>
                <a:lnTo>
                  <a:pt x="159" y="148"/>
                </a:lnTo>
                <a:lnTo>
                  <a:pt x="159" y="148"/>
                </a:lnTo>
                <a:lnTo>
                  <a:pt x="159" y="148"/>
                </a:lnTo>
                <a:cubicBezTo>
                  <a:pt x="159" y="149"/>
                  <a:pt x="159" y="149"/>
                  <a:pt x="158" y="150"/>
                </a:cubicBezTo>
                <a:lnTo>
                  <a:pt x="158" y="150"/>
                </a:lnTo>
                <a:cubicBezTo>
                  <a:pt x="158" y="150"/>
                  <a:pt x="158" y="150"/>
                  <a:pt x="158" y="151"/>
                </a:cubicBezTo>
                <a:lnTo>
                  <a:pt x="158" y="151"/>
                </a:lnTo>
                <a:lnTo>
                  <a:pt x="158" y="151"/>
                </a:lnTo>
                <a:cubicBezTo>
                  <a:pt x="157" y="152"/>
                  <a:pt x="157" y="152"/>
                  <a:pt x="157" y="152"/>
                </a:cubicBezTo>
                <a:lnTo>
                  <a:pt x="157" y="152"/>
                </a:lnTo>
                <a:cubicBezTo>
                  <a:pt x="156" y="154"/>
                  <a:pt x="155" y="155"/>
                  <a:pt x="153" y="156"/>
                </a:cubicBezTo>
                <a:lnTo>
                  <a:pt x="153" y="156"/>
                </a:lnTo>
                <a:lnTo>
                  <a:pt x="152" y="157"/>
                </a:lnTo>
                <a:lnTo>
                  <a:pt x="152" y="157"/>
                </a:lnTo>
                <a:lnTo>
                  <a:pt x="152" y="157"/>
                </a:lnTo>
                <a:cubicBezTo>
                  <a:pt x="151" y="157"/>
                  <a:pt x="151" y="157"/>
                  <a:pt x="150" y="158"/>
                </a:cubicBezTo>
                <a:lnTo>
                  <a:pt x="150" y="158"/>
                </a:lnTo>
                <a:cubicBezTo>
                  <a:pt x="150" y="158"/>
                  <a:pt x="150" y="158"/>
                  <a:pt x="149" y="158"/>
                </a:cubicBezTo>
                <a:lnTo>
                  <a:pt x="149" y="158"/>
                </a:lnTo>
                <a:cubicBezTo>
                  <a:pt x="148" y="158"/>
                  <a:pt x="148" y="158"/>
                  <a:pt x="148" y="158"/>
                </a:cubicBezTo>
                <a:lnTo>
                  <a:pt x="148" y="158"/>
                </a:lnTo>
                <a:cubicBezTo>
                  <a:pt x="147" y="159"/>
                  <a:pt x="146" y="159"/>
                  <a:pt x="145" y="159"/>
                </a:cubicBezTo>
                <a:lnTo>
                  <a:pt x="41" y="159"/>
                </a:lnTo>
                <a:lnTo>
                  <a:pt x="41" y="159"/>
                </a:lnTo>
                <a:cubicBezTo>
                  <a:pt x="32" y="159"/>
                  <a:pt x="26" y="152"/>
                  <a:pt x="26" y="144"/>
                </a:cubicBezTo>
                <a:lnTo>
                  <a:pt x="26" y="144"/>
                </a:lnTo>
                <a:cubicBezTo>
                  <a:pt x="26" y="136"/>
                  <a:pt x="33" y="130"/>
                  <a:pt x="41" y="130"/>
                </a:cubicBezTo>
                <a:lnTo>
                  <a:pt x="109" y="129"/>
                </a:lnTo>
                <a:lnTo>
                  <a:pt x="6" y="26"/>
                </a:lnTo>
                <a:lnTo>
                  <a:pt x="6" y="26"/>
                </a:lnTo>
                <a:cubicBezTo>
                  <a:pt x="0" y="20"/>
                  <a:pt x="0" y="11"/>
                  <a:pt x="6" y="5"/>
                </a:cubicBezTo>
                <a:close/>
                <a:moveTo>
                  <a:pt x="139" y="129"/>
                </a:moveTo>
                <a:lnTo>
                  <a:pt x="21" y="11"/>
                </a:lnTo>
                <a:lnTo>
                  <a:pt x="21" y="11"/>
                </a:lnTo>
                <a:cubicBezTo>
                  <a:pt x="15" y="5"/>
                  <a:pt x="6" y="14"/>
                  <a:pt x="12" y="20"/>
                </a:cubicBezTo>
                <a:lnTo>
                  <a:pt x="130" y="138"/>
                </a:lnTo>
                <a:lnTo>
                  <a:pt x="41" y="138"/>
                </a:lnTo>
                <a:lnTo>
                  <a:pt x="41" y="138"/>
                </a:lnTo>
                <a:cubicBezTo>
                  <a:pt x="37" y="138"/>
                  <a:pt x="34" y="141"/>
                  <a:pt x="34" y="144"/>
                </a:cubicBezTo>
                <a:lnTo>
                  <a:pt x="34" y="144"/>
                </a:lnTo>
                <a:cubicBezTo>
                  <a:pt x="34" y="148"/>
                  <a:pt x="37" y="150"/>
                  <a:pt x="41" y="150"/>
                </a:cubicBezTo>
                <a:lnTo>
                  <a:pt x="145" y="150"/>
                </a:lnTo>
                <a:lnTo>
                  <a:pt x="145" y="150"/>
                </a:lnTo>
                <a:lnTo>
                  <a:pt x="146" y="150"/>
                </a:lnTo>
                <a:lnTo>
                  <a:pt x="148" y="149"/>
                </a:lnTo>
                <a:lnTo>
                  <a:pt x="148" y="149"/>
                </a:lnTo>
                <a:cubicBezTo>
                  <a:pt x="149" y="149"/>
                  <a:pt x="150" y="148"/>
                  <a:pt x="150" y="148"/>
                </a:cubicBezTo>
                <a:lnTo>
                  <a:pt x="151" y="145"/>
                </a:lnTo>
                <a:lnTo>
                  <a:pt x="151" y="145"/>
                </a:lnTo>
                <a:cubicBezTo>
                  <a:pt x="151" y="145"/>
                  <a:pt x="151" y="145"/>
                  <a:pt x="151" y="144"/>
                </a:cubicBezTo>
                <a:lnTo>
                  <a:pt x="151" y="40"/>
                </a:lnTo>
                <a:lnTo>
                  <a:pt x="151" y="40"/>
                </a:lnTo>
                <a:cubicBezTo>
                  <a:pt x="151" y="36"/>
                  <a:pt x="148" y="33"/>
                  <a:pt x="145" y="33"/>
                </a:cubicBezTo>
                <a:lnTo>
                  <a:pt x="145" y="33"/>
                </a:lnTo>
                <a:cubicBezTo>
                  <a:pt x="141" y="34"/>
                  <a:pt x="139" y="36"/>
                  <a:pt x="139" y="40"/>
                </a:cubicBezTo>
                <a:lnTo>
                  <a:pt x="139" y="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52003" y="3319491"/>
            <a:ext cx="181799" cy="181798"/>
          </a:xfrm>
          <a:custGeom>
            <a:avLst/>
            <a:gdLst>
              <a:gd name="T0" fmla="*/ 158 w 171"/>
              <a:gd name="T1" fmla="*/ 61 h 171"/>
              <a:gd name="T2" fmla="*/ 158 w 171"/>
              <a:gd name="T3" fmla="*/ 61 h 171"/>
              <a:gd name="T4" fmla="*/ 162 w 171"/>
              <a:gd name="T5" fmla="*/ 72 h 171"/>
              <a:gd name="T6" fmla="*/ 169 w 171"/>
              <a:gd name="T7" fmla="*/ 150 h 171"/>
              <a:gd name="T8" fmla="*/ 169 w 171"/>
              <a:gd name="T9" fmla="*/ 150 h 171"/>
              <a:gd name="T10" fmla="*/ 150 w 171"/>
              <a:gd name="T11" fmla="*/ 169 h 171"/>
              <a:gd name="T12" fmla="*/ 72 w 171"/>
              <a:gd name="T13" fmla="*/ 162 h 171"/>
              <a:gd name="T14" fmla="*/ 72 w 171"/>
              <a:gd name="T15" fmla="*/ 162 h 171"/>
              <a:gd name="T16" fmla="*/ 62 w 171"/>
              <a:gd name="T17" fmla="*/ 158 h 171"/>
              <a:gd name="T18" fmla="*/ 62 w 171"/>
              <a:gd name="T19" fmla="*/ 158 h 171"/>
              <a:gd name="T20" fmla="*/ 63 w 171"/>
              <a:gd name="T21" fmla="*/ 137 h 171"/>
              <a:gd name="T22" fmla="*/ 90 w 171"/>
              <a:gd name="T23" fmla="*/ 111 h 171"/>
              <a:gd name="T24" fmla="*/ 13 w 171"/>
              <a:gd name="T25" fmla="*/ 34 h 171"/>
              <a:gd name="T26" fmla="*/ 13 w 171"/>
              <a:gd name="T27" fmla="*/ 34 h 171"/>
              <a:gd name="T28" fmla="*/ 34 w 171"/>
              <a:gd name="T29" fmla="*/ 14 h 171"/>
              <a:gd name="T30" fmla="*/ 110 w 171"/>
              <a:gd name="T31" fmla="*/ 90 h 171"/>
              <a:gd name="T32" fmla="*/ 138 w 171"/>
              <a:gd name="T33" fmla="*/ 63 h 171"/>
              <a:gd name="T34" fmla="*/ 138 w 171"/>
              <a:gd name="T35" fmla="*/ 63 h 171"/>
              <a:gd name="T36" fmla="*/ 158 w 171"/>
              <a:gd name="T37" fmla="*/ 61 h 171"/>
              <a:gd name="T38" fmla="*/ 67 w 171"/>
              <a:gd name="T39" fmla="*/ 152 h 171"/>
              <a:gd name="T40" fmla="*/ 67 w 171"/>
              <a:gd name="T41" fmla="*/ 152 h 171"/>
              <a:gd name="T42" fmla="*/ 72 w 171"/>
              <a:gd name="T43" fmla="*/ 154 h 171"/>
              <a:gd name="T44" fmla="*/ 150 w 171"/>
              <a:gd name="T45" fmla="*/ 161 h 171"/>
              <a:gd name="T46" fmla="*/ 150 w 171"/>
              <a:gd name="T47" fmla="*/ 161 h 171"/>
              <a:gd name="T48" fmla="*/ 161 w 171"/>
              <a:gd name="T49" fmla="*/ 151 h 171"/>
              <a:gd name="T50" fmla="*/ 154 w 171"/>
              <a:gd name="T51" fmla="*/ 72 h 171"/>
              <a:gd name="T52" fmla="*/ 154 w 171"/>
              <a:gd name="T53" fmla="*/ 72 h 171"/>
              <a:gd name="T54" fmla="*/ 152 w 171"/>
              <a:gd name="T55" fmla="*/ 67 h 171"/>
              <a:gd name="T56" fmla="*/ 152 w 171"/>
              <a:gd name="T57" fmla="*/ 67 h 171"/>
              <a:gd name="T58" fmla="*/ 143 w 171"/>
              <a:gd name="T59" fmla="*/ 69 h 171"/>
              <a:gd name="T60" fmla="*/ 110 w 171"/>
              <a:gd name="T61" fmla="*/ 102 h 171"/>
              <a:gd name="T62" fmla="*/ 29 w 171"/>
              <a:gd name="T63" fmla="*/ 20 h 171"/>
              <a:gd name="T64" fmla="*/ 29 w 171"/>
              <a:gd name="T65" fmla="*/ 20 h 171"/>
              <a:gd name="T66" fmla="*/ 20 w 171"/>
              <a:gd name="T67" fmla="*/ 28 h 171"/>
              <a:gd name="T68" fmla="*/ 101 w 171"/>
              <a:gd name="T69" fmla="*/ 111 h 171"/>
              <a:gd name="T70" fmla="*/ 69 w 171"/>
              <a:gd name="T71" fmla="*/ 143 h 171"/>
              <a:gd name="T72" fmla="*/ 69 w 171"/>
              <a:gd name="T73" fmla="*/ 143 h 171"/>
              <a:gd name="T74" fmla="*/ 67 w 171"/>
              <a:gd name="T75" fmla="*/ 152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1" h="171">
                <a:moveTo>
                  <a:pt x="158" y="61"/>
                </a:moveTo>
                <a:lnTo>
                  <a:pt x="158" y="61"/>
                </a:lnTo>
                <a:cubicBezTo>
                  <a:pt x="160" y="64"/>
                  <a:pt x="162" y="68"/>
                  <a:pt x="162" y="72"/>
                </a:cubicBezTo>
                <a:lnTo>
                  <a:pt x="169" y="150"/>
                </a:lnTo>
                <a:lnTo>
                  <a:pt x="169" y="150"/>
                </a:lnTo>
                <a:cubicBezTo>
                  <a:pt x="170" y="161"/>
                  <a:pt x="161" y="170"/>
                  <a:pt x="150" y="169"/>
                </a:cubicBezTo>
                <a:lnTo>
                  <a:pt x="72" y="162"/>
                </a:lnTo>
                <a:lnTo>
                  <a:pt x="72" y="162"/>
                </a:lnTo>
                <a:cubicBezTo>
                  <a:pt x="68" y="162"/>
                  <a:pt x="64" y="160"/>
                  <a:pt x="62" y="158"/>
                </a:cubicBezTo>
                <a:lnTo>
                  <a:pt x="62" y="158"/>
                </a:lnTo>
                <a:cubicBezTo>
                  <a:pt x="56" y="152"/>
                  <a:pt x="57" y="143"/>
                  <a:pt x="63" y="137"/>
                </a:cubicBezTo>
                <a:lnTo>
                  <a:pt x="90" y="111"/>
                </a:lnTo>
                <a:lnTo>
                  <a:pt x="13" y="34"/>
                </a:lnTo>
                <a:lnTo>
                  <a:pt x="13" y="34"/>
                </a:lnTo>
                <a:cubicBezTo>
                  <a:pt x="0" y="21"/>
                  <a:pt x="21" y="0"/>
                  <a:pt x="34" y="14"/>
                </a:cubicBezTo>
                <a:lnTo>
                  <a:pt x="110" y="90"/>
                </a:lnTo>
                <a:lnTo>
                  <a:pt x="138" y="63"/>
                </a:lnTo>
                <a:lnTo>
                  <a:pt x="138" y="63"/>
                </a:lnTo>
                <a:cubicBezTo>
                  <a:pt x="142" y="56"/>
                  <a:pt x="152" y="56"/>
                  <a:pt x="158" y="61"/>
                </a:cubicBezTo>
                <a:close/>
                <a:moveTo>
                  <a:pt x="67" y="152"/>
                </a:moveTo>
                <a:lnTo>
                  <a:pt x="67" y="152"/>
                </a:lnTo>
                <a:cubicBezTo>
                  <a:pt x="69" y="153"/>
                  <a:pt x="71" y="154"/>
                  <a:pt x="72" y="154"/>
                </a:cubicBezTo>
                <a:lnTo>
                  <a:pt x="150" y="161"/>
                </a:lnTo>
                <a:lnTo>
                  <a:pt x="150" y="161"/>
                </a:lnTo>
                <a:cubicBezTo>
                  <a:pt x="156" y="161"/>
                  <a:pt x="161" y="156"/>
                  <a:pt x="161" y="151"/>
                </a:cubicBezTo>
                <a:lnTo>
                  <a:pt x="154" y="72"/>
                </a:lnTo>
                <a:lnTo>
                  <a:pt x="154" y="72"/>
                </a:lnTo>
                <a:cubicBezTo>
                  <a:pt x="153" y="70"/>
                  <a:pt x="153" y="69"/>
                  <a:pt x="152" y="67"/>
                </a:cubicBezTo>
                <a:lnTo>
                  <a:pt x="152" y="67"/>
                </a:lnTo>
                <a:cubicBezTo>
                  <a:pt x="150" y="66"/>
                  <a:pt x="147" y="65"/>
                  <a:pt x="143" y="69"/>
                </a:cubicBezTo>
                <a:lnTo>
                  <a:pt x="110" y="102"/>
                </a:lnTo>
                <a:lnTo>
                  <a:pt x="29" y="20"/>
                </a:lnTo>
                <a:lnTo>
                  <a:pt x="29" y="20"/>
                </a:lnTo>
                <a:cubicBezTo>
                  <a:pt x="23" y="14"/>
                  <a:pt x="13" y="23"/>
                  <a:pt x="20" y="28"/>
                </a:cubicBezTo>
                <a:lnTo>
                  <a:pt x="101" y="111"/>
                </a:lnTo>
                <a:lnTo>
                  <a:pt x="69" y="143"/>
                </a:lnTo>
                <a:lnTo>
                  <a:pt x="69" y="143"/>
                </a:lnTo>
                <a:cubicBezTo>
                  <a:pt x="65" y="147"/>
                  <a:pt x="66" y="150"/>
                  <a:pt x="67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53904" y="3305505"/>
            <a:ext cx="214430" cy="219093"/>
          </a:xfrm>
          <a:custGeom>
            <a:avLst/>
            <a:gdLst>
              <a:gd name="T0" fmla="*/ 16 w 203"/>
              <a:gd name="T1" fmla="*/ 126 h 209"/>
              <a:gd name="T2" fmla="*/ 30 w 203"/>
              <a:gd name="T3" fmla="*/ 66 h 209"/>
              <a:gd name="T4" fmla="*/ 31 w 203"/>
              <a:gd name="T5" fmla="*/ 63 h 209"/>
              <a:gd name="T6" fmla="*/ 34 w 203"/>
              <a:gd name="T7" fmla="*/ 62 h 209"/>
              <a:gd name="T8" fmla="*/ 137 w 203"/>
              <a:gd name="T9" fmla="*/ 83 h 209"/>
              <a:gd name="T10" fmla="*/ 147 w 203"/>
              <a:gd name="T11" fmla="*/ 95 h 209"/>
              <a:gd name="T12" fmla="*/ 155 w 203"/>
              <a:gd name="T13" fmla="*/ 91 h 209"/>
              <a:gd name="T14" fmla="*/ 196 w 203"/>
              <a:gd name="T15" fmla="*/ 58 h 209"/>
              <a:gd name="T16" fmla="*/ 155 w 203"/>
              <a:gd name="T17" fmla="*/ 3 h 209"/>
              <a:gd name="T18" fmla="*/ 147 w 203"/>
              <a:gd name="T19" fmla="*/ 0 h 209"/>
              <a:gd name="T20" fmla="*/ 137 w 203"/>
              <a:gd name="T21" fmla="*/ 12 h 209"/>
              <a:gd name="T22" fmla="*/ 35 w 203"/>
              <a:gd name="T23" fmla="*/ 33 h 209"/>
              <a:gd name="T24" fmla="*/ 34 w 203"/>
              <a:gd name="T25" fmla="*/ 33 h 209"/>
              <a:gd name="T26" fmla="*/ 11 w 203"/>
              <a:gd name="T27" fmla="*/ 42 h 209"/>
              <a:gd name="T28" fmla="*/ 1 w 203"/>
              <a:gd name="T29" fmla="*/ 111 h 209"/>
              <a:gd name="T30" fmla="*/ 16 w 203"/>
              <a:gd name="T31" fmla="*/ 126 h 209"/>
              <a:gd name="T32" fmla="*/ 10 w 203"/>
              <a:gd name="T33" fmla="*/ 66 h 209"/>
              <a:gd name="T34" fmla="*/ 16 w 203"/>
              <a:gd name="T35" fmla="*/ 48 h 209"/>
              <a:gd name="T36" fmla="*/ 34 w 203"/>
              <a:gd name="T37" fmla="*/ 41 h 209"/>
              <a:gd name="T38" fmla="*/ 145 w 203"/>
              <a:gd name="T39" fmla="*/ 12 h 209"/>
              <a:gd name="T40" fmla="*/ 147 w 203"/>
              <a:gd name="T41" fmla="*/ 9 h 209"/>
              <a:gd name="T42" fmla="*/ 150 w 203"/>
              <a:gd name="T43" fmla="*/ 10 h 209"/>
              <a:gd name="T44" fmla="*/ 190 w 203"/>
              <a:gd name="T45" fmla="*/ 44 h 209"/>
              <a:gd name="T46" fmla="*/ 150 w 203"/>
              <a:gd name="T47" fmla="*/ 85 h 209"/>
              <a:gd name="T48" fmla="*/ 147 w 203"/>
              <a:gd name="T49" fmla="*/ 86 h 209"/>
              <a:gd name="T50" fmla="*/ 145 w 203"/>
              <a:gd name="T51" fmla="*/ 83 h 209"/>
              <a:gd name="T52" fmla="*/ 34 w 203"/>
              <a:gd name="T53" fmla="*/ 54 h 209"/>
              <a:gd name="T54" fmla="*/ 33 w 203"/>
              <a:gd name="T55" fmla="*/ 54 h 209"/>
              <a:gd name="T56" fmla="*/ 25 w 203"/>
              <a:gd name="T57" fmla="*/ 57 h 209"/>
              <a:gd name="T58" fmla="*/ 22 w 203"/>
              <a:gd name="T59" fmla="*/ 111 h 209"/>
              <a:gd name="T60" fmla="*/ 10 w 203"/>
              <a:gd name="T61" fmla="*/ 111 h 209"/>
              <a:gd name="T62" fmla="*/ 186 w 203"/>
              <a:gd name="T63" fmla="*/ 82 h 209"/>
              <a:gd name="T64" fmla="*/ 171 w 203"/>
              <a:gd name="T65" fmla="*/ 97 h 209"/>
              <a:gd name="T66" fmla="*/ 171 w 203"/>
              <a:gd name="T67" fmla="*/ 143 h 209"/>
              <a:gd name="T68" fmla="*/ 171 w 203"/>
              <a:gd name="T69" fmla="*/ 146 h 209"/>
              <a:gd name="T70" fmla="*/ 65 w 203"/>
              <a:gd name="T71" fmla="*/ 146 h 209"/>
              <a:gd name="T72" fmla="*/ 65 w 203"/>
              <a:gd name="T73" fmla="*/ 126 h 209"/>
              <a:gd name="T74" fmla="*/ 55 w 203"/>
              <a:gd name="T75" fmla="*/ 114 h 209"/>
              <a:gd name="T76" fmla="*/ 6 w 203"/>
              <a:gd name="T77" fmla="*/ 151 h 209"/>
              <a:gd name="T78" fmla="*/ 6 w 203"/>
              <a:gd name="T79" fmla="*/ 171 h 209"/>
              <a:gd name="T80" fmla="*/ 47 w 203"/>
              <a:gd name="T81" fmla="*/ 205 h 209"/>
              <a:gd name="T82" fmla="*/ 55 w 203"/>
              <a:gd name="T83" fmla="*/ 208 h 209"/>
              <a:gd name="T84" fmla="*/ 65 w 203"/>
              <a:gd name="T85" fmla="*/ 176 h 209"/>
              <a:gd name="T86" fmla="*/ 168 w 203"/>
              <a:gd name="T87" fmla="*/ 176 h 209"/>
              <a:gd name="T88" fmla="*/ 191 w 203"/>
              <a:gd name="T89" fmla="*/ 167 h 209"/>
              <a:gd name="T90" fmla="*/ 200 w 203"/>
              <a:gd name="T91" fmla="*/ 143 h 209"/>
              <a:gd name="T92" fmla="*/ 200 w 203"/>
              <a:gd name="T93" fmla="*/ 97 h 209"/>
              <a:gd name="T94" fmla="*/ 192 w 203"/>
              <a:gd name="T95" fmla="*/ 143 h 209"/>
              <a:gd name="T96" fmla="*/ 185 w 203"/>
              <a:gd name="T97" fmla="*/ 161 h 209"/>
              <a:gd name="T98" fmla="*/ 168 w 203"/>
              <a:gd name="T99" fmla="*/ 167 h 209"/>
              <a:gd name="T100" fmla="*/ 57 w 203"/>
              <a:gd name="T101" fmla="*/ 196 h 209"/>
              <a:gd name="T102" fmla="*/ 55 w 203"/>
              <a:gd name="T103" fmla="*/ 200 h 209"/>
              <a:gd name="T104" fmla="*/ 52 w 203"/>
              <a:gd name="T105" fmla="*/ 199 h 209"/>
              <a:gd name="T106" fmla="*/ 12 w 203"/>
              <a:gd name="T107" fmla="*/ 165 h 209"/>
              <a:gd name="T108" fmla="*/ 52 w 203"/>
              <a:gd name="T109" fmla="*/ 123 h 209"/>
              <a:gd name="T110" fmla="*/ 55 w 203"/>
              <a:gd name="T111" fmla="*/ 122 h 209"/>
              <a:gd name="T112" fmla="*/ 57 w 203"/>
              <a:gd name="T113" fmla="*/ 126 h 209"/>
              <a:gd name="T114" fmla="*/ 168 w 203"/>
              <a:gd name="T115" fmla="*/ 155 h 209"/>
              <a:gd name="T116" fmla="*/ 176 w 203"/>
              <a:gd name="T117" fmla="*/ 151 h 209"/>
              <a:gd name="T118" fmla="*/ 179 w 203"/>
              <a:gd name="T119" fmla="*/ 143 h 209"/>
              <a:gd name="T120" fmla="*/ 179 w 203"/>
              <a:gd name="T121" fmla="*/ 97 h 209"/>
              <a:gd name="T122" fmla="*/ 192 w 203"/>
              <a:gd name="T123" fmla="*/ 143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3" h="209">
                <a:moveTo>
                  <a:pt x="16" y="126"/>
                </a:moveTo>
                <a:lnTo>
                  <a:pt x="16" y="126"/>
                </a:lnTo>
                <a:cubicBezTo>
                  <a:pt x="24" y="126"/>
                  <a:pt x="30" y="120"/>
                  <a:pt x="30" y="112"/>
                </a:cubicBezTo>
                <a:lnTo>
                  <a:pt x="30" y="66"/>
                </a:lnTo>
                <a:lnTo>
                  <a:pt x="30" y="66"/>
                </a:lnTo>
                <a:cubicBezTo>
                  <a:pt x="30" y="65"/>
                  <a:pt x="30" y="64"/>
                  <a:pt x="31" y="63"/>
                </a:cubicBezTo>
                <a:lnTo>
                  <a:pt x="31" y="63"/>
                </a:lnTo>
                <a:cubicBezTo>
                  <a:pt x="32" y="62"/>
                  <a:pt x="33" y="62"/>
                  <a:pt x="34" y="62"/>
                </a:cubicBezTo>
                <a:lnTo>
                  <a:pt x="137" y="62"/>
                </a:lnTo>
                <a:lnTo>
                  <a:pt x="137" y="83"/>
                </a:lnTo>
                <a:lnTo>
                  <a:pt x="137" y="83"/>
                </a:lnTo>
                <a:cubicBezTo>
                  <a:pt x="136" y="89"/>
                  <a:pt x="141" y="94"/>
                  <a:pt x="147" y="95"/>
                </a:cubicBezTo>
                <a:lnTo>
                  <a:pt x="147" y="95"/>
                </a:lnTo>
                <a:cubicBezTo>
                  <a:pt x="150" y="94"/>
                  <a:pt x="153" y="93"/>
                  <a:pt x="155" y="91"/>
                </a:cubicBezTo>
                <a:lnTo>
                  <a:pt x="196" y="58"/>
                </a:lnTo>
                <a:lnTo>
                  <a:pt x="196" y="58"/>
                </a:lnTo>
                <a:cubicBezTo>
                  <a:pt x="202" y="52"/>
                  <a:pt x="202" y="43"/>
                  <a:pt x="196" y="37"/>
                </a:cubicBezTo>
                <a:lnTo>
                  <a:pt x="155" y="3"/>
                </a:lnTo>
                <a:lnTo>
                  <a:pt x="155" y="3"/>
                </a:lnTo>
                <a:cubicBezTo>
                  <a:pt x="153" y="2"/>
                  <a:pt x="150" y="0"/>
                  <a:pt x="147" y="0"/>
                </a:cubicBezTo>
                <a:lnTo>
                  <a:pt x="147" y="0"/>
                </a:lnTo>
                <a:cubicBezTo>
                  <a:pt x="141" y="0"/>
                  <a:pt x="136" y="6"/>
                  <a:pt x="137" y="12"/>
                </a:cubicBezTo>
                <a:lnTo>
                  <a:pt x="137" y="33"/>
                </a:lnTo>
                <a:lnTo>
                  <a:pt x="35" y="33"/>
                </a:lnTo>
                <a:lnTo>
                  <a:pt x="34" y="33"/>
                </a:lnTo>
                <a:lnTo>
                  <a:pt x="34" y="33"/>
                </a:lnTo>
                <a:cubicBezTo>
                  <a:pt x="25" y="33"/>
                  <a:pt x="17" y="36"/>
                  <a:pt x="11" y="42"/>
                </a:cubicBezTo>
                <a:lnTo>
                  <a:pt x="11" y="42"/>
                </a:lnTo>
                <a:cubicBezTo>
                  <a:pt x="4" y="48"/>
                  <a:pt x="1" y="57"/>
                  <a:pt x="1" y="66"/>
                </a:cubicBezTo>
                <a:lnTo>
                  <a:pt x="1" y="111"/>
                </a:lnTo>
                <a:lnTo>
                  <a:pt x="1" y="111"/>
                </a:lnTo>
                <a:cubicBezTo>
                  <a:pt x="1" y="120"/>
                  <a:pt x="8" y="126"/>
                  <a:pt x="16" y="126"/>
                </a:cubicBezTo>
                <a:close/>
                <a:moveTo>
                  <a:pt x="10" y="66"/>
                </a:moveTo>
                <a:lnTo>
                  <a:pt x="10" y="66"/>
                </a:lnTo>
                <a:cubicBezTo>
                  <a:pt x="9" y="59"/>
                  <a:pt x="12" y="53"/>
                  <a:pt x="16" y="48"/>
                </a:cubicBezTo>
                <a:lnTo>
                  <a:pt x="16" y="48"/>
                </a:lnTo>
                <a:cubicBezTo>
                  <a:pt x="21" y="44"/>
                  <a:pt x="27" y="41"/>
                  <a:pt x="34" y="41"/>
                </a:cubicBezTo>
                <a:lnTo>
                  <a:pt x="34" y="41"/>
                </a:lnTo>
                <a:lnTo>
                  <a:pt x="145" y="41"/>
                </a:lnTo>
                <a:lnTo>
                  <a:pt x="145" y="12"/>
                </a:lnTo>
                <a:lnTo>
                  <a:pt x="145" y="12"/>
                </a:lnTo>
                <a:cubicBezTo>
                  <a:pt x="145" y="10"/>
                  <a:pt x="146" y="9"/>
                  <a:pt x="147" y="9"/>
                </a:cubicBezTo>
                <a:lnTo>
                  <a:pt x="147" y="9"/>
                </a:lnTo>
                <a:cubicBezTo>
                  <a:pt x="148" y="9"/>
                  <a:pt x="149" y="9"/>
                  <a:pt x="150" y="10"/>
                </a:cubicBezTo>
                <a:lnTo>
                  <a:pt x="190" y="44"/>
                </a:lnTo>
                <a:lnTo>
                  <a:pt x="190" y="44"/>
                </a:lnTo>
                <a:cubicBezTo>
                  <a:pt x="193" y="46"/>
                  <a:pt x="193" y="49"/>
                  <a:pt x="190" y="51"/>
                </a:cubicBezTo>
                <a:lnTo>
                  <a:pt x="150" y="85"/>
                </a:lnTo>
                <a:lnTo>
                  <a:pt x="150" y="85"/>
                </a:lnTo>
                <a:cubicBezTo>
                  <a:pt x="149" y="86"/>
                  <a:pt x="148" y="86"/>
                  <a:pt x="147" y="86"/>
                </a:cubicBezTo>
                <a:lnTo>
                  <a:pt x="147" y="86"/>
                </a:lnTo>
                <a:cubicBezTo>
                  <a:pt x="146" y="86"/>
                  <a:pt x="145" y="85"/>
                  <a:pt x="145" y="83"/>
                </a:cubicBezTo>
                <a:lnTo>
                  <a:pt x="145" y="54"/>
                </a:lnTo>
                <a:lnTo>
                  <a:pt x="34" y="54"/>
                </a:lnTo>
                <a:lnTo>
                  <a:pt x="33" y="54"/>
                </a:lnTo>
                <a:lnTo>
                  <a:pt x="33" y="54"/>
                </a:lnTo>
                <a:cubicBezTo>
                  <a:pt x="30" y="54"/>
                  <a:pt x="27" y="55"/>
                  <a:pt x="25" y="57"/>
                </a:cubicBezTo>
                <a:lnTo>
                  <a:pt x="25" y="57"/>
                </a:lnTo>
                <a:cubicBezTo>
                  <a:pt x="23" y="59"/>
                  <a:pt x="22" y="63"/>
                  <a:pt x="22" y="66"/>
                </a:cubicBezTo>
                <a:lnTo>
                  <a:pt x="22" y="111"/>
                </a:lnTo>
                <a:lnTo>
                  <a:pt x="22" y="111"/>
                </a:lnTo>
                <a:cubicBezTo>
                  <a:pt x="22" y="120"/>
                  <a:pt x="10" y="120"/>
                  <a:pt x="10" y="111"/>
                </a:cubicBezTo>
                <a:lnTo>
                  <a:pt x="10" y="66"/>
                </a:lnTo>
                <a:close/>
                <a:moveTo>
                  <a:pt x="186" y="82"/>
                </a:moveTo>
                <a:lnTo>
                  <a:pt x="186" y="82"/>
                </a:lnTo>
                <a:cubicBezTo>
                  <a:pt x="178" y="82"/>
                  <a:pt x="171" y="89"/>
                  <a:pt x="171" y="97"/>
                </a:cubicBezTo>
                <a:lnTo>
                  <a:pt x="171" y="143"/>
                </a:lnTo>
                <a:lnTo>
                  <a:pt x="171" y="143"/>
                </a:lnTo>
                <a:cubicBezTo>
                  <a:pt x="171" y="144"/>
                  <a:pt x="171" y="145"/>
                  <a:pt x="171" y="146"/>
                </a:cubicBezTo>
                <a:lnTo>
                  <a:pt x="171" y="146"/>
                </a:lnTo>
                <a:cubicBezTo>
                  <a:pt x="170" y="146"/>
                  <a:pt x="169" y="146"/>
                  <a:pt x="168" y="146"/>
                </a:cubicBezTo>
                <a:lnTo>
                  <a:pt x="65" y="146"/>
                </a:lnTo>
                <a:lnTo>
                  <a:pt x="65" y="126"/>
                </a:lnTo>
                <a:lnTo>
                  <a:pt x="65" y="126"/>
                </a:lnTo>
                <a:cubicBezTo>
                  <a:pt x="65" y="119"/>
                  <a:pt x="61" y="114"/>
                  <a:pt x="55" y="114"/>
                </a:cubicBezTo>
                <a:lnTo>
                  <a:pt x="55" y="114"/>
                </a:lnTo>
                <a:cubicBezTo>
                  <a:pt x="52" y="114"/>
                  <a:pt x="49" y="115"/>
                  <a:pt x="47" y="117"/>
                </a:cubicBezTo>
                <a:lnTo>
                  <a:pt x="6" y="151"/>
                </a:lnTo>
                <a:lnTo>
                  <a:pt x="6" y="151"/>
                </a:lnTo>
                <a:cubicBezTo>
                  <a:pt x="0" y="156"/>
                  <a:pt x="0" y="166"/>
                  <a:pt x="6" y="171"/>
                </a:cubicBezTo>
                <a:lnTo>
                  <a:pt x="47" y="205"/>
                </a:lnTo>
                <a:lnTo>
                  <a:pt x="47" y="205"/>
                </a:lnTo>
                <a:cubicBezTo>
                  <a:pt x="49" y="207"/>
                  <a:pt x="52" y="208"/>
                  <a:pt x="55" y="208"/>
                </a:cubicBezTo>
                <a:lnTo>
                  <a:pt x="55" y="208"/>
                </a:lnTo>
                <a:cubicBezTo>
                  <a:pt x="61" y="208"/>
                  <a:pt x="65" y="203"/>
                  <a:pt x="65" y="196"/>
                </a:cubicBezTo>
                <a:lnTo>
                  <a:pt x="65" y="176"/>
                </a:lnTo>
                <a:lnTo>
                  <a:pt x="167" y="176"/>
                </a:lnTo>
                <a:lnTo>
                  <a:pt x="168" y="176"/>
                </a:lnTo>
                <a:lnTo>
                  <a:pt x="168" y="176"/>
                </a:lnTo>
                <a:cubicBezTo>
                  <a:pt x="176" y="176"/>
                  <a:pt x="185" y="172"/>
                  <a:pt x="191" y="167"/>
                </a:cubicBezTo>
                <a:lnTo>
                  <a:pt x="191" y="167"/>
                </a:lnTo>
                <a:cubicBezTo>
                  <a:pt x="197" y="160"/>
                  <a:pt x="201" y="152"/>
                  <a:pt x="200" y="143"/>
                </a:cubicBezTo>
                <a:lnTo>
                  <a:pt x="200" y="97"/>
                </a:lnTo>
                <a:lnTo>
                  <a:pt x="200" y="97"/>
                </a:lnTo>
                <a:cubicBezTo>
                  <a:pt x="200" y="89"/>
                  <a:pt x="194" y="82"/>
                  <a:pt x="186" y="82"/>
                </a:cubicBezTo>
                <a:close/>
                <a:moveTo>
                  <a:pt x="192" y="143"/>
                </a:moveTo>
                <a:lnTo>
                  <a:pt x="192" y="143"/>
                </a:lnTo>
                <a:cubicBezTo>
                  <a:pt x="192" y="149"/>
                  <a:pt x="190" y="156"/>
                  <a:pt x="185" y="161"/>
                </a:cubicBezTo>
                <a:lnTo>
                  <a:pt x="185" y="161"/>
                </a:lnTo>
                <a:cubicBezTo>
                  <a:pt x="181" y="165"/>
                  <a:pt x="174" y="167"/>
                  <a:pt x="168" y="167"/>
                </a:cubicBezTo>
                <a:lnTo>
                  <a:pt x="57" y="167"/>
                </a:lnTo>
                <a:lnTo>
                  <a:pt x="57" y="196"/>
                </a:lnTo>
                <a:lnTo>
                  <a:pt x="57" y="196"/>
                </a:lnTo>
                <a:cubicBezTo>
                  <a:pt x="57" y="198"/>
                  <a:pt x="56" y="200"/>
                  <a:pt x="55" y="200"/>
                </a:cubicBezTo>
                <a:lnTo>
                  <a:pt x="55" y="200"/>
                </a:lnTo>
                <a:cubicBezTo>
                  <a:pt x="54" y="200"/>
                  <a:pt x="53" y="199"/>
                  <a:pt x="52" y="199"/>
                </a:cubicBezTo>
                <a:lnTo>
                  <a:pt x="12" y="165"/>
                </a:lnTo>
                <a:lnTo>
                  <a:pt x="12" y="165"/>
                </a:lnTo>
                <a:cubicBezTo>
                  <a:pt x="9" y="163"/>
                  <a:pt x="9" y="159"/>
                  <a:pt x="12" y="157"/>
                </a:cubicBezTo>
                <a:lnTo>
                  <a:pt x="52" y="123"/>
                </a:lnTo>
                <a:lnTo>
                  <a:pt x="52" y="123"/>
                </a:lnTo>
                <a:cubicBezTo>
                  <a:pt x="53" y="123"/>
                  <a:pt x="54" y="122"/>
                  <a:pt x="55" y="122"/>
                </a:cubicBezTo>
                <a:lnTo>
                  <a:pt x="55" y="122"/>
                </a:lnTo>
                <a:cubicBezTo>
                  <a:pt x="56" y="122"/>
                  <a:pt x="57" y="123"/>
                  <a:pt x="57" y="126"/>
                </a:cubicBezTo>
                <a:lnTo>
                  <a:pt x="57" y="155"/>
                </a:lnTo>
                <a:lnTo>
                  <a:pt x="168" y="155"/>
                </a:lnTo>
                <a:lnTo>
                  <a:pt x="168" y="155"/>
                </a:lnTo>
                <a:cubicBezTo>
                  <a:pt x="171" y="155"/>
                  <a:pt x="174" y="154"/>
                  <a:pt x="176" y="151"/>
                </a:cubicBezTo>
                <a:lnTo>
                  <a:pt x="176" y="151"/>
                </a:lnTo>
                <a:cubicBezTo>
                  <a:pt x="179" y="149"/>
                  <a:pt x="180" y="146"/>
                  <a:pt x="179" y="143"/>
                </a:cubicBezTo>
                <a:lnTo>
                  <a:pt x="179" y="97"/>
                </a:lnTo>
                <a:lnTo>
                  <a:pt x="179" y="97"/>
                </a:lnTo>
                <a:cubicBezTo>
                  <a:pt x="179" y="88"/>
                  <a:pt x="192" y="88"/>
                  <a:pt x="192" y="97"/>
                </a:cubicBezTo>
                <a:lnTo>
                  <a:pt x="192" y="1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34040" y="3305505"/>
            <a:ext cx="214430" cy="219093"/>
          </a:xfrm>
          <a:custGeom>
            <a:avLst/>
            <a:gdLst>
              <a:gd name="T0" fmla="*/ 57 w 203"/>
              <a:gd name="T1" fmla="*/ 54 h 209"/>
              <a:gd name="T2" fmla="*/ 201 w 203"/>
              <a:gd name="T3" fmla="*/ 112 h 209"/>
              <a:gd name="T4" fmla="*/ 172 w 203"/>
              <a:gd name="T5" fmla="*/ 112 h 209"/>
              <a:gd name="T6" fmla="*/ 172 w 203"/>
              <a:gd name="T7" fmla="*/ 66 h 209"/>
              <a:gd name="T8" fmla="*/ 171 w 203"/>
              <a:gd name="T9" fmla="*/ 63 h 209"/>
              <a:gd name="T10" fmla="*/ 65 w 203"/>
              <a:gd name="T11" fmla="*/ 62 h 209"/>
              <a:gd name="T12" fmla="*/ 65 w 203"/>
              <a:gd name="T13" fmla="*/ 83 h 209"/>
              <a:gd name="T14" fmla="*/ 55 w 203"/>
              <a:gd name="T15" fmla="*/ 95 h 209"/>
              <a:gd name="T16" fmla="*/ 7 w 203"/>
              <a:gd name="T17" fmla="*/ 58 h 209"/>
              <a:gd name="T18" fmla="*/ 7 w 203"/>
              <a:gd name="T19" fmla="*/ 37 h 209"/>
              <a:gd name="T20" fmla="*/ 47 w 203"/>
              <a:gd name="T21" fmla="*/ 3 h 209"/>
              <a:gd name="T22" fmla="*/ 55 w 203"/>
              <a:gd name="T23" fmla="*/ 0 h 209"/>
              <a:gd name="T24" fmla="*/ 65 w 203"/>
              <a:gd name="T25" fmla="*/ 33 h 209"/>
              <a:gd name="T26" fmla="*/ 168 w 203"/>
              <a:gd name="T27" fmla="*/ 33 h 209"/>
              <a:gd name="T28" fmla="*/ 191 w 203"/>
              <a:gd name="T29" fmla="*/ 42 h 209"/>
              <a:gd name="T30" fmla="*/ 201 w 203"/>
              <a:gd name="T31" fmla="*/ 66 h 209"/>
              <a:gd name="T32" fmla="*/ 192 w 203"/>
              <a:gd name="T33" fmla="*/ 66 h 209"/>
              <a:gd name="T34" fmla="*/ 186 w 203"/>
              <a:gd name="T35" fmla="*/ 48 h 209"/>
              <a:gd name="T36" fmla="*/ 168 w 203"/>
              <a:gd name="T37" fmla="*/ 41 h 209"/>
              <a:gd name="T38" fmla="*/ 57 w 203"/>
              <a:gd name="T39" fmla="*/ 12 h 209"/>
              <a:gd name="T40" fmla="*/ 55 w 203"/>
              <a:gd name="T41" fmla="*/ 9 h 209"/>
              <a:gd name="T42" fmla="*/ 52 w 203"/>
              <a:gd name="T43" fmla="*/ 10 h 209"/>
              <a:gd name="T44" fmla="*/ 12 w 203"/>
              <a:gd name="T45" fmla="*/ 44 h 209"/>
              <a:gd name="T46" fmla="*/ 52 w 203"/>
              <a:gd name="T47" fmla="*/ 85 h 209"/>
              <a:gd name="T48" fmla="*/ 55 w 203"/>
              <a:gd name="T49" fmla="*/ 86 h 209"/>
              <a:gd name="T50" fmla="*/ 57 w 203"/>
              <a:gd name="T51" fmla="*/ 83 h 209"/>
              <a:gd name="T52" fmla="*/ 169 w 203"/>
              <a:gd name="T53" fmla="*/ 54 h 209"/>
              <a:gd name="T54" fmla="*/ 177 w 203"/>
              <a:gd name="T55" fmla="*/ 57 h 209"/>
              <a:gd name="T56" fmla="*/ 180 w 203"/>
              <a:gd name="T57" fmla="*/ 66 h 209"/>
              <a:gd name="T58" fmla="*/ 180 w 203"/>
              <a:gd name="T59" fmla="*/ 112 h 209"/>
              <a:gd name="T60" fmla="*/ 192 w 203"/>
              <a:gd name="T61" fmla="*/ 66 h 209"/>
              <a:gd name="T62" fmla="*/ 196 w 203"/>
              <a:gd name="T63" fmla="*/ 151 h 209"/>
              <a:gd name="T64" fmla="*/ 156 w 203"/>
              <a:gd name="T65" fmla="*/ 205 h 209"/>
              <a:gd name="T66" fmla="*/ 148 w 203"/>
              <a:gd name="T67" fmla="*/ 208 h 209"/>
              <a:gd name="T68" fmla="*/ 137 w 203"/>
              <a:gd name="T69" fmla="*/ 196 h 209"/>
              <a:gd name="T70" fmla="*/ 35 w 203"/>
              <a:gd name="T71" fmla="*/ 176 h 209"/>
              <a:gd name="T72" fmla="*/ 34 w 203"/>
              <a:gd name="T73" fmla="*/ 176 h 209"/>
              <a:gd name="T74" fmla="*/ 11 w 203"/>
              <a:gd name="T75" fmla="*/ 167 h 209"/>
              <a:gd name="T76" fmla="*/ 2 w 203"/>
              <a:gd name="T77" fmla="*/ 97 h 209"/>
              <a:gd name="T78" fmla="*/ 31 w 203"/>
              <a:gd name="T79" fmla="*/ 97 h 209"/>
              <a:gd name="T80" fmla="*/ 31 w 203"/>
              <a:gd name="T81" fmla="*/ 143 h 209"/>
              <a:gd name="T82" fmla="*/ 31 w 203"/>
              <a:gd name="T83" fmla="*/ 146 h 209"/>
              <a:gd name="T84" fmla="*/ 137 w 203"/>
              <a:gd name="T85" fmla="*/ 146 h 209"/>
              <a:gd name="T86" fmla="*/ 137 w 203"/>
              <a:gd name="T87" fmla="*/ 126 h 209"/>
              <a:gd name="T88" fmla="*/ 148 w 203"/>
              <a:gd name="T89" fmla="*/ 114 h 209"/>
              <a:gd name="T90" fmla="*/ 196 w 203"/>
              <a:gd name="T91" fmla="*/ 151 h 209"/>
              <a:gd name="T92" fmla="*/ 192 w 203"/>
              <a:gd name="T93" fmla="*/ 161 h 209"/>
              <a:gd name="T94" fmla="*/ 150 w 203"/>
              <a:gd name="T95" fmla="*/ 123 h 209"/>
              <a:gd name="T96" fmla="*/ 148 w 203"/>
              <a:gd name="T97" fmla="*/ 122 h 209"/>
              <a:gd name="T98" fmla="*/ 146 w 203"/>
              <a:gd name="T99" fmla="*/ 126 h 209"/>
              <a:gd name="T100" fmla="*/ 35 w 203"/>
              <a:gd name="T101" fmla="*/ 155 h 209"/>
              <a:gd name="T102" fmla="*/ 26 w 203"/>
              <a:gd name="T103" fmla="*/ 151 h 209"/>
              <a:gd name="T104" fmla="*/ 23 w 203"/>
              <a:gd name="T105" fmla="*/ 143 h 209"/>
              <a:gd name="T106" fmla="*/ 23 w 203"/>
              <a:gd name="T107" fmla="*/ 97 h 209"/>
              <a:gd name="T108" fmla="*/ 10 w 203"/>
              <a:gd name="T109" fmla="*/ 143 h 209"/>
              <a:gd name="T110" fmla="*/ 17 w 203"/>
              <a:gd name="T111" fmla="*/ 161 h 209"/>
              <a:gd name="T112" fmla="*/ 34 w 203"/>
              <a:gd name="T113" fmla="*/ 167 h 209"/>
              <a:gd name="T114" fmla="*/ 146 w 203"/>
              <a:gd name="T115" fmla="*/ 167 h 209"/>
              <a:gd name="T116" fmla="*/ 146 w 203"/>
              <a:gd name="T117" fmla="*/ 196 h 209"/>
              <a:gd name="T118" fmla="*/ 148 w 203"/>
              <a:gd name="T119" fmla="*/ 200 h 209"/>
              <a:gd name="T120" fmla="*/ 191 w 203"/>
              <a:gd name="T121" fmla="*/ 165 h 209"/>
              <a:gd name="T122" fmla="*/ 192 w 203"/>
              <a:gd name="T123" fmla="*/ 161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3" h="209">
                <a:moveTo>
                  <a:pt x="57" y="54"/>
                </a:moveTo>
                <a:lnTo>
                  <a:pt x="57" y="54"/>
                </a:lnTo>
                <a:close/>
                <a:moveTo>
                  <a:pt x="201" y="66"/>
                </a:moveTo>
                <a:lnTo>
                  <a:pt x="201" y="112"/>
                </a:lnTo>
                <a:lnTo>
                  <a:pt x="201" y="112"/>
                </a:lnTo>
                <a:cubicBezTo>
                  <a:pt x="201" y="131"/>
                  <a:pt x="172" y="131"/>
                  <a:pt x="172" y="112"/>
                </a:cubicBezTo>
                <a:lnTo>
                  <a:pt x="172" y="66"/>
                </a:lnTo>
                <a:lnTo>
                  <a:pt x="172" y="66"/>
                </a:lnTo>
                <a:cubicBezTo>
                  <a:pt x="172" y="65"/>
                  <a:pt x="172" y="64"/>
                  <a:pt x="171" y="63"/>
                </a:cubicBezTo>
                <a:lnTo>
                  <a:pt x="171" y="63"/>
                </a:lnTo>
                <a:cubicBezTo>
                  <a:pt x="170" y="62"/>
                  <a:pt x="169" y="62"/>
                  <a:pt x="168" y="62"/>
                </a:cubicBezTo>
                <a:lnTo>
                  <a:pt x="65" y="62"/>
                </a:lnTo>
                <a:lnTo>
                  <a:pt x="65" y="83"/>
                </a:lnTo>
                <a:lnTo>
                  <a:pt x="65" y="83"/>
                </a:lnTo>
                <a:cubicBezTo>
                  <a:pt x="66" y="89"/>
                  <a:pt x="61" y="94"/>
                  <a:pt x="55" y="95"/>
                </a:cubicBezTo>
                <a:lnTo>
                  <a:pt x="55" y="95"/>
                </a:lnTo>
                <a:cubicBezTo>
                  <a:pt x="52" y="94"/>
                  <a:pt x="49" y="93"/>
                  <a:pt x="47" y="91"/>
                </a:cubicBezTo>
                <a:lnTo>
                  <a:pt x="7" y="58"/>
                </a:lnTo>
                <a:lnTo>
                  <a:pt x="7" y="58"/>
                </a:lnTo>
                <a:cubicBezTo>
                  <a:pt x="0" y="53"/>
                  <a:pt x="0" y="43"/>
                  <a:pt x="7" y="37"/>
                </a:cubicBezTo>
                <a:lnTo>
                  <a:pt x="47" y="3"/>
                </a:lnTo>
                <a:lnTo>
                  <a:pt x="47" y="3"/>
                </a:lnTo>
                <a:cubicBezTo>
                  <a:pt x="49" y="2"/>
                  <a:pt x="52" y="0"/>
                  <a:pt x="55" y="0"/>
                </a:cubicBezTo>
                <a:lnTo>
                  <a:pt x="55" y="0"/>
                </a:lnTo>
                <a:cubicBezTo>
                  <a:pt x="61" y="0"/>
                  <a:pt x="66" y="6"/>
                  <a:pt x="65" y="12"/>
                </a:cubicBezTo>
                <a:lnTo>
                  <a:pt x="65" y="33"/>
                </a:lnTo>
                <a:lnTo>
                  <a:pt x="168" y="33"/>
                </a:lnTo>
                <a:lnTo>
                  <a:pt x="168" y="33"/>
                </a:lnTo>
                <a:lnTo>
                  <a:pt x="168" y="33"/>
                </a:lnTo>
                <a:cubicBezTo>
                  <a:pt x="177" y="33"/>
                  <a:pt x="185" y="36"/>
                  <a:pt x="191" y="42"/>
                </a:cubicBezTo>
                <a:lnTo>
                  <a:pt x="191" y="42"/>
                </a:lnTo>
                <a:cubicBezTo>
                  <a:pt x="198" y="48"/>
                  <a:pt x="201" y="57"/>
                  <a:pt x="201" y="66"/>
                </a:cubicBezTo>
                <a:close/>
                <a:moveTo>
                  <a:pt x="192" y="66"/>
                </a:moveTo>
                <a:lnTo>
                  <a:pt x="192" y="66"/>
                </a:lnTo>
                <a:cubicBezTo>
                  <a:pt x="193" y="59"/>
                  <a:pt x="190" y="53"/>
                  <a:pt x="186" y="48"/>
                </a:cubicBezTo>
                <a:lnTo>
                  <a:pt x="186" y="48"/>
                </a:lnTo>
                <a:cubicBezTo>
                  <a:pt x="181" y="44"/>
                  <a:pt x="175" y="41"/>
                  <a:pt x="168" y="41"/>
                </a:cubicBezTo>
                <a:lnTo>
                  <a:pt x="168" y="41"/>
                </a:lnTo>
                <a:lnTo>
                  <a:pt x="57" y="41"/>
                </a:lnTo>
                <a:lnTo>
                  <a:pt x="57" y="12"/>
                </a:lnTo>
                <a:lnTo>
                  <a:pt x="57" y="12"/>
                </a:lnTo>
                <a:cubicBezTo>
                  <a:pt x="57" y="10"/>
                  <a:pt x="56" y="9"/>
                  <a:pt x="55" y="9"/>
                </a:cubicBezTo>
                <a:lnTo>
                  <a:pt x="55" y="9"/>
                </a:lnTo>
                <a:cubicBezTo>
                  <a:pt x="54" y="9"/>
                  <a:pt x="53" y="9"/>
                  <a:pt x="52" y="10"/>
                </a:cubicBezTo>
                <a:lnTo>
                  <a:pt x="12" y="44"/>
                </a:lnTo>
                <a:lnTo>
                  <a:pt x="12" y="44"/>
                </a:lnTo>
                <a:cubicBezTo>
                  <a:pt x="10" y="46"/>
                  <a:pt x="10" y="49"/>
                  <a:pt x="12" y="51"/>
                </a:cubicBezTo>
                <a:lnTo>
                  <a:pt x="52" y="85"/>
                </a:lnTo>
                <a:lnTo>
                  <a:pt x="52" y="85"/>
                </a:lnTo>
                <a:cubicBezTo>
                  <a:pt x="53" y="86"/>
                  <a:pt x="54" y="86"/>
                  <a:pt x="55" y="86"/>
                </a:cubicBezTo>
                <a:lnTo>
                  <a:pt x="55" y="86"/>
                </a:lnTo>
                <a:cubicBezTo>
                  <a:pt x="56" y="86"/>
                  <a:pt x="57" y="85"/>
                  <a:pt x="57" y="83"/>
                </a:cubicBezTo>
                <a:lnTo>
                  <a:pt x="57" y="54"/>
                </a:lnTo>
                <a:lnTo>
                  <a:pt x="169" y="54"/>
                </a:lnTo>
                <a:lnTo>
                  <a:pt x="169" y="54"/>
                </a:lnTo>
                <a:cubicBezTo>
                  <a:pt x="172" y="54"/>
                  <a:pt x="175" y="55"/>
                  <a:pt x="177" y="57"/>
                </a:cubicBezTo>
                <a:lnTo>
                  <a:pt x="177" y="57"/>
                </a:lnTo>
                <a:cubicBezTo>
                  <a:pt x="179" y="59"/>
                  <a:pt x="180" y="63"/>
                  <a:pt x="180" y="66"/>
                </a:cubicBezTo>
                <a:lnTo>
                  <a:pt x="180" y="112"/>
                </a:lnTo>
                <a:lnTo>
                  <a:pt x="180" y="112"/>
                </a:lnTo>
                <a:cubicBezTo>
                  <a:pt x="180" y="120"/>
                  <a:pt x="192" y="120"/>
                  <a:pt x="192" y="112"/>
                </a:cubicBezTo>
                <a:lnTo>
                  <a:pt x="192" y="66"/>
                </a:lnTo>
                <a:close/>
                <a:moveTo>
                  <a:pt x="196" y="151"/>
                </a:moveTo>
                <a:lnTo>
                  <a:pt x="196" y="151"/>
                </a:lnTo>
                <a:cubicBezTo>
                  <a:pt x="202" y="156"/>
                  <a:pt x="202" y="166"/>
                  <a:pt x="196" y="171"/>
                </a:cubicBezTo>
                <a:lnTo>
                  <a:pt x="156" y="205"/>
                </a:lnTo>
                <a:lnTo>
                  <a:pt x="156" y="205"/>
                </a:lnTo>
                <a:cubicBezTo>
                  <a:pt x="153" y="207"/>
                  <a:pt x="150" y="208"/>
                  <a:pt x="148" y="208"/>
                </a:cubicBezTo>
                <a:lnTo>
                  <a:pt x="148" y="208"/>
                </a:lnTo>
                <a:cubicBezTo>
                  <a:pt x="141" y="208"/>
                  <a:pt x="137" y="203"/>
                  <a:pt x="137" y="196"/>
                </a:cubicBezTo>
                <a:lnTo>
                  <a:pt x="137" y="176"/>
                </a:lnTo>
                <a:lnTo>
                  <a:pt x="35" y="176"/>
                </a:lnTo>
                <a:lnTo>
                  <a:pt x="34" y="176"/>
                </a:lnTo>
                <a:lnTo>
                  <a:pt x="34" y="176"/>
                </a:lnTo>
                <a:cubicBezTo>
                  <a:pt x="26" y="176"/>
                  <a:pt x="18" y="172"/>
                  <a:pt x="11" y="167"/>
                </a:cubicBezTo>
                <a:lnTo>
                  <a:pt x="11" y="167"/>
                </a:lnTo>
                <a:cubicBezTo>
                  <a:pt x="5" y="160"/>
                  <a:pt x="1" y="152"/>
                  <a:pt x="2" y="143"/>
                </a:cubicBezTo>
                <a:lnTo>
                  <a:pt x="2" y="97"/>
                </a:lnTo>
                <a:lnTo>
                  <a:pt x="2" y="97"/>
                </a:lnTo>
                <a:cubicBezTo>
                  <a:pt x="2" y="77"/>
                  <a:pt x="31" y="77"/>
                  <a:pt x="31" y="97"/>
                </a:cubicBezTo>
                <a:lnTo>
                  <a:pt x="31" y="143"/>
                </a:lnTo>
                <a:lnTo>
                  <a:pt x="31" y="143"/>
                </a:lnTo>
                <a:cubicBezTo>
                  <a:pt x="31" y="144"/>
                  <a:pt x="31" y="145"/>
                  <a:pt x="31" y="146"/>
                </a:cubicBezTo>
                <a:lnTo>
                  <a:pt x="31" y="146"/>
                </a:lnTo>
                <a:cubicBezTo>
                  <a:pt x="32" y="146"/>
                  <a:pt x="33" y="146"/>
                  <a:pt x="35" y="146"/>
                </a:cubicBezTo>
                <a:lnTo>
                  <a:pt x="137" y="146"/>
                </a:lnTo>
                <a:lnTo>
                  <a:pt x="137" y="126"/>
                </a:lnTo>
                <a:lnTo>
                  <a:pt x="137" y="126"/>
                </a:lnTo>
                <a:cubicBezTo>
                  <a:pt x="137" y="119"/>
                  <a:pt x="141" y="114"/>
                  <a:pt x="148" y="114"/>
                </a:cubicBezTo>
                <a:lnTo>
                  <a:pt x="148" y="114"/>
                </a:lnTo>
                <a:cubicBezTo>
                  <a:pt x="150" y="114"/>
                  <a:pt x="153" y="115"/>
                  <a:pt x="156" y="117"/>
                </a:cubicBezTo>
                <a:lnTo>
                  <a:pt x="196" y="151"/>
                </a:lnTo>
                <a:close/>
                <a:moveTo>
                  <a:pt x="192" y="161"/>
                </a:moveTo>
                <a:lnTo>
                  <a:pt x="192" y="161"/>
                </a:lnTo>
                <a:cubicBezTo>
                  <a:pt x="192" y="160"/>
                  <a:pt x="192" y="158"/>
                  <a:pt x="191" y="157"/>
                </a:cubicBezTo>
                <a:lnTo>
                  <a:pt x="150" y="123"/>
                </a:lnTo>
                <a:lnTo>
                  <a:pt x="150" y="123"/>
                </a:lnTo>
                <a:cubicBezTo>
                  <a:pt x="150" y="123"/>
                  <a:pt x="149" y="122"/>
                  <a:pt x="148" y="122"/>
                </a:cubicBezTo>
                <a:lnTo>
                  <a:pt x="148" y="122"/>
                </a:lnTo>
                <a:cubicBezTo>
                  <a:pt x="147" y="122"/>
                  <a:pt x="146" y="123"/>
                  <a:pt x="146" y="126"/>
                </a:cubicBezTo>
                <a:lnTo>
                  <a:pt x="146" y="155"/>
                </a:lnTo>
                <a:lnTo>
                  <a:pt x="35" y="155"/>
                </a:lnTo>
                <a:lnTo>
                  <a:pt x="35" y="155"/>
                </a:lnTo>
                <a:cubicBezTo>
                  <a:pt x="31" y="155"/>
                  <a:pt x="28" y="154"/>
                  <a:pt x="26" y="151"/>
                </a:cubicBezTo>
                <a:lnTo>
                  <a:pt x="26" y="151"/>
                </a:lnTo>
                <a:cubicBezTo>
                  <a:pt x="23" y="149"/>
                  <a:pt x="22" y="146"/>
                  <a:pt x="23" y="143"/>
                </a:cubicBezTo>
                <a:lnTo>
                  <a:pt x="23" y="97"/>
                </a:lnTo>
                <a:lnTo>
                  <a:pt x="23" y="97"/>
                </a:lnTo>
                <a:cubicBezTo>
                  <a:pt x="23" y="88"/>
                  <a:pt x="10" y="88"/>
                  <a:pt x="10" y="97"/>
                </a:cubicBezTo>
                <a:lnTo>
                  <a:pt x="10" y="143"/>
                </a:lnTo>
                <a:lnTo>
                  <a:pt x="10" y="143"/>
                </a:lnTo>
                <a:cubicBezTo>
                  <a:pt x="10" y="149"/>
                  <a:pt x="12" y="156"/>
                  <a:pt x="17" y="161"/>
                </a:cubicBezTo>
                <a:lnTo>
                  <a:pt x="17" y="161"/>
                </a:lnTo>
                <a:cubicBezTo>
                  <a:pt x="22" y="165"/>
                  <a:pt x="28" y="167"/>
                  <a:pt x="34" y="167"/>
                </a:cubicBezTo>
                <a:lnTo>
                  <a:pt x="35" y="167"/>
                </a:lnTo>
                <a:lnTo>
                  <a:pt x="146" y="167"/>
                </a:lnTo>
                <a:lnTo>
                  <a:pt x="146" y="196"/>
                </a:lnTo>
                <a:lnTo>
                  <a:pt x="146" y="196"/>
                </a:lnTo>
                <a:cubicBezTo>
                  <a:pt x="146" y="198"/>
                  <a:pt x="147" y="200"/>
                  <a:pt x="148" y="200"/>
                </a:cubicBezTo>
                <a:lnTo>
                  <a:pt x="148" y="200"/>
                </a:lnTo>
                <a:cubicBezTo>
                  <a:pt x="149" y="200"/>
                  <a:pt x="150" y="199"/>
                  <a:pt x="150" y="199"/>
                </a:cubicBezTo>
                <a:lnTo>
                  <a:pt x="191" y="165"/>
                </a:lnTo>
                <a:lnTo>
                  <a:pt x="191" y="165"/>
                </a:lnTo>
                <a:cubicBezTo>
                  <a:pt x="192" y="164"/>
                  <a:pt x="192" y="162"/>
                  <a:pt x="192" y="16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48559" y="3305505"/>
            <a:ext cx="237736" cy="223753"/>
          </a:xfrm>
          <a:custGeom>
            <a:avLst/>
            <a:gdLst>
              <a:gd name="T0" fmla="*/ 218 w 226"/>
              <a:gd name="T1" fmla="*/ 46 h 210"/>
              <a:gd name="T2" fmla="*/ 184 w 226"/>
              <a:gd name="T3" fmla="*/ 6 h 210"/>
              <a:gd name="T4" fmla="*/ 184 w 226"/>
              <a:gd name="T5" fmla="*/ 6 h 210"/>
              <a:gd name="T6" fmla="*/ 164 w 226"/>
              <a:gd name="T7" fmla="*/ 6 h 210"/>
              <a:gd name="T8" fmla="*/ 130 w 226"/>
              <a:gd name="T9" fmla="*/ 46 h 210"/>
              <a:gd name="T10" fmla="*/ 130 w 226"/>
              <a:gd name="T11" fmla="*/ 46 h 210"/>
              <a:gd name="T12" fmla="*/ 139 w 226"/>
              <a:gd name="T13" fmla="*/ 64 h 210"/>
              <a:gd name="T14" fmla="*/ 170 w 226"/>
              <a:gd name="T15" fmla="*/ 64 h 210"/>
              <a:gd name="T16" fmla="*/ 170 w 226"/>
              <a:gd name="T17" fmla="*/ 93 h 210"/>
              <a:gd name="T18" fmla="*/ 114 w 226"/>
              <a:gd name="T19" fmla="*/ 138 h 210"/>
              <a:gd name="T20" fmla="*/ 56 w 226"/>
              <a:gd name="T21" fmla="*/ 93 h 210"/>
              <a:gd name="T22" fmla="*/ 56 w 226"/>
              <a:gd name="T23" fmla="*/ 64 h 210"/>
              <a:gd name="T24" fmla="*/ 57 w 226"/>
              <a:gd name="T25" fmla="*/ 64 h 210"/>
              <a:gd name="T26" fmla="*/ 87 w 226"/>
              <a:gd name="T27" fmla="*/ 64 h 210"/>
              <a:gd name="T28" fmla="*/ 87 w 226"/>
              <a:gd name="T29" fmla="*/ 64 h 210"/>
              <a:gd name="T30" fmla="*/ 95 w 226"/>
              <a:gd name="T31" fmla="*/ 46 h 210"/>
              <a:gd name="T32" fmla="*/ 62 w 226"/>
              <a:gd name="T33" fmla="*/ 6 h 210"/>
              <a:gd name="T34" fmla="*/ 62 w 226"/>
              <a:gd name="T35" fmla="*/ 6 h 210"/>
              <a:gd name="T36" fmla="*/ 41 w 226"/>
              <a:gd name="T37" fmla="*/ 6 h 210"/>
              <a:gd name="T38" fmla="*/ 7 w 226"/>
              <a:gd name="T39" fmla="*/ 46 h 210"/>
              <a:gd name="T40" fmla="*/ 7 w 226"/>
              <a:gd name="T41" fmla="*/ 46 h 210"/>
              <a:gd name="T42" fmla="*/ 16 w 226"/>
              <a:gd name="T43" fmla="*/ 64 h 210"/>
              <a:gd name="T44" fmla="*/ 47 w 226"/>
              <a:gd name="T45" fmla="*/ 64 h 210"/>
              <a:gd name="T46" fmla="*/ 47 w 226"/>
              <a:gd name="T47" fmla="*/ 97 h 210"/>
              <a:gd name="T48" fmla="*/ 110 w 226"/>
              <a:gd name="T49" fmla="*/ 146 h 210"/>
              <a:gd name="T50" fmla="*/ 110 w 226"/>
              <a:gd name="T51" fmla="*/ 203 h 210"/>
              <a:gd name="T52" fmla="*/ 110 w 226"/>
              <a:gd name="T53" fmla="*/ 203 h 210"/>
              <a:gd name="T54" fmla="*/ 118 w 226"/>
              <a:gd name="T55" fmla="*/ 203 h 210"/>
              <a:gd name="T56" fmla="*/ 118 w 226"/>
              <a:gd name="T57" fmla="*/ 146 h 210"/>
              <a:gd name="T58" fmla="*/ 178 w 226"/>
              <a:gd name="T59" fmla="*/ 97 h 210"/>
              <a:gd name="T60" fmla="*/ 178 w 226"/>
              <a:gd name="T61" fmla="*/ 64 h 210"/>
              <a:gd name="T62" fmla="*/ 180 w 226"/>
              <a:gd name="T63" fmla="*/ 64 h 210"/>
              <a:gd name="T64" fmla="*/ 210 w 226"/>
              <a:gd name="T65" fmla="*/ 64 h 210"/>
              <a:gd name="T66" fmla="*/ 210 w 226"/>
              <a:gd name="T67" fmla="*/ 64 h 210"/>
              <a:gd name="T68" fmla="*/ 218 w 226"/>
              <a:gd name="T69" fmla="*/ 46 h 210"/>
              <a:gd name="T70" fmla="*/ 13 w 226"/>
              <a:gd name="T71" fmla="*/ 55 h 210"/>
              <a:gd name="T72" fmla="*/ 13 w 226"/>
              <a:gd name="T73" fmla="*/ 55 h 210"/>
              <a:gd name="T74" fmla="*/ 14 w 226"/>
              <a:gd name="T75" fmla="*/ 52 h 210"/>
              <a:gd name="T76" fmla="*/ 47 w 226"/>
              <a:gd name="T77" fmla="*/ 11 h 210"/>
              <a:gd name="T78" fmla="*/ 47 w 226"/>
              <a:gd name="T79" fmla="*/ 11 h 210"/>
              <a:gd name="T80" fmla="*/ 55 w 226"/>
              <a:gd name="T81" fmla="*/ 11 h 210"/>
              <a:gd name="T82" fmla="*/ 89 w 226"/>
              <a:gd name="T83" fmla="*/ 52 h 210"/>
              <a:gd name="T84" fmla="*/ 89 w 226"/>
              <a:gd name="T85" fmla="*/ 52 h 210"/>
              <a:gd name="T86" fmla="*/ 90 w 226"/>
              <a:gd name="T87" fmla="*/ 55 h 210"/>
              <a:gd name="T88" fmla="*/ 90 w 226"/>
              <a:gd name="T89" fmla="*/ 55 h 210"/>
              <a:gd name="T90" fmla="*/ 87 w 226"/>
              <a:gd name="T91" fmla="*/ 56 h 210"/>
              <a:gd name="T92" fmla="*/ 57 w 226"/>
              <a:gd name="T93" fmla="*/ 56 h 210"/>
              <a:gd name="T94" fmla="*/ 16 w 226"/>
              <a:gd name="T95" fmla="*/ 56 h 210"/>
              <a:gd name="T96" fmla="*/ 16 w 226"/>
              <a:gd name="T97" fmla="*/ 56 h 210"/>
              <a:gd name="T98" fmla="*/ 13 w 226"/>
              <a:gd name="T99" fmla="*/ 55 h 210"/>
              <a:gd name="T100" fmla="*/ 213 w 226"/>
              <a:gd name="T101" fmla="*/ 55 h 210"/>
              <a:gd name="T102" fmla="*/ 213 w 226"/>
              <a:gd name="T103" fmla="*/ 55 h 210"/>
              <a:gd name="T104" fmla="*/ 210 w 226"/>
              <a:gd name="T105" fmla="*/ 56 h 210"/>
              <a:gd name="T106" fmla="*/ 139 w 226"/>
              <a:gd name="T107" fmla="*/ 56 h 210"/>
              <a:gd name="T108" fmla="*/ 139 w 226"/>
              <a:gd name="T109" fmla="*/ 56 h 210"/>
              <a:gd name="T110" fmla="*/ 137 w 226"/>
              <a:gd name="T111" fmla="*/ 52 h 210"/>
              <a:gd name="T112" fmla="*/ 170 w 226"/>
              <a:gd name="T113" fmla="*/ 11 h 210"/>
              <a:gd name="T114" fmla="*/ 170 w 226"/>
              <a:gd name="T115" fmla="*/ 11 h 210"/>
              <a:gd name="T116" fmla="*/ 178 w 226"/>
              <a:gd name="T117" fmla="*/ 11 h 210"/>
              <a:gd name="T118" fmla="*/ 212 w 226"/>
              <a:gd name="T119" fmla="*/ 52 h 210"/>
              <a:gd name="T120" fmla="*/ 212 w 226"/>
              <a:gd name="T121" fmla="*/ 52 h 210"/>
              <a:gd name="T122" fmla="*/ 213 w 226"/>
              <a:gd name="T123" fmla="*/ 55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26" h="210">
                <a:moveTo>
                  <a:pt x="218" y="46"/>
                </a:moveTo>
                <a:lnTo>
                  <a:pt x="184" y="6"/>
                </a:lnTo>
                <a:lnTo>
                  <a:pt x="184" y="6"/>
                </a:lnTo>
                <a:cubicBezTo>
                  <a:pt x="179" y="0"/>
                  <a:pt x="169" y="0"/>
                  <a:pt x="164" y="6"/>
                </a:cubicBezTo>
                <a:lnTo>
                  <a:pt x="130" y="46"/>
                </a:lnTo>
                <a:lnTo>
                  <a:pt x="130" y="46"/>
                </a:lnTo>
                <a:cubicBezTo>
                  <a:pt x="123" y="53"/>
                  <a:pt x="129" y="65"/>
                  <a:pt x="139" y="64"/>
                </a:cubicBezTo>
                <a:lnTo>
                  <a:pt x="170" y="64"/>
                </a:lnTo>
                <a:lnTo>
                  <a:pt x="170" y="93"/>
                </a:lnTo>
                <a:lnTo>
                  <a:pt x="114" y="138"/>
                </a:lnTo>
                <a:lnTo>
                  <a:pt x="56" y="93"/>
                </a:lnTo>
                <a:lnTo>
                  <a:pt x="56" y="64"/>
                </a:lnTo>
                <a:lnTo>
                  <a:pt x="57" y="64"/>
                </a:lnTo>
                <a:lnTo>
                  <a:pt x="87" y="64"/>
                </a:lnTo>
                <a:lnTo>
                  <a:pt x="87" y="64"/>
                </a:lnTo>
                <a:cubicBezTo>
                  <a:pt x="97" y="65"/>
                  <a:pt x="102" y="53"/>
                  <a:pt x="95" y="46"/>
                </a:cubicBezTo>
                <a:lnTo>
                  <a:pt x="62" y="6"/>
                </a:lnTo>
                <a:lnTo>
                  <a:pt x="62" y="6"/>
                </a:lnTo>
                <a:cubicBezTo>
                  <a:pt x="56" y="0"/>
                  <a:pt x="47" y="0"/>
                  <a:pt x="41" y="6"/>
                </a:cubicBezTo>
                <a:lnTo>
                  <a:pt x="7" y="46"/>
                </a:lnTo>
                <a:lnTo>
                  <a:pt x="7" y="46"/>
                </a:lnTo>
                <a:cubicBezTo>
                  <a:pt x="0" y="53"/>
                  <a:pt x="6" y="65"/>
                  <a:pt x="16" y="64"/>
                </a:cubicBezTo>
                <a:lnTo>
                  <a:pt x="47" y="64"/>
                </a:lnTo>
                <a:lnTo>
                  <a:pt x="47" y="97"/>
                </a:lnTo>
                <a:lnTo>
                  <a:pt x="110" y="146"/>
                </a:lnTo>
                <a:lnTo>
                  <a:pt x="110" y="203"/>
                </a:lnTo>
                <a:lnTo>
                  <a:pt x="110" y="203"/>
                </a:lnTo>
                <a:cubicBezTo>
                  <a:pt x="110" y="209"/>
                  <a:pt x="118" y="209"/>
                  <a:pt x="118" y="203"/>
                </a:cubicBezTo>
                <a:lnTo>
                  <a:pt x="118" y="146"/>
                </a:lnTo>
                <a:lnTo>
                  <a:pt x="178" y="97"/>
                </a:lnTo>
                <a:lnTo>
                  <a:pt x="178" y="64"/>
                </a:lnTo>
                <a:lnTo>
                  <a:pt x="180" y="64"/>
                </a:lnTo>
                <a:lnTo>
                  <a:pt x="210" y="64"/>
                </a:lnTo>
                <a:lnTo>
                  <a:pt x="210" y="64"/>
                </a:lnTo>
                <a:cubicBezTo>
                  <a:pt x="220" y="65"/>
                  <a:pt x="225" y="53"/>
                  <a:pt x="218" y="46"/>
                </a:cubicBezTo>
                <a:close/>
                <a:moveTo>
                  <a:pt x="13" y="55"/>
                </a:moveTo>
                <a:lnTo>
                  <a:pt x="13" y="55"/>
                </a:lnTo>
                <a:cubicBezTo>
                  <a:pt x="12" y="54"/>
                  <a:pt x="13" y="52"/>
                  <a:pt x="14" y="52"/>
                </a:cubicBezTo>
                <a:lnTo>
                  <a:pt x="47" y="11"/>
                </a:lnTo>
                <a:lnTo>
                  <a:pt x="47" y="11"/>
                </a:lnTo>
                <a:cubicBezTo>
                  <a:pt x="50" y="9"/>
                  <a:pt x="53" y="9"/>
                  <a:pt x="55" y="11"/>
                </a:cubicBezTo>
                <a:lnTo>
                  <a:pt x="89" y="52"/>
                </a:lnTo>
                <a:lnTo>
                  <a:pt x="89" y="52"/>
                </a:lnTo>
                <a:cubicBezTo>
                  <a:pt x="90" y="52"/>
                  <a:pt x="90" y="54"/>
                  <a:pt x="90" y="55"/>
                </a:cubicBezTo>
                <a:lnTo>
                  <a:pt x="90" y="55"/>
                </a:lnTo>
                <a:cubicBezTo>
                  <a:pt x="89" y="56"/>
                  <a:pt x="88" y="56"/>
                  <a:pt x="87" y="56"/>
                </a:cubicBezTo>
                <a:lnTo>
                  <a:pt x="57" y="56"/>
                </a:lnTo>
                <a:lnTo>
                  <a:pt x="16" y="56"/>
                </a:lnTo>
                <a:lnTo>
                  <a:pt x="16" y="56"/>
                </a:lnTo>
                <a:cubicBezTo>
                  <a:pt x="15" y="56"/>
                  <a:pt x="13" y="56"/>
                  <a:pt x="13" y="55"/>
                </a:cubicBezTo>
                <a:close/>
                <a:moveTo>
                  <a:pt x="213" y="55"/>
                </a:moveTo>
                <a:lnTo>
                  <a:pt x="213" y="55"/>
                </a:lnTo>
                <a:cubicBezTo>
                  <a:pt x="212" y="56"/>
                  <a:pt x="211" y="56"/>
                  <a:pt x="210" y="56"/>
                </a:cubicBezTo>
                <a:lnTo>
                  <a:pt x="139" y="56"/>
                </a:lnTo>
                <a:lnTo>
                  <a:pt x="139" y="56"/>
                </a:lnTo>
                <a:cubicBezTo>
                  <a:pt x="136" y="57"/>
                  <a:pt x="134" y="53"/>
                  <a:pt x="137" y="52"/>
                </a:cubicBezTo>
                <a:lnTo>
                  <a:pt x="170" y="11"/>
                </a:lnTo>
                <a:lnTo>
                  <a:pt x="170" y="11"/>
                </a:lnTo>
                <a:cubicBezTo>
                  <a:pt x="172" y="9"/>
                  <a:pt x="176" y="9"/>
                  <a:pt x="178" y="11"/>
                </a:cubicBezTo>
                <a:lnTo>
                  <a:pt x="212" y="52"/>
                </a:lnTo>
                <a:lnTo>
                  <a:pt x="212" y="52"/>
                </a:lnTo>
                <a:cubicBezTo>
                  <a:pt x="213" y="52"/>
                  <a:pt x="213" y="54"/>
                  <a:pt x="213" y="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97075" y="3328814"/>
            <a:ext cx="181799" cy="181798"/>
          </a:xfrm>
          <a:custGeom>
            <a:avLst/>
            <a:gdLst>
              <a:gd name="T0" fmla="*/ 13 w 172"/>
              <a:gd name="T1" fmla="*/ 109 h 172"/>
              <a:gd name="T2" fmla="*/ 13 w 172"/>
              <a:gd name="T3" fmla="*/ 109 h 172"/>
              <a:gd name="T4" fmla="*/ 9 w 172"/>
              <a:gd name="T5" fmla="*/ 99 h 172"/>
              <a:gd name="T6" fmla="*/ 2 w 172"/>
              <a:gd name="T7" fmla="*/ 21 h 172"/>
              <a:gd name="T8" fmla="*/ 2 w 172"/>
              <a:gd name="T9" fmla="*/ 21 h 172"/>
              <a:gd name="T10" fmla="*/ 21 w 172"/>
              <a:gd name="T11" fmla="*/ 2 h 172"/>
              <a:gd name="T12" fmla="*/ 99 w 172"/>
              <a:gd name="T13" fmla="*/ 8 h 172"/>
              <a:gd name="T14" fmla="*/ 99 w 172"/>
              <a:gd name="T15" fmla="*/ 8 h 172"/>
              <a:gd name="T16" fmla="*/ 109 w 172"/>
              <a:gd name="T17" fmla="*/ 13 h 172"/>
              <a:gd name="T18" fmla="*/ 109 w 172"/>
              <a:gd name="T19" fmla="*/ 13 h 172"/>
              <a:gd name="T20" fmla="*/ 108 w 172"/>
              <a:gd name="T21" fmla="*/ 33 h 172"/>
              <a:gd name="T22" fmla="*/ 81 w 172"/>
              <a:gd name="T23" fmla="*/ 60 h 172"/>
              <a:gd name="T24" fmla="*/ 157 w 172"/>
              <a:gd name="T25" fmla="*/ 136 h 172"/>
              <a:gd name="T26" fmla="*/ 157 w 172"/>
              <a:gd name="T27" fmla="*/ 136 h 172"/>
              <a:gd name="T28" fmla="*/ 136 w 172"/>
              <a:gd name="T29" fmla="*/ 157 h 172"/>
              <a:gd name="T30" fmla="*/ 60 w 172"/>
              <a:gd name="T31" fmla="*/ 81 h 172"/>
              <a:gd name="T32" fmla="*/ 33 w 172"/>
              <a:gd name="T33" fmla="*/ 108 h 172"/>
              <a:gd name="T34" fmla="*/ 33 w 172"/>
              <a:gd name="T35" fmla="*/ 108 h 172"/>
              <a:gd name="T36" fmla="*/ 13 w 172"/>
              <a:gd name="T37" fmla="*/ 109 h 172"/>
              <a:gd name="T38" fmla="*/ 103 w 172"/>
              <a:gd name="T39" fmla="*/ 19 h 172"/>
              <a:gd name="T40" fmla="*/ 103 w 172"/>
              <a:gd name="T41" fmla="*/ 19 h 172"/>
              <a:gd name="T42" fmla="*/ 98 w 172"/>
              <a:gd name="T43" fmla="*/ 17 h 172"/>
              <a:gd name="T44" fmla="*/ 20 w 172"/>
              <a:gd name="T45" fmla="*/ 10 h 172"/>
              <a:gd name="T46" fmla="*/ 20 w 172"/>
              <a:gd name="T47" fmla="*/ 10 h 172"/>
              <a:gd name="T48" fmla="*/ 10 w 172"/>
              <a:gd name="T49" fmla="*/ 20 h 172"/>
              <a:gd name="T50" fmla="*/ 17 w 172"/>
              <a:gd name="T51" fmla="*/ 98 h 172"/>
              <a:gd name="T52" fmla="*/ 17 w 172"/>
              <a:gd name="T53" fmla="*/ 98 h 172"/>
              <a:gd name="T54" fmla="*/ 19 w 172"/>
              <a:gd name="T55" fmla="*/ 103 h 172"/>
              <a:gd name="T56" fmla="*/ 19 w 172"/>
              <a:gd name="T57" fmla="*/ 103 h 172"/>
              <a:gd name="T58" fmla="*/ 27 w 172"/>
              <a:gd name="T59" fmla="*/ 102 h 172"/>
              <a:gd name="T60" fmla="*/ 60 w 172"/>
              <a:gd name="T61" fmla="*/ 69 h 172"/>
              <a:gd name="T62" fmla="*/ 142 w 172"/>
              <a:gd name="T63" fmla="*/ 151 h 172"/>
              <a:gd name="T64" fmla="*/ 142 w 172"/>
              <a:gd name="T65" fmla="*/ 151 h 172"/>
              <a:gd name="T66" fmla="*/ 151 w 172"/>
              <a:gd name="T67" fmla="*/ 142 h 172"/>
              <a:gd name="T68" fmla="*/ 69 w 172"/>
              <a:gd name="T69" fmla="*/ 60 h 172"/>
              <a:gd name="T70" fmla="*/ 102 w 172"/>
              <a:gd name="T71" fmla="*/ 27 h 172"/>
              <a:gd name="T72" fmla="*/ 102 w 172"/>
              <a:gd name="T73" fmla="*/ 27 h 172"/>
              <a:gd name="T74" fmla="*/ 103 w 172"/>
              <a:gd name="T75" fmla="*/ 19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2" h="172">
                <a:moveTo>
                  <a:pt x="13" y="109"/>
                </a:moveTo>
                <a:lnTo>
                  <a:pt x="13" y="109"/>
                </a:lnTo>
                <a:cubicBezTo>
                  <a:pt x="10" y="106"/>
                  <a:pt x="9" y="103"/>
                  <a:pt x="9" y="99"/>
                </a:cubicBezTo>
                <a:lnTo>
                  <a:pt x="2" y="21"/>
                </a:lnTo>
                <a:lnTo>
                  <a:pt x="2" y="21"/>
                </a:lnTo>
                <a:cubicBezTo>
                  <a:pt x="0" y="10"/>
                  <a:pt x="10" y="0"/>
                  <a:pt x="21" y="2"/>
                </a:cubicBezTo>
                <a:lnTo>
                  <a:pt x="99" y="8"/>
                </a:lnTo>
                <a:lnTo>
                  <a:pt x="99" y="8"/>
                </a:lnTo>
                <a:cubicBezTo>
                  <a:pt x="103" y="9"/>
                  <a:pt x="106" y="10"/>
                  <a:pt x="109" y="13"/>
                </a:cubicBezTo>
                <a:lnTo>
                  <a:pt x="109" y="13"/>
                </a:lnTo>
                <a:cubicBezTo>
                  <a:pt x="115" y="19"/>
                  <a:pt x="114" y="28"/>
                  <a:pt x="108" y="33"/>
                </a:cubicBezTo>
                <a:lnTo>
                  <a:pt x="81" y="60"/>
                </a:lnTo>
                <a:lnTo>
                  <a:pt x="157" y="136"/>
                </a:lnTo>
                <a:lnTo>
                  <a:pt x="157" y="136"/>
                </a:lnTo>
                <a:cubicBezTo>
                  <a:pt x="171" y="150"/>
                  <a:pt x="150" y="171"/>
                  <a:pt x="136" y="157"/>
                </a:cubicBezTo>
                <a:lnTo>
                  <a:pt x="60" y="81"/>
                </a:lnTo>
                <a:lnTo>
                  <a:pt x="33" y="108"/>
                </a:lnTo>
                <a:lnTo>
                  <a:pt x="33" y="108"/>
                </a:lnTo>
                <a:cubicBezTo>
                  <a:pt x="28" y="114"/>
                  <a:pt x="19" y="115"/>
                  <a:pt x="13" y="109"/>
                </a:cubicBezTo>
                <a:close/>
                <a:moveTo>
                  <a:pt x="103" y="19"/>
                </a:moveTo>
                <a:lnTo>
                  <a:pt x="103" y="19"/>
                </a:lnTo>
                <a:cubicBezTo>
                  <a:pt x="102" y="18"/>
                  <a:pt x="100" y="17"/>
                  <a:pt x="98" y="17"/>
                </a:cubicBezTo>
                <a:lnTo>
                  <a:pt x="20" y="10"/>
                </a:lnTo>
                <a:lnTo>
                  <a:pt x="20" y="10"/>
                </a:lnTo>
                <a:cubicBezTo>
                  <a:pt x="14" y="9"/>
                  <a:pt x="9" y="14"/>
                  <a:pt x="10" y="20"/>
                </a:cubicBezTo>
                <a:lnTo>
                  <a:pt x="17" y="98"/>
                </a:lnTo>
                <a:lnTo>
                  <a:pt x="17" y="98"/>
                </a:lnTo>
                <a:cubicBezTo>
                  <a:pt x="17" y="100"/>
                  <a:pt x="18" y="102"/>
                  <a:pt x="19" y="103"/>
                </a:cubicBezTo>
                <a:lnTo>
                  <a:pt x="19" y="103"/>
                </a:lnTo>
                <a:cubicBezTo>
                  <a:pt x="20" y="105"/>
                  <a:pt x="24" y="106"/>
                  <a:pt x="27" y="102"/>
                </a:cubicBezTo>
                <a:lnTo>
                  <a:pt x="60" y="69"/>
                </a:lnTo>
                <a:lnTo>
                  <a:pt x="142" y="151"/>
                </a:lnTo>
                <a:lnTo>
                  <a:pt x="142" y="151"/>
                </a:lnTo>
                <a:cubicBezTo>
                  <a:pt x="148" y="157"/>
                  <a:pt x="157" y="148"/>
                  <a:pt x="151" y="142"/>
                </a:cubicBezTo>
                <a:lnTo>
                  <a:pt x="69" y="60"/>
                </a:lnTo>
                <a:lnTo>
                  <a:pt x="102" y="27"/>
                </a:lnTo>
                <a:lnTo>
                  <a:pt x="102" y="27"/>
                </a:lnTo>
                <a:cubicBezTo>
                  <a:pt x="106" y="24"/>
                  <a:pt x="105" y="20"/>
                  <a:pt x="103" y="1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12276" y="3328814"/>
            <a:ext cx="181799" cy="181798"/>
          </a:xfrm>
          <a:custGeom>
            <a:avLst/>
            <a:gdLst>
              <a:gd name="T0" fmla="*/ 61 w 170"/>
              <a:gd name="T1" fmla="*/ 13 h 172"/>
              <a:gd name="T2" fmla="*/ 61 w 170"/>
              <a:gd name="T3" fmla="*/ 13 h 172"/>
              <a:gd name="T4" fmla="*/ 71 w 170"/>
              <a:gd name="T5" fmla="*/ 8 h 172"/>
              <a:gd name="T6" fmla="*/ 149 w 170"/>
              <a:gd name="T7" fmla="*/ 2 h 172"/>
              <a:gd name="T8" fmla="*/ 149 w 170"/>
              <a:gd name="T9" fmla="*/ 2 h 172"/>
              <a:gd name="T10" fmla="*/ 168 w 170"/>
              <a:gd name="T11" fmla="*/ 21 h 172"/>
              <a:gd name="T12" fmla="*/ 161 w 170"/>
              <a:gd name="T13" fmla="*/ 99 h 172"/>
              <a:gd name="T14" fmla="*/ 161 w 170"/>
              <a:gd name="T15" fmla="*/ 99 h 172"/>
              <a:gd name="T16" fmla="*/ 156 w 170"/>
              <a:gd name="T17" fmla="*/ 109 h 172"/>
              <a:gd name="T18" fmla="*/ 156 w 170"/>
              <a:gd name="T19" fmla="*/ 109 h 172"/>
              <a:gd name="T20" fmla="*/ 136 w 170"/>
              <a:gd name="T21" fmla="*/ 108 h 172"/>
              <a:gd name="T22" fmla="*/ 109 w 170"/>
              <a:gd name="T23" fmla="*/ 81 h 172"/>
              <a:gd name="T24" fmla="*/ 34 w 170"/>
              <a:gd name="T25" fmla="*/ 157 h 172"/>
              <a:gd name="T26" fmla="*/ 34 w 170"/>
              <a:gd name="T27" fmla="*/ 157 h 172"/>
              <a:gd name="T28" fmla="*/ 13 w 170"/>
              <a:gd name="T29" fmla="*/ 136 h 172"/>
              <a:gd name="T30" fmla="*/ 90 w 170"/>
              <a:gd name="T31" fmla="*/ 60 h 172"/>
              <a:gd name="T32" fmla="*/ 62 w 170"/>
              <a:gd name="T33" fmla="*/ 33 h 172"/>
              <a:gd name="T34" fmla="*/ 62 w 170"/>
              <a:gd name="T35" fmla="*/ 33 h 172"/>
              <a:gd name="T36" fmla="*/ 61 w 170"/>
              <a:gd name="T37" fmla="*/ 13 h 172"/>
              <a:gd name="T38" fmla="*/ 151 w 170"/>
              <a:gd name="T39" fmla="*/ 103 h 172"/>
              <a:gd name="T40" fmla="*/ 151 w 170"/>
              <a:gd name="T41" fmla="*/ 103 h 172"/>
              <a:gd name="T42" fmla="*/ 153 w 170"/>
              <a:gd name="T43" fmla="*/ 98 h 172"/>
              <a:gd name="T44" fmla="*/ 159 w 170"/>
              <a:gd name="T45" fmla="*/ 20 h 172"/>
              <a:gd name="T46" fmla="*/ 159 w 170"/>
              <a:gd name="T47" fmla="*/ 20 h 172"/>
              <a:gd name="T48" fmla="*/ 149 w 170"/>
              <a:gd name="T49" fmla="*/ 10 h 172"/>
              <a:gd name="T50" fmla="*/ 72 w 170"/>
              <a:gd name="T51" fmla="*/ 17 h 172"/>
              <a:gd name="T52" fmla="*/ 72 w 170"/>
              <a:gd name="T53" fmla="*/ 17 h 172"/>
              <a:gd name="T54" fmla="*/ 67 w 170"/>
              <a:gd name="T55" fmla="*/ 19 h 172"/>
              <a:gd name="T56" fmla="*/ 67 w 170"/>
              <a:gd name="T57" fmla="*/ 19 h 172"/>
              <a:gd name="T58" fmla="*/ 68 w 170"/>
              <a:gd name="T59" fmla="*/ 27 h 172"/>
              <a:gd name="T60" fmla="*/ 100 w 170"/>
              <a:gd name="T61" fmla="*/ 60 h 172"/>
              <a:gd name="T62" fmla="*/ 19 w 170"/>
              <a:gd name="T63" fmla="*/ 142 h 172"/>
              <a:gd name="T64" fmla="*/ 19 w 170"/>
              <a:gd name="T65" fmla="*/ 142 h 172"/>
              <a:gd name="T66" fmla="*/ 28 w 170"/>
              <a:gd name="T67" fmla="*/ 151 h 172"/>
              <a:gd name="T68" fmla="*/ 109 w 170"/>
              <a:gd name="T69" fmla="*/ 69 h 172"/>
              <a:gd name="T70" fmla="*/ 142 w 170"/>
              <a:gd name="T71" fmla="*/ 102 h 172"/>
              <a:gd name="T72" fmla="*/ 142 w 170"/>
              <a:gd name="T73" fmla="*/ 102 h 172"/>
              <a:gd name="T74" fmla="*/ 151 w 170"/>
              <a:gd name="T75" fmla="*/ 103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0" h="172">
                <a:moveTo>
                  <a:pt x="61" y="13"/>
                </a:moveTo>
                <a:lnTo>
                  <a:pt x="61" y="13"/>
                </a:lnTo>
                <a:cubicBezTo>
                  <a:pt x="64" y="10"/>
                  <a:pt x="68" y="9"/>
                  <a:pt x="71" y="8"/>
                </a:cubicBezTo>
                <a:lnTo>
                  <a:pt x="149" y="2"/>
                </a:lnTo>
                <a:lnTo>
                  <a:pt x="149" y="2"/>
                </a:lnTo>
                <a:cubicBezTo>
                  <a:pt x="160" y="0"/>
                  <a:pt x="169" y="10"/>
                  <a:pt x="168" y="21"/>
                </a:cubicBezTo>
                <a:lnTo>
                  <a:pt x="161" y="99"/>
                </a:lnTo>
                <a:lnTo>
                  <a:pt x="161" y="99"/>
                </a:lnTo>
                <a:cubicBezTo>
                  <a:pt x="161" y="103"/>
                  <a:pt x="159" y="106"/>
                  <a:pt x="156" y="109"/>
                </a:cubicBezTo>
                <a:lnTo>
                  <a:pt x="156" y="109"/>
                </a:lnTo>
                <a:cubicBezTo>
                  <a:pt x="151" y="115"/>
                  <a:pt x="141" y="114"/>
                  <a:pt x="136" y="108"/>
                </a:cubicBezTo>
                <a:lnTo>
                  <a:pt x="109" y="81"/>
                </a:lnTo>
                <a:lnTo>
                  <a:pt x="34" y="157"/>
                </a:lnTo>
                <a:lnTo>
                  <a:pt x="34" y="157"/>
                </a:lnTo>
                <a:cubicBezTo>
                  <a:pt x="20" y="171"/>
                  <a:pt x="0" y="150"/>
                  <a:pt x="13" y="136"/>
                </a:cubicBezTo>
                <a:lnTo>
                  <a:pt x="90" y="60"/>
                </a:lnTo>
                <a:lnTo>
                  <a:pt x="62" y="33"/>
                </a:lnTo>
                <a:lnTo>
                  <a:pt x="62" y="33"/>
                </a:lnTo>
                <a:cubicBezTo>
                  <a:pt x="56" y="28"/>
                  <a:pt x="56" y="19"/>
                  <a:pt x="61" y="13"/>
                </a:cubicBezTo>
                <a:close/>
                <a:moveTo>
                  <a:pt x="151" y="103"/>
                </a:moveTo>
                <a:lnTo>
                  <a:pt x="151" y="103"/>
                </a:lnTo>
                <a:cubicBezTo>
                  <a:pt x="152" y="102"/>
                  <a:pt x="152" y="100"/>
                  <a:pt x="153" y="98"/>
                </a:cubicBezTo>
                <a:lnTo>
                  <a:pt x="159" y="20"/>
                </a:lnTo>
                <a:lnTo>
                  <a:pt x="159" y="20"/>
                </a:lnTo>
                <a:cubicBezTo>
                  <a:pt x="160" y="14"/>
                  <a:pt x="155" y="9"/>
                  <a:pt x="149" y="10"/>
                </a:cubicBezTo>
                <a:lnTo>
                  <a:pt x="72" y="17"/>
                </a:lnTo>
                <a:lnTo>
                  <a:pt x="72" y="17"/>
                </a:lnTo>
                <a:cubicBezTo>
                  <a:pt x="70" y="17"/>
                  <a:pt x="68" y="18"/>
                  <a:pt x="67" y="19"/>
                </a:cubicBezTo>
                <a:lnTo>
                  <a:pt x="67" y="19"/>
                </a:lnTo>
                <a:cubicBezTo>
                  <a:pt x="65" y="20"/>
                  <a:pt x="65" y="24"/>
                  <a:pt x="68" y="27"/>
                </a:cubicBezTo>
                <a:lnTo>
                  <a:pt x="100" y="60"/>
                </a:lnTo>
                <a:lnTo>
                  <a:pt x="19" y="142"/>
                </a:lnTo>
                <a:lnTo>
                  <a:pt x="19" y="142"/>
                </a:lnTo>
                <a:cubicBezTo>
                  <a:pt x="13" y="148"/>
                  <a:pt x="22" y="157"/>
                  <a:pt x="28" y="151"/>
                </a:cubicBezTo>
                <a:lnTo>
                  <a:pt x="109" y="69"/>
                </a:lnTo>
                <a:lnTo>
                  <a:pt x="142" y="102"/>
                </a:lnTo>
                <a:lnTo>
                  <a:pt x="142" y="102"/>
                </a:lnTo>
                <a:cubicBezTo>
                  <a:pt x="146" y="106"/>
                  <a:pt x="149" y="105"/>
                  <a:pt x="151" y="10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41462" y="3319491"/>
            <a:ext cx="181801" cy="181798"/>
          </a:xfrm>
          <a:custGeom>
            <a:avLst/>
            <a:gdLst>
              <a:gd name="T0" fmla="*/ 108 w 171"/>
              <a:gd name="T1" fmla="*/ 158 h 171"/>
              <a:gd name="T2" fmla="*/ 108 w 171"/>
              <a:gd name="T3" fmla="*/ 158 h 171"/>
              <a:gd name="T4" fmla="*/ 98 w 171"/>
              <a:gd name="T5" fmla="*/ 162 h 171"/>
              <a:gd name="T6" fmla="*/ 20 w 171"/>
              <a:gd name="T7" fmla="*/ 169 h 171"/>
              <a:gd name="T8" fmla="*/ 20 w 171"/>
              <a:gd name="T9" fmla="*/ 169 h 171"/>
              <a:gd name="T10" fmla="*/ 1 w 171"/>
              <a:gd name="T11" fmla="*/ 150 h 171"/>
              <a:gd name="T12" fmla="*/ 8 w 171"/>
              <a:gd name="T13" fmla="*/ 72 h 171"/>
              <a:gd name="T14" fmla="*/ 8 w 171"/>
              <a:gd name="T15" fmla="*/ 72 h 171"/>
              <a:gd name="T16" fmla="*/ 12 w 171"/>
              <a:gd name="T17" fmla="*/ 61 h 171"/>
              <a:gd name="T18" fmla="*/ 12 w 171"/>
              <a:gd name="T19" fmla="*/ 61 h 171"/>
              <a:gd name="T20" fmla="*/ 32 w 171"/>
              <a:gd name="T21" fmla="*/ 63 h 171"/>
              <a:gd name="T22" fmla="*/ 59 w 171"/>
              <a:gd name="T23" fmla="*/ 90 h 171"/>
              <a:gd name="T24" fmla="*/ 136 w 171"/>
              <a:gd name="T25" fmla="*/ 14 h 171"/>
              <a:gd name="T26" fmla="*/ 136 w 171"/>
              <a:gd name="T27" fmla="*/ 14 h 171"/>
              <a:gd name="T28" fmla="*/ 156 w 171"/>
              <a:gd name="T29" fmla="*/ 34 h 171"/>
              <a:gd name="T30" fmla="*/ 80 w 171"/>
              <a:gd name="T31" fmla="*/ 111 h 171"/>
              <a:gd name="T32" fmla="*/ 107 w 171"/>
              <a:gd name="T33" fmla="*/ 137 h 171"/>
              <a:gd name="T34" fmla="*/ 107 w 171"/>
              <a:gd name="T35" fmla="*/ 137 h 171"/>
              <a:gd name="T36" fmla="*/ 108 w 171"/>
              <a:gd name="T37" fmla="*/ 158 h 171"/>
              <a:gd name="T38" fmla="*/ 18 w 171"/>
              <a:gd name="T39" fmla="*/ 67 h 171"/>
              <a:gd name="T40" fmla="*/ 18 w 171"/>
              <a:gd name="T41" fmla="*/ 67 h 171"/>
              <a:gd name="T42" fmla="*/ 16 w 171"/>
              <a:gd name="T43" fmla="*/ 72 h 171"/>
              <a:gd name="T44" fmla="*/ 9 w 171"/>
              <a:gd name="T45" fmla="*/ 151 h 171"/>
              <a:gd name="T46" fmla="*/ 9 w 171"/>
              <a:gd name="T47" fmla="*/ 151 h 171"/>
              <a:gd name="T48" fmla="*/ 19 w 171"/>
              <a:gd name="T49" fmla="*/ 161 h 171"/>
              <a:gd name="T50" fmla="*/ 97 w 171"/>
              <a:gd name="T51" fmla="*/ 154 h 171"/>
              <a:gd name="T52" fmla="*/ 97 w 171"/>
              <a:gd name="T53" fmla="*/ 154 h 171"/>
              <a:gd name="T54" fmla="*/ 103 w 171"/>
              <a:gd name="T55" fmla="*/ 152 h 171"/>
              <a:gd name="T56" fmla="*/ 103 w 171"/>
              <a:gd name="T57" fmla="*/ 152 h 171"/>
              <a:gd name="T58" fmla="*/ 101 w 171"/>
              <a:gd name="T59" fmla="*/ 143 h 171"/>
              <a:gd name="T60" fmla="*/ 68 w 171"/>
              <a:gd name="T61" fmla="*/ 111 h 171"/>
              <a:gd name="T62" fmla="*/ 150 w 171"/>
              <a:gd name="T63" fmla="*/ 28 h 171"/>
              <a:gd name="T64" fmla="*/ 150 w 171"/>
              <a:gd name="T65" fmla="*/ 28 h 171"/>
              <a:gd name="T66" fmla="*/ 141 w 171"/>
              <a:gd name="T67" fmla="*/ 20 h 171"/>
              <a:gd name="T68" fmla="*/ 59 w 171"/>
              <a:gd name="T69" fmla="*/ 102 h 171"/>
              <a:gd name="T70" fmla="*/ 27 w 171"/>
              <a:gd name="T71" fmla="*/ 69 h 171"/>
              <a:gd name="T72" fmla="*/ 27 w 171"/>
              <a:gd name="T73" fmla="*/ 69 h 171"/>
              <a:gd name="T74" fmla="*/ 18 w 171"/>
              <a:gd name="T75" fmla="*/ 67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1" h="171">
                <a:moveTo>
                  <a:pt x="108" y="158"/>
                </a:moveTo>
                <a:lnTo>
                  <a:pt x="108" y="158"/>
                </a:lnTo>
                <a:cubicBezTo>
                  <a:pt x="106" y="160"/>
                  <a:pt x="102" y="162"/>
                  <a:pt x="98" y="162"/>
                </a:cubicBezTo>
                <a:lnTo>
                  <a:pt x="20" y="169"/>
                </a:lnTo>
                <a:lnTo>
                  <a:pt x="20" y="169"/>
                </a:lnTo>
                <a:cubicBezTo>
                  <a:pt x="9" y="170"/>
                  <a:pt x="0" y="161"/>
                  <a:pt x="1" y="150"/>
                </a:cubicBezTo>
                <a:lnTo>
                  <a:pt x="8" y="72"/>
                </a:lnTo>
                <a:lnTo>
                  <a:pt x="8" y="72"/>
                </a:lnTo>
                <a:cubicBezTo>
                  <a:pt x="8" y="68"/>
                  <a:pt x="10" y="64"/>
                  <a:pt x="12" y="61"/>
                </a:cubicBezTo>
                <a:lnTo>
                  <a:pt x="12" y="61"/>
                </a:lnTo>
                <a:cubicBezTo>
                  <a:pt x="18" y="56"/>
                  <a:pt x="27" y="56"/>
                  <a:pt x="32" y="63"/>
                </a:cubicBezTo>
                <a:lnTo>
                  <a:pt x="59" y="90"/>
                </a:lnTo>
                <a:lnTo>
                  <a:pt x="136" y="14"/>
                </a:lnTo>
                <a:lnTo>
                  <a:pt x="136" y="14"/>
                </a:lnTo>
                <a:cubicBezTo>
                  <a:pt x="149" y="0"/>
                  <a:pt x="170" y="21"/>
                  <a:pt x="156" y="34"/>
                </a:cubicBezTo>
                <a:lnTo>
                  <a:pt x="80" y="111"/>
                </a:lnTo>
                <a:lnTo>
                  <a:pt x="107" y="137"/>
                </a:lnTo>
                <a:lnTo>
                  <a:pt x="107" y="137"/>
                </a:lnTo>
                <a:cubicBezTo>
                  <a:pt x="113" y="143"/>
                  <a:pt x="114" y="152"/>
                  <a:pt x="108" y="158"/>
                </a:cubicBezTo>
                <a:close/>
                <a:moveTo>
                  <a:pt x="18" y="67"/>
                </a:moveTo>
                <a:lnTo>
                  <a:pt x="18" y="67"/>
                </a:lnTo>
                <a:cubicBezTo>
                  <a:pt x="17" y="69"/>
                  <a:pt x="16" y="70"/>
                  <a:pt x="16" y="72"/>
                </a:cubicBezTo>
                <a:lnTo>
                  <a:pt x="9" y="151"/>
                </a:lnTo>
                <a:lnTo>
                  <a:pt x="9" y="151"/>
                </a:lnTo>
                <a:cubicBezTo>
                  <a:pt x="9" y="156"/>
                  <a:pt x="14" y="161"/>
                  <a:pt x="19" y="161"/>
                </a:cubicBezTo>
                <a:lnTo>
                  <a:pt x="97" y="154"/>
                </a:lnTo>
                <a:lnTo>
                  <a:pt x="97" y="154"/>
                </a:lnTo>
                <a:cubicBezTo>
                  <a:pt x="99" y="154"/>
                  <a:pt x="101" y="153"/>
                  <a:pt x="103" y="152"/>
                </a:cubicBezTo>
                <a:lnTo>
                  <a:pt x="103" y="152"/>
                </a:lnTo>
                <a:cubicBezTo>
                  <a:pt x="104" y="150"/>
                  <a:pt x="105" y="147"/>
                  <a:pt x="101" y="143"/>
                </a:cubicBezTo>
                <a:lnTo>
                  <a:pt x="68" y="111"/>
                </a:lnTo>
                <a:lnTo>
                  <a:pt x="150" y="28"/>
                </a:lnTo>
                <a:lnTo>
                  <a:pt x="150" y="28"/>
                </a:lnTo>
                <a:cubicBezTo>
                  <a:pt x="156" y="23"/>
                  <a:pt x="147" y="14"/>
                  <a:pt x="141" y="20"/>
                </a:cubicBezTo>
                <a:lnTo>
                  <a:pt x="59" y="102"/>
                </a:lnTo>
                <a:lnTo>
                  <a:pt x="27" y="69"/>
                </a:lnTo>
                <a:lnTo>
                  <a:pt x="27" y="69"/>
                </a:lnTo>
                <a:cubicBezTo>
                  <a:pt x="23" y="65"/>
                  <a:pt x="20" y="66"/>
                  <a:pt x="18" y="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66343" y="4224988"/>
            <a:ext cx="209771" cy="256382"/>
          </a:xfrm>
          <a:custGeom>
            <a:avLst/>
            <a:gdLst>
              <a:gd name="T0" fmla="*/ 102 w 200"/>
              <a:gd name="T1" fmla="*/ 217 h 241"/>
              <a:gd name="T2" fmla="*/ 102 w 200"/>
              <a:gd name="T3" fmla="*/ 217 h 241"/>
              <a:gd name="T4" fmla="*/ 12 w 200"/>
              <a:gd name="T5" fmla="*/ 106 h 241"/>
              <a:gd name="T6" fmla="*/ 12 w 200"/>
              <a:gd name="T7" fmla="*/ 106 h 241"/>
              <a:gd name="T8" fmla="*/ 30 w 200"/>
              <a:gd name="T9" fmla="*/ 94 h 241"/>
              <a:gd name="T10" fmla="*/ 30 w 200"/>
              <a:gd name="T11" fmla="*/ 94 h 241"/>
              <a:gd name="T12" fmla="*/ 40 w 200"/>
              <a:gd name="T13" fmla="*/ 112 h 241"/>
              <a:gd name="T14" fmla="*/ 40 w 200"/>
              <a:gd name="T15" fmla="*/ 112 h 241"/>
              <a:gd name="T16" fmla="*/ 140 w 200"/>
              <a:gd name="T17" fmla="*/ 175 h 241"/>
              <a:gd name="T18" fmla="*/ 140 w 200"/>
              <a:gd name="T19" fmla="*/ 175 h 241"/>
              <a:gd name="T20" fmla="*/ 106 w 200"/>
              <a:gd name="T21" fmla="*/ 62 h 241"/>
              <a:gd name="T22" fmla="*/ 106 w 200"/>
              <a:gd name="T23" fmla="*/ 83 h 241"/>
              <a:gd name="T24" fmla="*/ 106 w 200"/>
              <a:gd name="T25" fmla="*/ 83 h 241"/>
              <a:gd name="T26" fmla="*/ 96 w 200"/>
              <a:gd name="T27" fmla="*/ 95 h 241"/>
              <a:gd name="T28" fmla="*/ 96 w 200"/>
              <a:gd name="T29" fmla="*/ 95 h 241"/>
              <a:gd name="T30" fmla="*/ 88 w 200"/>
              <a:gd name="T31" fmla="*/ 92 h 241"/>
              <a:gd name="T32" fmla="*/ 48 w 200"/>
              <a:gd name="T33" fmla="*/ 58 h 241"/>
              <a:gd name="T34" fmla="*/ 48 w 200"/>
              <a:gd name="T35" fmla="*/ 58 h 241"/>
              <a:gd name="T36" fmla="*/ 48 w 200"/>
              <a:gd name="T37" fmla="*/ 37 h 241"/>
              <a:gd name="T38" fmla="*/ 88 w 200"/>
              <a:gd name="T39" fmla="*/ 3 h 241"/>
              <a:gd name="T40" fmla="*/ 88 w 200"/>
              <a:gd name="T41" fmla="*/ 3 h 241"/>
              <a:gd name="T42" fmla="*/ 96 w 200"/>
              <a:gd name="T43" fmla="*/ 0 h 241"/>
              <a:gd name="T44" fmla="*/ 96 w 200"/>
              <a:gd name="T45" fmla="*/ 0 h 241"/>
              <a:gd name="T46" fmla="*/ 106 w 200"/>
              <a:gd name="T47" fmla="*/ 12 h 241"/>
              <a:gd name="T48" fmla="*/ 106 w 200"/>
              <a:gd name="T49" fmla="*/ 33 h 241"/>
              <a:gd name="T50" fmla="*/ 106 w 200"/>
              <a:gd name="T51" fmla="*/ 33 h 241"/>
              <a:gd name="T52" fmla="*/ 194 w 200"/>
              <a:gd name="T53" fmla="*/ 127 h 241"/>
              <a:gd name="T54" fmla="*/ 194 w 200"/>
              <a:gd name="T55" fmla="*/ 127 h 241"/>
              <a:gd name="T56" fmla="*/ 102 w 200"/>
              <a:gd name="T57" fmla="*/ 217 h 241"/>
              <a:gd name="T58" fmla="*/ 26 w 200"/>
              <a:gd name="T59" fmla="*/ 102 h 241"/>
              <a:gd name="T60" fmla="*/ 26 w 200"/>
              <a:gd name="T61" fmla="*/ 102 h 241"/>
              <a:gd name="T62" fmla="*/ 20 w 200"/>
              <a:gd name="T63" fmla="*/ 107 h 241"/>
              <a:gd name="T64" fmla="*/ 20 w 200"/>
              <a:gd name="T65" fmla="*/ 107 h 241"/>
              <a:gd name="T66" fmla="*/ 155 w 200"/>
              <a:gd name="T67" fmla="*/ 190 h 241"/>
              <a:gd name="T68" fmla="*/ 155 w 200"/>
              <a:gd name="T69" fmla="*/ 190 h 241"/>
              <a:gd name="T70" fmla="*/ 181 w 200"/>
              <a:gd name="T71" fmla="*/ 97 h 241"/>
              <a:gd name="T72" fmla="*/ 181 w 200"/>
              <a:gd name="T73" fmla="*/ 97 h 241"/>
              <a:gd name="T74" fmla="*/ 102 w 200"/>
              <a:gd name="T75" fmla="*/ 41 h 241"/>
              <a:gd name="T76" fmla="*/ 98 w 200"/>
              <a:gd name="T77" fmla="*/ 41 h 241"/>
              <a:gd name="T78" fmla="*/ 98 w 200"/>
              <a:gd name="T79" fmla="*/ 12 h 241"/>
              <a:gd name="T80" fmla="*/ 98 w 200"/>
              <a:gd name="T81" fmla="*/ 12 h 241"/>
              <a:gd name="T82" fmla="*/ 96 w 200"/>
              <a:gd name="T83" fmla="*/ 9 h 241"/>
              <a:gd name="T84" fmla="*/ 96 w 200"/>
              <a:gd name="T85" fmla="*/ 9 h 241"/>
              <a:gd name="T86" fmla="*/ 93 w 200"/>
              <a:gd name="T87" fmla="*/ 10 h 241"/>
              <a:gd name="T88" fmla="*/ 53 w 200"/>
              <a:gd name="T89" fmla="*/ 44 h 241"/>
              <a:gd name="T90" fmla="*/ 53 w 200"/>
              <a:gd name="T91" fmla="*/ 44 h 241"/>
              <a:gd name="T92" fmla="*/ 53 w 200"/>
              <a:gd name="T93" fmla="*/ 51 h 241"/>
              <a:gd name="T94" fmla="*/ 93 w 200"/>
              <a:gd name="T95" fmla="*/ 85 h 241"/>
              <a:gd name="T96" fmla="*/ 93 w 200"/>
              <a:gd name="T97" fmla="*/ 85 h 241"/>
              <a:gd name="T98" fmla="*/ 96 w 200"/>
              <a:gd name="T99" fmla="*/ 86 h 241"/>
              <a:gd name="T100" fmla="*/ 96 w 200"/>
              <a:gd name="T101" fmla="*/ 86 h 241"/>
              <a:gd name="T102" fmla="*/ 98 w 200"/>
              <a:gd name="T103" fmla="*/ 83 h 241"/>
              <a:gd name="T104" fmla="*/ 98 w 200"/>
              <a:gd name="T105" fmla="*/ 54 h 241"/>
              <a:gd name="T106" fmla="*/ 102 w 200"/>
              <a:gd name="T107" fmla="*/ 54 h 241"/>
              <a:gd name="T108" fmla="*/ 102 w 200"/>
              <a:gd name="T109" fmla="*/ 54 h 241"/>
              <a:gd name="T110" fmla="*/ 147 w 200"/>
              <a:gd name="T111" fmla="*/ 181 h 241"/>
              <a:gd name="T112" fmla="*/ 147 w 200"/>
              <a:gd name="T113" fmla="*/ 181 h 241"/>
              <a:gd name="T114" fmla="*/ 33 w 200"/>
              <a:gd name="T115" fmla="*/ 110 h 241"/>
              <a:gd name="T116" fmla="*/ 33 w 200"/>
              <a:gd name="T117" fmla="*/ 110 h 241"/>
              <a:gd name="T118" fmla="*/ 28 w 200"/>
              <a:gd name="T119" fmla="*/ 102 h 241"/>
              <a:gd name="T120" fmla="*/ 28 w 200"/>
              <a:gd name="T121" fmla="*/ 102 h 241"/>
              <a:gd name="T122" fmla="*/ 26 w 200"/>
              <a:gd name="T123" fmla="*/ 102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0" h="241">
                <a:moveTo>
                  <a:pt x="102" y="217"/>
                </a:moveTo>
                <a:lnTo>
                  <a:pt x="102" y="217"/>
                </a:lnTo>
                <a:cubicBezTo>
                  <a:pt x="43" y="217"/>
                  <a:pt x="0" y="163"/>
                  <a:pt x="12" y="106"/>
                </a:cubicBezTo>
                <a:lnTo>
                  <a:pt x="12" y="106"/>
                </a:lnTo>
                <a:cubicBezTo>
                  <a:pt x="14" y="98"/>
                  <a:pt x="22" y="93"/>
                  <a:pt x="30" y="94"/>
                </a:cubicBezTo>
                <a:lnTo>
                  <a:pt x="30" y="94"/>
                </a:lnTo>
                <a:cubicBezTo>
                  <a:pt x="37" y="96"/>
                  <a:pt x="43" y="104"/>
                  <a:pt x="40" y="112"/>
                </a:cubicBezTo>
                <a:lnTo>
                  <a:pt x="40" y="112"/>
                </a:lnTo>
                <a:cubicBezTo>
                  <a:pt x="28" y="169"/>
                  <a:pt x="93" y="211"/>
                  <a:pt x="140" y="175"/>
                </a:cubicBezTo>
                <a:lnTo>
                  <a:pt x="140" y="175"/>
                </a:lnTo>
                <a:cubicBezTo>
                  <a:pt x="186" y="140"/>
                  <a:pt x="165" y="66"/>
                  <a:pt x="106" y="62"/>
                </a:cubicBezTo>
                <a:lnTo>
                  <a:pt x="106" y="83"/>
                </a:lnTo>
                <a:lnTo>
                  <a:pt x="106" y="83"/>
                </a:lnTo>
                <a:cubicBezTo>
                  <a:pt x="107" y="89"/>
                  <a:pt x="102" y="95"/>
                  <a:pt x="96" y="95"/>
                </a:cubicBezTo>
                <a:lnTo>
                  <a:pt x="96" y="95"/>
                </a:lnTo>
                <a:cubicBezTo>
                  <a:pt x="93" y="95"/>
                  <a:pt x="90" y="94"/>
                  <a:pt x="88" y="92"/>
                </a:cubicBezTo>
                <a:lnTo>
                  <a:pt x="48" y="58"/>
                </a:lnTo>
                <a:lnTo>
                  <a:pt x="48" y="58"/>
                </a:lnTo>
                <a:cubicBezTo>
                  <a:pt x="41" y="52"/>
                  <a:pt x="41" y="43"/>
                  <a:pt x="48" y="37"/>
                </a:cubicBezTo>
                <a:lnTo>
                  <a:pt x="88" y="3"/>
                </a:lnTo>
                <a:lnTo>
                  <a:pt x="88" y="3"/>
                </a:lnTo>
                <a:cubicBezTo>
                  <a:pt x="90" y="2"/>
                  <a:pt x="93" y="0"/>
                  <a:pt x="96" y="0"/>
                </a:cubicBezTo>
                <a:lnTo>
                  <a:pt x="96" y="0"/>
                </a:lnTo>
                <a:cubicBezTo>
                  <a:pt x="102" y="0"/>
                  <a:pt x="107" y="6"/>
                  <a:pt x="106" y="12"/>
                </a:cubicBezTo>
                <a:lnTo>
                  <a:pt x="106" y="33"/>
                </a:lnTo>
                <a:lnTo>
                  <a:pt x="106" y="33"/>
                </a:lnTo>
                <a:cubicBezTo>
                  <a:pt x="156" y="35"/>
                  <a:pt x="195" y="77"/>
                  <a:pt x="194" y="127"/>
                </a:cubicBezTo>
                <a:lnTo>
                  <a:pt x="194" y="127"/>
                </a:lnTo>
                <a:cubicBezTo>
                  <a:pt x="193" y="177"/>
                  <a:pt x="152" y="217"/>
                  <a:pt x="102" y="217"/>
                </a:cubicBezTo>
                <a:close/>
                <a:moveTo>
                  <a:pt x="26" y="102"/>
                </a:moveTo>
                <a:lnTo>
                  <a:pt x="26" y="102"/>
                </a:lnTo>
                <a:cubicBezTo>
                  <a:pt x="23" y="102"/>
                  <a:pt x="21" y="104"/>
                  <a:pt x="20" y="107"/>
                </a:cubicBezTo>
                <a:lnTo>
                  <a:pt x="20" y="107"/>
                </a:lnTo>
                <a:cubicBezTo>
                  <a:pt x="3" y="184"/>
                  <a:pt x="93" y="240"/>
                  <a:pt x="155" y="190"/>
                </a:cubicBezTo>
                <a:lnTo>
                  <a:pt x="155" y="190"/>
                </a:lnTo>
                <a:cubicBezTo>
                  <a:pt x="183" y="168"/>
                  <a:pt x="193" y="131"/>
                  <a:pt x="181" y="97"/>
                </a:cubicBezTo>
                <a:lnTo>
                  <a:pt x="181" y="97"/>
                </a:lnTo>
                <a:cubicBezTo>
                  <a:pt x="169" y="64"/>
                  <a:pt x="138" y="41"/>
                  <a:pt x="102" y="41"/>
                </a:cubicBezTo>
                <a:lnTo>
                  <a:pt x="98" y="41"/>
                </a:lnTo>
                <a:lnTo>
                  <a:pt x="98" y="12"/>
                </a:lnTo>
                <a:lnTo>
                  <a:pt x="98" y="12"/>
                </a:lnTo>
                <a:cubicBezTo>
                  <a:pt x="98" y="10"/>
                  <a:pt x="97" y="9"/>
                  <a:pt x="96" y="9"/>
                </a:cubicBezTo>
                <a:lnTo>
                  <a:pt x="96" y="9"/>
                </a:lnTo>
                <a:cubicBezTo>
                  <a:pt x="95" y="9"/>
                  <a:pt x="94" y="9"/>
                  <a:pt x="93" y="10"/>
                </a:cubicBezTo>
                <a:lnTo>
                  <a:pt x="53" y="44"/>
                </a:lnTo>
                <a:lnTo>
                  <a:pt x="53" y="44"/>
                </a:lnTo>
                <a:cubicBezTo>
                  <a:pt x="51" y="46"/>
                  <a:pt x="51" y="49"/>
                  <a:pt x="53" y="51"/>
                </a:cubicBezTo>
                <a:lnTo>
                  <a:pt x="93" y="85"/>
                </a:lnTo>
                <a:lnTo>
                  <a:pt x="93" y="85"/>
                </a:lnTo>
                <a:cubicBezTo>
                  <a:pt x="94" y="86"/>
                  <a:pt x="95" y="86"/>
                  <a:pt x="96" y="86"/>
                </a:cubicBezTo>
                <a:lnTo>
                  <a:pt x="96" y="86"/>
                </a:lnTo>
                <a:cubicBezTo>
                  <a:pt x="97" y="86"/>
                  <a:pt x="98" y="85"/>
                  <a:pt x="98" y="83"/>
                </a:cubicBezTo>
                <a:lnTo>
                  <a:pt x="98" y="54"/>
                </a:lnTo>
                <a:lnTo>
                  <a:pt x="102" y="54"/>
                </a:lnTo>
                <a:lnTo>
                  <a:pt x="102" y="54"/>
                </a:lnTo>
                <a:cubicBezTo>
                  <a:pt x="169" y="54"/>
                  <a:pt x="199" y="138"/>
                  <a:pt x="147" y="181"/>
                </a:cubicBezTo>
                <a:lnTo>
                  <a:pt x="147" y="181"/>
                </a:lnTo>
                <a:cubicBezTo>
                  <a:pt x="94" y="223"/>
                  <a:pt x="18" y="175"/>
                  <a:pt x="33" y="110"/>
                </a:cubicBezTo>
                <a:lnTo>
                  <a:pt x="33" y="110"/>
                </a:lnTo>
                <a:cubicBezTo>
                  <a:pt x="33" y="107"/>
                  <a:pt x="31" y="103"/>
                  <a:pt x="28" y="102"/>
                </a:cubicBezTo>
                <a:lnTo>
                  <a:pt x="28" y="102"/>
                </a:lnTo>
                <a:cubicBezTo>
                  <a:pt x="27" y="102"/>
                  <a:pt x="27" y="102"/>
                  <a:pt x="26" y="1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77568" y="4271604"/>
            <a:ext cx="228416" cy="144506"/>
          </a:xfrm>
          <a:custGeom>
            <a:avLst/>
            <a:gdLst>
              <a:gd name="T0" fmla="*/ 9 w 214"/>
              <a:gd name="T1" fmla="*/ 81 h 137"/>
              <a:gd name="T2" fmla="*/ 69 w 214"/>
              <a:gd name="T3" fmla="*/ 132 h 137"/>
              <a:gd name="T4" fmla="*/ 69 w 214"/>
              <a:gd name="T5" fmla="*/ 132 h 137"/>
              <a:gd name="T6" fmla="*/ 80 w 214"/>
              <a:gd name="T7" fmla="*/ 136 h 137"/>
              <a:gd name="T8" fmla="*/ 80 w 214"/>
              <a:gd name="T9" fmla="*/ 136 h 137"/>
              <a:gd name="T10" fmla="*/ 93 w 214"/>
              <a:gd name="T11" fmla="*/ 121 h 137"/>
              <a:gd name="T12" fmla="*/ 93 w 214"/>
              <a:gd name="T13" fmla="*/ 72 h 137"/>
              <a:gd name="T14" fmla="*/ 207 w 214"/>
              <a:gd name="T15" fmla="*/ 72 h 137"/>
              <a:gd name="T16" fmla="*/ 207 w 214"/>
              <a:gd name="T17" fmla="*/ 72 h 137"/>
              <a:gd name="T18" fmla="*/ 207 w 214"/>
              <a:gd name="T19" fmla="*/ 64 h 137"/>
              <a:gd name="T20" fmla="*/ 93 w 214"/>
              <a:gd name="T21" fmla="*/ 64 h 137"/>
              <a:gd name="T22" fmla="*/ 93 w 214"/>
              <a:gd name="T23" fmla="*/ 15 h 137"/>
              <a:gd name="T24" fmla="*/ 93 w 214"/>
              <a:gd name="T25" fmla="*/ 15 h 137"/>
              <a:gd name="T26" fmla="*/ 80 w 214"/>
              <a:gd name="T27" fmla="*/ 0 h 137"/>
              <a:gd name="T28" fmla="*/ 80 w 214"/>
              <a:gd name="T29" fmla="*/ 0 h 137"/>
              <a:gd name="T30" fmla="*/ 69 w 214"/>
              <a:gd name="T31" fmla="*/ 4 h 137"/>
              <a:gd name="T32" fmla="*/ 9 w 214"/>
              <a:gd name="T33" fmla="*/ 54 h 137"/>
              <a:gd name="T34" fmla="*/ 9 w 214"/>
              <a:gd name="T35" fmla="*/ 54 h 137"/>
              <a:gd name="T36" fmla="*/ 9 w 214"/>
              <a:gd name="T37" fmla="*/ 81 h 137"/>
              <a:gd name="T38" fmla="*/ 15 w 214"/>
              <a:gd name="T39" fmla="*/ 61 h 137"/>
              <a:gd name="T40" fmla="*/ 75 w 214"/>
              <a:gd name="T41" fmla="*/ 10 h 137"/>
              <a:gd name="T42" fmla="*/ 75 w 214"/>
              <a:gd name="T43" fmla="*/ 10 h 137"/>
              <a:gd name="T44" fmla="*/ 80 w 214"/>
              <a:gd name="T45" fmla="*/ 8 h 137"/>
              <a:gd name="T46" fmla="*/ 80 w 214"/>
              <a:gd name="T47" fmla="*/ 8 h 137"/>
              <a:gd name="T48" fmla="*/ 85 w 214"/>
              <a:gd name="T49" fmla="*/ 15 h 137"/>
              <a:gd name="T50" fmla="*/ 85 w 214"/>
              <a:gd name="T51" fmla="*/ 121 h 137"/>
              <a:gd name="T52" fmla="*/ 85 w 214"/>
              <a:gd name="T53" fmla="*/ 121 h 137"/>
              <a:gd name="T54" fmla="*/ 80 w 214"/>
              <a:gd name="T55" fmla="*/ 128 h 137"/>
              <a:gd name="T56" fmla="*/ 80 w 214"/>
              <a:gd name="T57" fmla="*/ 128 h 137"/>
              <a:gd name="T58" fmla="*/ 75 w 214"/>
              <a:gd name="T59" fmla="*/ 125 h 137"/>
              <a:gd name="T60" fmla="*/ 15 w 214"/>
              <a:gd name="T61" fmla="*/ 75 h 137"/>
              <a:gd name="T62" fmla="*/ 15 w 214"/>
              <a:gd name="T63" fmla="*/ 75 h 137"/>
              <a:gd name="T64" fmla="*/ 15 w 214"/>
              <a:gd name="T65" fmla="*/ 61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4" h="137">
                <a:moveTo>
                  <a:pt x="9" y="81"/>
                </a:moveTo>
                <a:lnTo>
                  <a:pt x="69" y="132"/>
                </a:lnTo>
                <a:lnTo>
                  <a:pt x="69" y="132"/>
                </a:lnTo>
                <a:cubicBezTo>
                  <a:pt x="72" y="134"/>
                  <a:pt x="76" y="136"/>
                  <a:pt x="80" y="136"/>
                </a:cubicBezTo>
                <a:lnTo>
                  <a:pt x="80" y="136"/>
                </a:lnTo>
                <a:cubicBezTo>
                  <a:pt x="88" y="135"/>
                  <a:pt x="94" y="129"/>
                  <a:pt x="93" y="121"/>
                </a:cubicBezTo>
                <a:lnTo>
                  <a:pt x="93" y="72"/>
                </a:lnTo>
                <a:lnTo>
                  <a:pt x="207" y="72"/>
                </a:lnTo>
                <a:lnTo>
                  <a:pt x="207" y="72"/>
                </a:lnTo>
                <a:cubicBezTo>
                  <a:pt x="213" y="72"/>
                  <a:pt x="213" y="64"/>
                  <a:pt x="207" y="64"/>
                </a:cubicBezTo>
                <a:lnTo>
                  <a:pt x="93" y="64"/>
                </a:lnTo>
                <a:lnTo>
                  <a:pt x="93" y="15"/>
                </a:lnTo>
                <a:lnTo>
                  <a:pt x="93" y="15"/>
                </a:lnTo>
                <a:cubicBezTo>
                  <a:pt x="94" y="7"/>
                  <a:pt x="88" y="0"/>
                  <a:pt x="80" y="0"/>
                </a:cubicBezTo>
                <a:lnTo>
                  <a:pt x="80" y="0"/>
                </a:lnTo>
                <a:cubicBezTo>
                  <a:pt x="76" y="0"/>
                  <a:pt x="72" y="2"/>
                  <a:pt x="69" y="4"/>
                </a:cubicBezTo>
                <a:lnTo>
                  <a:pt x="9" y="54"/>
                </a:lnTo>
                <a:lnTo>
                  <a:pt x="9" y="54"/>
                </a:lnTo>
                <a:cubicBezTo>
                  <a:pt x="0" y="61"/>
                  <a:pt x="0" y="74"/>
                  <a:pt x="9" y="81"/>
                </a:cubicBezTo>
                <a:close/>
                <a:moveTo>
                  <a:pt x="15" y="61"/>
                </a:moveTo>
                <a:lnTo>
                  <a:pt x="75" y="10"/>
                </a:lnTo>
                <a:lnTo>
                  <a:pt x="75" y="10"/>
                </a:lnTo>
                <a:cubicBezTo>
                  <a:pt x="76" y="9"/>
                  <a:pt x="78" y="8"/>
                  <a:pt x="80" y="8"/>
                </a:cubicBezTo>
                <a:lnTo>
                  <a:pt x="80" y="8"/>
                </a:lnTo>
                <a:cubicBezTo>
                  <a:pt x="82" y="8"/>
                  <a:pt x="85" y="10"/>
                  <a:pt x="85" y="15"/>
                </a:cubicBezTo>
                <a:lnTo>
                  <a:pt x="85" y="121"/>
                </a:lnTo>
                <a:lnTo>
                  <a:pt x="85" y="121"/>
                </a:lnTo>
                <a:cubicBezTo>
                  <a:pt x="85" y="126"/>
                  <a:pt x="82" y="128"/>
                  <a:pt x="80" y="128"/>
                </a:cubicBezTo>
                <a:lnTo>
                  <a:pt x="80" y="128"/>
                </a:lnTo>
                <a:cubicBezTo>
                  <a:pt x="78" y="128"/>
                  <a:pt x="76" y="126"/>
                  <a:pt x="75" y="125"/>
                </a:cubicBezTo>
                <a:lnTo>
                  <a:pt x="15" y="75"/>
                </a:lnTo>
                <a:lnTo>
                  <a:pt x="15" y="75"/>
                </a:lnTo>
                <a:cubicBezTo>
                  <a:pt x="10" y="71"/>
                  <a:pt x="10" y="64"/>
                  <a:pt x="15" y="6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99657" y="4229647"/>
            <a:ext cx="144509" cy="228416"/>
          </a:xfrm>
          <a:custGeom>
            <a:avLst/>
            <a:gdLst>
              <a:gd name="T0" fmla="*/ 55 w 137"/>
              <a:gd name="T1" fmla="*/ 9 h 214"/>
              <a:gd name="T2" fmla="*/ 4 w 137"/>
              <a:gd name="T3" fmla="*/ 69 h 214"/>
              <a:gd name="T4" fmla="*/ 4 w 137"/>
              <a:gd name="T5" fmla="*/ 69 h 214"/>
              <a:gd name="T6" fmla="*/ 0 w 137"/>
              <a:gd name="T7" fmla="*/ 80 h 214"/>
              <a:gd name="T8" fmla="*/ 0 w 137"/>
              <a:gd name="T9" fmla="*/ 80 h 214"/>
              <a:gd name="T10" fmla="*/ 16 w 137"/>
              <a:gd name="T11" fmla="*/ 93 h 214"/>
              <a:gd name="T12" fmla="*/ 64 w 137"/>
              <a:gd name="T13" fmla="*/ 93 h 214"/>
              <a:gd name="T14" fmla="*/ 64 w 137"/>
              <a:gd name="T15" fmla="*/ 207 h 214"/>
              <a:gd name="T16" fmla="*/ 64 w 137"/>
              <a:gd name="T17" fmla="*/ 207 h 214"/>
              <a:gd name="T18" fmla="*/ 72 w 137"/>
              <a:gd name="T19" fmla="*/ 207 h 214"/>
              <a:gd name="T20" fmla="*/ 72 w 137"/>
              <a:gd name="T21" fmla="*/ 93 h 214"/>
              <a:gd name="T22" fmla="*/ 121 w 137"/>
              <a:gd name="T23" fmla="*/ 93 h 214"/>
              <a:gd name="T24" fmla="*/ 121 w 137"/>
              <a:gd name="T25" fmla="*/ 93 h 214"/>
              <a:gd name="T26" fmla="*/ 136 w 137"/>
              <a:gd name="T27" fmla="*/ 80 h 214"/>
              <a:gd name="T28" fmla="*/ 136 w 137"/>
              <a:gd name="T29" fmla="*/ 80 h 214"/>
              <a:gd name="T30" fmla="*/ 132 w 137"/>
              <a:gd name="T31" fmla="*/ 69 h 214"/>
              <a:gd name="T32" fmla="*/ 82 w 137"/>
              <a:gd name="T33" fmla="*/ 9 h 214"/>
              <a:gd name="T34" fmla="*/ 82 w 137"/>
              <a:gd name="T35" fmla="*/ 9 h 214"/>
              <a:gd name="T36" fmla="*/ 55 w 137"/>
              <a:gd name="T37" fmla="*/ 9 h 214"/>
              <a:gd name="T38" fmla="*/ 75 w 137"/>
              <a:gd name="T39" fmla="*/ 14 h 214"/>
              <a:gd name="T40" fmla="*/ 126 w 137"/>
              <a:gd name="T41" fmla="*/ 74 h 214"/>
              <a:gd name="T42" fmla="*/ 126 w 137"/>
              <a:gd name="T43" fmla="*/ 74 h 214"/>
              <a:gd name="T44" fmla="*/ 128 w 137"/>
              <a:gd name="T45" fmla="*/ 80 h 214"/>
              <a:gd name="T46" fmla="*/ 128 w 137"/>
              <a:gd name="T47" fmla="*/ 80 h 214"/>
              <a:gd name="T48" fmla="*/ 121 w 137"/>
              <a:gd name="T49" fmla="*/ 85 h 214"/>
              <a:gd name="T50" fmla="*/ 16 w 137"/>
              <a:gd name="T51" fmla="*/ 85 h 214"/>
              <a:gd name="T52" fmla="*/ 16 w 137"/>
              <a:gd name="T53" fmla="*/ 85 h 214"/>
              <a:gd name="T54" fmla="*/ 9 w 137"/>
              <a:gd name="T55" fmla="*/ 80 h 214"/>
              <a:gd name="T56" fmla="*/ 9 w 137"/>
              <a:gd name="T57" fmla="*/ 80 h 214"/>
              <a:gd name="T58" fmla="*/ 11 w 137"/>
              <a:gd name="T59" fmla="*/ 74 h 214"/>
              <a:gd name="T60" fmla="*/ 61 w 137"/>
              <a:gd name="T61" fmla="*/ 14 h 214"/>
              <a:gd name="T62" fmla="*/ 61 w 137"/>
              <a:gd name="T63" fmla="*/ 14 h 214"/>
              <a:gd name="T64" fmla="*/ 75 w 137"/>
              <a:gd name="T65" fmla="*/ 1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37" h="214">
                <a:moveTo>
                  <a:pt x="55" y="9"/>
                </a:moveTo>
                <a:lnTo>
                  <a:pt x="4" y="69"/>
                </a:lnTo>
                <a:lnTo>
                  <a:pt x="4" y="69"/>
                </a:lnTo>
                <a:cubicBezTo>
                  <a:pt x="2" y="72"/>
                  <a:pt x="0" y="76"/>
                  <a:pt x="0" y="80"/>
                </a:cubicBezTo>
                <a:lnTo>
                  <a:pt x="0" y="80"/>
                </a:lnTo>
                <a:cubicBezTo>
                  <a:pt x="1" y="88"/>
                  <a:pt x="8" y="94"/>
                  <a:pt x="16" y="93"/>
                </a:cubicBezTo>
                <a:lnTo>
                  <a:pt x="64" y="93"/>
                </a:lnTo>
                <a:lnTo>
                  <a:pt x="64" y="207"/>
                </a:lnTo>
                <a:lnTo>
                  <a:pt x="64" y="207"/>
                </a:lnTo>
                <a:cubicBezTo>
                  <a:pt x="64" y="213"/>
                  <a:pt x="72" y="213"/>
                  <a:pt x="72" y="207"/>
                </a:cubicBezTo>
                <a:lnTo>
                  <a:pt x="72" y="93"/>
                </a:lnTo>
                <a:lnTo>
                  <a:pt x="121" y="93"/>
                </a:lnTo>
                <a:lnTo>
                  <a:pt x="121" y="93"/>
                </a:lnTo>
                <a:cubicBezTo>
                  <a:pt x="129" y="94"/>
                  <a:pt x="136" y="88"/>
                  <a:pt x="136" y="80"/>
                </a:cubicBezTo>
                <a:lnTo>
                  <a:pt x="136" y="80"/>
                </a:lnTo>
                <a:cubicBezTo>
                  <a:pt x="136" y="76"/>
                  <a:pt x="135" y="72"/>
                  <a:pt x="132" y="69"/>
                </a:cubicBezTo>
                <a:lnTo>
                  <a:pt x="82" y="9"/>
                </a:lnTo>
                <a:lnTo>
                  <a:pt x="82" y="9"/>
                </a:lnTo>
                <a:cubicBezTo>
                  <a:pt x="75" y="0"/>
                  <a:pt x="62" y="0"/>
                  <a:pt x="55" y="9"/>
                </a:cubicBezTo>
                <a:close/>
                <a:moveTo>
                  <a:pt x="75" y="14"/>
                </a:moveTo>
                <a:lnTo>
                  <a:pt x="126" y="74"/>
                </a:lnTo>
                <a:lnTo>
                  <a:pt x="126" y="74"/>
                </a:lnTo>
                <a:cubicBezTo>
                  <a:pt x="127" y="76"/>
                  <a:pt x="128" y="77"/>
                  <a:pt x="128" y="80"/>
                </a:cubicBezTo>
                <a:lnTo>
                  <a:pt x="128" y="80"/>
                </a:lnTo>
                <a:cubicBezTo>
                  <a:pt x="128" y="82"/>
                  <a:pt x="126" y="85"/>
                  <a:pt x="121" y="85"/>
                </a:cubicBezTo>
                <a:lnTo>
                  <a:pt x="16" y="85"/>
                </a:lnTo>
                <a:lnTo>
                  <a:pt x="16" y="85"/>
                </a:lnTo>
                <a:cubicBezTo>
                  <a:pt x="10" y="85"/>
                  <a:pt x="9" y="82"/>
                  <a:pt x="9" y="80"/>
                </a:cubicBezTo>
                <a:lnTo>
                  <a:pt x="9" y="80"/>
                </a:lnTo>
                <a:cubicBezTo>
                  <a:pt x="9" y="77"/>
                  <a:pt x="10" y="76"/>
                  <a:pt x="11" y="74"/>
                </a:cubicBezTo>
                <a:lnTo>
                  <a:pt x="61" y="14"/>
                </a:lnTo>
                <a:lnTo>
                  <a:pt x="61" y="14"/>
                </a:lnTo>
                <a:cubicBezTo>
                  <a:pt x="65" y="10"/>
                  <a:pt x="72" y="10"/>
                  <a:pt x="75" y="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76886" y="4224988"/>
            <a:ext cx="228413" cy="256382"/>
          </a:xfrm>
          <a:custGeom>
            <a:avLst/>
            <a:gdLst>
              <a:gd name="T0" fmla="*/ 114 w 217"/>
              <a:gd name="T1" fmla="*/ 217 h 241"/>
              <a:gd name="T2" fmla="*/ 114 w 217"/>
              <a:gd name="T3" fmla="*/ 217 h 241"/>
              <a:gd name="T4" fmla="*/ 22 w 217"/>
              <a:gd name="T5" fmla="*/ 127 h 241"/>
              <a:gd name="T6" fmla="*/ 22 w 217"/>
              <a:gd name="T7" fmla="*/ 127 h 241"/>
              <a:gd name="T8" fmla="*/ 110 w 217"/>
              <a:gd name="T9" fmla="*/ 33 h 241"/>
              <a:gd name="T10" fmla="*/ 110 w 217"/>
              <a:gd name="T11" fmla="*/ 12 h 241"/>
              <a:gd name="T12" fmla="*/ 110 w 217"/>
              <a:gd name="T13" fmla="*/ 12 h 241"/>
              <a:gd name="T14" fmla="*/ 120 w 217"/>
              <a:gd name="T15" fmla="*/ 0 h 241"/>
              <a:gd name="T16" fmla="*/ 120 w 217"/>
              <a:gd name="T17" fmla="*/ 0 h 241"/>
              <a:gd name="T18" fmla="*/ 128 w 217"/>
              <a:gd name="T19" fmla="*/ 3 h 241"/>
              <a:gd name="T20" fmla="*/ 168 w 217"/>
              <a:gd name="T21" fmla="*/ 37 h 241"/>
              <a:gd name="T22" fmla="*/ 168 w 217"/>
              <a:gd name="T23" fmla="*/ 37 h 241"/>
              <a:gd name="T24" fmla="*/ 168 w 217"/>
              <a:gd name="T25" fmla="*/ 58 h 241"/>
              <a:gd name="T26" fmla="*/ 128 w 217"/>
              <a:gd name="T27" fmla="*/ 92 h 241"/>
              <a:gd name="T28" fmla="*/ 128 w 217"/>
              <a:gd name="T29" fmla="*/ 92 h 241"/>
              <a:gd name="T30" fmla="*/ 120 w 217"/>
              <a:gd name="T31" fmla="*/ 95 h 241"/>
              <a:gd name="T32" fmla="*/ 120 w 217"/>
              <a:gd name="T33" fmla="*/ 95 h 241"/>
              <a:gd name="T34" fmla="*/ 110 w 217"/>
              <a:gd name="T35" fmla="*/ 83 h 241"/>
              <a:gd name="T36" fmla="*/ 110 w 217"/>
              <a:gd name="T37" fmla="*/ 62 h 241"/>
              <a:gd name="T38" fmla="*/ 110 w 217"/>
              <a:gd name="T39" fmla="*/ 62 h 241"/>
              <a:gd name="T40" fmla="*/ 76 w 217"/>
              <a:gd name="T41" fmla="*/ 175 h 241"/>
              <a:gd name="T42" fmla="*/ 76 w 217"/>
              <a:gd name="T43" fmla="*/ 175 h 241"/>
              <a:gd name="T44" fmla="*/ 175 w 217"/>
              <a:gd name="T45" fmla="*/ 112 h 241"/>
              <a:gd name="T46" fmla="*/ 175 w 217"/>
              <a:gd name="T47" fmla="*/ 112 h 241"/>
              <a:gd name="T48" fmla="*/ 186 w 217"/>
              <a:gd name="T49" fmla="*/ 94 h 241"/>
              <a:gd name="T50" fmla="*/ 186 w 217"/>
              <a:gd name="T51" fmla="*/ 94 h 241"/>
              <a:gd name="T52" fmla="*/ 204 w 217"/>
              <a:gd name="T53" fmla="*/ 106 h 241"/>
              <a:gd name="T54" fmla="*/ 204 w 217"/>
              <a:gd name="T55" fmla="*/ 106 h 241"/>
              <a:gd name="T56" fmla="*/ 114 w 217"/>
              <a:gd name="T57" fmla="*/ 217 h 241"/>
              <a:gd name="T58" fmla="*/ 114 w 217"/>
              <a:gd name="T59" fmla="*/ 41 h 241"/>
              <a:gd name="T60" fmla="*/ 114 w 217"/>
              <a:gd name="T61" fmla="*/ 41 h 241"/>
              <a:gd name="T62" fmla="*/ 61 w 217"/>
              <a:gd name="T63" fmla="*/ 190 h 241"/>
              <a:gd name="T64" fmla="*/ 61 w 217"/>
              <a:gd name="T65" fmla="*/ 190 h 241"/>
              <a:gd name="T66" fmla="*/ 196 w 217"/>
              <a:gd name="T67" fmla="*/ 107 h 241"/>
              <a:gd name="T68" fmla="*/ 196 w 217"/>
              <a:gd name="T69" fmla="*/ 107 h 241"/>
              <a:gd name="T70" fmla="*/ 188 w 217"/>
              <a:gd name="T71" fmla="*/ 102 h 241"/>
              <a:gd name="T72" fmla="*/ 188 w 217"/>
              <a:gd name="T73" fmla="*/ 102 h 241"/>
              <a:gd name="T74" fmla="*/ 183 w 217"/>
              <a:gd name="T75" fmla="*/ 110 h 241"/>
              <a:gd name="T76" fmla="*/ 183 w 217"/>
              <a:gd name="T77" fmla="*/ 110 h 241"/>
              <a:gd name="T78" fmla="*/ 69 w 217"/>
              <a:gd name="T79" fmla="*/ 181 h 241"/>
              <a:gd name="T80" fmla="*/ 69 w 217"/>
              <a:gd name="T81" fmla="*/ 181 h 241"/>
              <a:gd name="T82" fmla="*/ 114 w 217"/>
              <a:gd name="T83" fmla="*/ 54 h 241"/>
              <a:gd name="T84" fmla="*/ 118 w 217"/>
              <a:gd name="T85" fmla="*/ 54 h 241"/>
              <a:gd name="T86" fmla="*/ 118 w 217"/>
              <a:gd name="T87" fmla="*/ 83 h 241"/>
              <a:gd name="T88" fmla="*/ 118 w 217"/>
              <a:gd name="T89" fmla="*/ 83 h 241"/>
              <a:gd name="T90" fmla="*/ 120 w 217"/>
              <a:gd name="T91" fmla="*/ 86 h 241"/>
              <a:gd name="T92" fmla="*/ 120 w 217"/>
              <a:gd name="T93" fmla="*/ 86 h 241"/>
              <a:gd name="T94" fmla="*/ 123 w 217"/>
              <a:gd name="T95" fmla="*/ 85 h 241"/>
              <a:gd name="T96" fmla="*/ 163 w 217"/>
              <a:gd name="T97" fmla="*/ 51 h 241"/>
              <a:gd name="T98" fmla="*/ 163 w 217"/>
              <a:gd name="T99" fmla="*/ 51 h 241"/>
              <a:gd name="T100" fmla="*/ 163 w 217"/>
              <a:gd name="T101" fmla="*/ 44 h 241"/>
              <a:gd name="T102" fmla="*/ 123 w 217"/>
              <a:gd name="T103" fmla="*/ 10 h 241"/>
              <a:gd name="T104" fmla="*/ 123 w 217"/>
              <a:gd name="T105" fmla="*/ 10 h 241"/>
              <a:gd name="T106" fmla="*/ 120 w 217"/>
              <a:gd name="T107" fmla="*/ 9 h 241"/>
              <a:gd name="T108" fmla="*/ 120 w 217"/>
              <a:gd name="T109" fmla="*/ 9 h 241"/>
              <a:gd name="T110" fmla="*/ 118 w 217"/>
              <a:gd name="T111" fmla="*/ 12 h 241"/>
              <a:gd name="T112" fmla="*/ 118 w 217"/>
              <a:gd name="T113" fmla="*/ 41 h 241"/>
              <a:gd name="T114" fmla="*/ 114 w 217"/>
              <a:gd name="T115" fmla="*/ 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7" h="241">
                <a:moveTo>
                  <a:pt x="114" y="217"/>
                </a:moveTo>
                <a:lnTo>
                  <a:pt x="114" y="217"/>
                </a:lnTo>
                <a:cubicBezTo>
                  <a:pt x="64" y="217"/>
                  <a:pt x="23" y="177"/>
                  <a:pt x="22" y="127"/>
                </a:cubicBezTo>
                <a:lnTo>
                  <a:pt x="22" y="127"/>
                </a:lnTo>
                <a:cubicBezTo>
                  <a:pt x="20" y="77"/>
                  <a:pt x="60" y="35"/>
                  <a:pt x="110" y="33"/>
                </a:cubicBezTo>
                <a:lnTo>
                  <a:pt x="110" y="12"/>
                </a:lnTo>
                <a:lnTo>
                  <a:pt x="110" y="12"/>
                </a:lnTo>
                <a:cubicBezTo>
                  <a:pt x="109" y="6"/>
                  <a:pt x="114" y="0"/>
                  <a:pt x="120" y="0"/>
                </a:cubicBezTo>
                <a:lnTo>
                  <a:pt x="120" y="0"/>
                </a:lnTo>
                <a:cubicBezTo>
                  <a:pt x="123" y="0"/>
                  <a:pt x="126" y="2"/>
                  <a:pt x="128" y="3"/>
                </a:cubicBezTo>
                <a:lnTo>
                  <a:pt x="168" y="37"/>
                </a:lnTo>
                <a:lnTo>
                  <a:pt x="168" y="37"/>
                </a:lnTo>
                <a:cubicBezTo>
                  <a:pt x="175" y="43"/>
                  <a:pt x="175" y="52"/>
                  <a:pt x="168" y="58"/>
                </a:cubicBezTo>
                <a:lnTo>
                  <a:pt x="128" y="92"/>
                </a:lnTo>
                <a:lnTo>
                  <a:pt x="128" y="92"/>
                </a:lnTo>
                <a:cubicBezTo>
                  <a:pt x="126" y="94"/>
                  <a:pt x="123" y="95"/>
                  <a:pt x="120" y="95"/>
                </a:cubicBezTo>
                <a:lnTo>
                  <a:pt x="120" y="95"/>
                </a:lnTo>
                <a:cubicBezTo>
                  <a:pt x="114" y="95"/>
                  <a:pt x="109" y="89"/>
                  <a:pt x="110" y="83"/>
                </a:cubicBezTo>
                <a:lnTo>
                  <a:pt x="110" y="62"/>
                </a:lnTo>
                <a:lnTo>
                  <a:pt x="110" y="62"/>
                </a:lnTo>
                <a:cubicBezTo>
                  <a:pt x="51" y="66"/>
                  <a:pt x="29" y="140"/>
                  <a:pt x="76" y="175"/>
                </a:cubicBezTo>
                <a:lnTo>
                  <a:pt x="76" y="175"/>
                </a:lnTo>
                <a:cubicBezTo>
                  <a:pt x="123" y="210"/>
                  <a:pt x="188" y="169"/>
                  <a:pt x="175" y="112"/>
                </a:cubicBezTo>
                <a:lnTo>
                  <a:pt x="175" y="112"/>
                </a:lnTo>
                <a:cubicBezTo>
                  <a:pt x="174" y="104"/>
                  <a:pt x="179" y="96"/>
                  <a:pt x="186" y="94"/>
                </a:cubicBezTo>
                <a:lnTo>
                  <a:pt x="186" y="94"/>
                </a:lnTo>
                <a:cubicBezTo>
                  <a:pt x="194" y="93"/>
                  <a:pt x="202" y="98"/>
                  <a:pt x="204" y="106"/>
                </a:cubicBezTo>
                <a:lnTo>
                  <a:pt x="204" y="106"/>
                </a:lnTo>
                <a:cubicBezTo>
                  <a:pt x="216" y="163"/>
                  <a:pt x="172" y="217"/>
                  <a:pt x="114" y="217"/>
                </a:cubicBezTo>
                <a:close/>
                <a:moveTo>
                  <a:pt x="114" y="41"/>
                </a:moveTo>
                <a:lnTo>
                  <a:pt x="114" y="41"/>
                </a:lnTo>
                <a:cubicBezTo>
                  <a:pt x="35" y="41"/>
                  <a:pt x="0" y="141"/>
                  <a:pt x="61" y="190"/>
                </a:cubicBezTo>
                <a:lnTo>
                  <a:pt x="61" y="190"/>
                </a:lnTo>
                <a:cubicBezTo>
                  <a:pt x="123" y="240"/>
                  <a:pt x="212" y="184"/>
                  <a:pt x="196" y="107"/>
                </a:cubicBezTo>
                <a:lnTo>
                  <a:pt x="196" y="107"/>
                </a:lnTo>
                <a:cubicBezTo>
                  <a:pt x="195" y="104"/>
                  <a:pt x="192" y="102"/>
                  <a:pt x="188" y="102"/>
                </a:cubicBezTo>
                <a:lnTo>
                  <a:pt x="188" y="102"/>
                </a:lnTo>
                <a:cubicBezTo>
                  <a:pt x="185" y="103"/>
                  <a:pt x="183" y="107"/>
                  <a:pt x="183" y="110"/>
                </a:cubicBezTo>
                <a:lnTo>
                  <a:pt x="183" y="110"/>
                </a:lnTo>
                <a:cubicBezTo>
                  <a:pt x="198" y="176"/>
                  <a:pt x="122" y="223"/>
                  <a:pt x="69" y="181"/>
                </a:cubicBezTo>
                <a:lnTo>
                  <a:pt x="69" y="181"/>
                </a:lnTo>
                <a:cubicBezTo>
                  <a:pt x="17" y="138"/>
                  <a:pt x="46" y="54"/>
                  <a:pt x="114" y="54"/>
                </a:cubicBezTo>
                <a:lnTo>
                  <a:pt x="118" y="54"/>
                </a:lnTo>
                <a:lnTo>
                  <a:pt x="118" y="83"/>
                </a:lnTo>
                <a:lnTo>
                  <a:pt x="118" y="83"/>
                </a:lnTo>
                <a:cubicBezTo>
                  <a:pt x="118" y="85"/>
                  <a:pt x="119" y="86"/>
                  <a:pt x="120" y="86"/>
                </a:cubicBezTo>
                <a:lnTo>
                  <a:pt x="120" y="86"/>
                </a:lnTo>
                <a:cubicBezTo>
                  <a:pt x="121" y="86"/>
                  <a:pt x="122" y="86"/>
                  <a:pt x="123" y="85"/>
                </a:cubicBezTo>
                <a:lnTo>
                  <a:pt x="163" y="51"/>
                </a:lnTo>
                <a:lnTo>
                  <a:pt x="163" y="51"/>
                </a:lnTo>
                <a:cubicBezTo>
                  <a:pt x="165" y="49"/>
                  <a:pt x="165" y="46"/>
                  <a:pt x="163" y="44"/>
                </a:cubicBezTo>
                <a:lnTo>
                  <a:pt x="123" y="10"/>
                </a:lnTo>
                <a:lnTo>
                  <a:pt x="123" y="10"/>
                </a:lnTo>
                <a:cubicBezTo>
                  <a:pt x="122" y="9"/>
                  <a:pt x="121" y="9"/>
                  <a:pt x="120" y="9"/>
                </a:cubicBezTo>
                <a:lnTo>
                  <a:pt x="120" y="9"/>
                </a:lnTo>
                <a:cubicBezTo>
                  <a:pt x="119" y="9"/>
                  <a:pt x="118" y="10"/>
                  <a:pt x="118" y="12"/>
                </a:cubicBezTo>
                <a:lnTo>
                  <a:pt x="118" y="41"/>
                </a:lnTo>
                <a:lnTo>
                  <a:pt x="114" y="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97432" y="4271604"/>
            <a:ext cx="223753" cy="144506"/>
          </a:xfrm>
          <a:custGeom>
            <a:avLst/>
            <a:gdLst>
              <a:gd name="T0" fmla="*/ 203 w 213"/>
              <a:gd name="T1" fmla="*/ 54 h 137"/>
              <a:gd name="T2" fmla="*/ 143 w 213"/>
              <a:gd name="T3" fmla="*/ 4 h 137"/>
              <a:gd name="T4" fmla="*/ 143 w 213"/>
              <a:gd name="T5" fmla="*/ 4 h 137"/>
              <a:gd name="T6" fmla="*/ 133 w 213"/>
              <a:gd name="T7" fmla="*/ 0 h 137"/>
              <a:gd name="T8" fmla="*/ 133 w 213"/>
              <a:gd name="T9" fmla="*/ 0 h 137"/>
              <a:gd name="T10" fmla="*/ 119 w 213"/>
              <a:gd name="T11" fmla="*/ 15 h 137"/>
              <a:gd name="T12" fmla="*/ 119 w 213"/>
              <a:gd name="T13" fmla="*/ 64 h 137"/>
              <a:gd name="T14" fmla="*/ 5 w 213"/>
              <a:gd name="T15" fmla="*/ 64 h 137"/>
              <a:gd name="T16" fmla="*/ 5 w 213"/>
              <a:gd name="T17" fmla="*/ 64 h 137"/>
              <a:gd name="T18" fmla="*/ 5 w 213"/>
              <a:gd name="T19" fmla="*/ 72 h 137"/>
              <a:gd name="T20" fmla="*/ 119 w 213"/>
              <a:gd name="T21" fmla="*/ 72 h 137"/>
              <a:gd name="T22" fmla="*/ 119 w 213"/>
              <a:gd name="T23" fmla="*/ 121 h 137"/>
              <a:gd name="T24" fmla="*/ 119 w 213"/>
              <a:gd name="T25" fmla="*/ 121 h 137"/>
              <a:gd name="T26" fmla="*/ 133 w 213"/>
              <a:gd name="T27" fmla="*/ 136 h 137"/>
              <a:gd name="T28" fmla="*/ 133 w 213"/>
              <a:gd name="T29" fmla="*/ 136 h 137"/>
              <a:gd name="T30" fmla="*/ 143 w 213"/>
              <a:gd name="T31" fmla="*/ 132 h 137"/>
              <a:gd name="T32" fmla="*/ 203 w 213"/>
              <a:gd name="T33" fmla="*/ 81 h 137"/>
              <a:gd name="T34" fmla="*/ 203 w 213"/>
              <a:gd name="T35" fmla="*/ 81 h 137"/>
              <a:gd name="T36" fmla="*/ 203 w 213"/>
              <a:gd name="T37" fmla="*/ 54 h 137"/>
              <a:gd name="T38" fmla="*/ 198 w 213"/>
              <a:gd name="T39" fmla="*/ 75 h 137"/>
              <a:gd name="T40" fmla="*/ 138 w 213"/>
              <a:gd name="T41" fmla="*/ 125 h 137"/>
              <a:gd name="T42" fmla="*/ 138 w 213"/>
              <a:gd name="T43" fmla="*/ 125 h 137"/>
              <a:gd name="T44" fmla="*/ 133 w 213"/>
              <a:gd name="T45" fmla="*/ 128 h 137"/>
              <a:gd name="T46" fmla="*/ 133 w 213"/>
              <a:gd name="T47" fmla="*/ 128 h 137"/>
              <a:gd name="T48" fmla="*/ 128 w 213"/>
              <a:gd name="T49" fmla="*/ 121 h 137"/>
              <a:gd name="T50" fmla="*/ 128 w 213"/>
              <a:gd name="T51" fmla="*/ 15 h 137"/>
              <a:gd name="T52" fmla="*/ 128 w 213"/>
              <a:gd name="T53" fmla="*/ 15 h 137"/>
              <a:gd name="T54" fmla="*/ 133 w 213"/>
              <a:gd name="T55" fmla="*/ 8 h 137"/>
              <a:gd name="T56" fmla="*/ 133 w 213"/>
              <a:gd name="T57" fmla="*/ 8 h 137"/>
              <a:gd name="T58" fmla="*/ 138 w 213"/>
              <a:gd name="T59" fmla="*/ 11 h 137"/>
              <a:gd name="T60" fmla="*/ 198 w 213"/>
              <a:gd name="T61" fmla="*/ 61 h 137"/>
              <a:gd name="T62" fmla="*/ 198 w 213"/>
              <a:gd name="T63" fmla="*/ 61 h 137"/>
              <a:gd name="T64" fmla="*/ 198 w 213"/>
              <a:gd name="T65" fmla="*/ 75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3" h="137">
                <a:moveTo>
                  <a:pt x="203" y="54"/>
                </a:moveTo>
                <a:lnTo>
                  <a:pt x="143" y="4"/>
                </a:lnTo>
                <a:lnTo>
                  <a:pt x="143" y="4"/>
                </a:lnTo>
                <a:cubicBezTo>
                  <a:pt x="140" y="2"/>
                  <a:pt x="137" y="0"/>
                  <a:pt x="133" y="0"/>
                </a:cubicBezTo>
                <a:lnTo>
                  <a:pt x="133" y="0"/>
                </a:lnTo>
                <a:cubicBezTo>
                  <a:pt x="125" y="0"/>
                  <a:pt x="119" y="7"/>
                  <a:pt x="119" y="15"/>
                </a:cubicBezTo>
                <a:lnTo>
                  <a:pt x="119" y="64"/>
                </a:lnTo>
                <a:lnTo>
                  <a:pt x="5" y="64"/>
                </a:lnTo>
                <a:lnTo>
                  <a:pt x="5" y="64"/>
                </a:lnTo>
                <a:cubicBezTo>
                  <a:pt x="0" y="64"/>
                  <a:pt x="0" y="72"/>
                  <a:pt x="5" y="72"/>
                </a:cubicBezTo>
                <a:lnTo>
                  <a:pt x="119" y="72"/>
                </a:lnTo>
                <a:lnTo>
                  <a:pt x="119" y="121"/>
                </a:lnTo>
                <a:lnTo>
                  <a:pt x="119" y="121"/>
                </a:lnTo>
                <a:cubicBezTo>
                  <a:pt x="119" y="129"/>
                  <a:pt x="125" y="135"/>
                  <a:pt x="133" y="136"/>
                </a:cubicBezTo>
                <a:lnTo>
                  <a:pt x="133" y="136"/>
                </a:lnTo>
                <a:cubicBezTo>
                  <a:pt x="137" y="136"/>
                  <a:pt x="140" y="134"/>
                  <a:pt x="143" y="132"/>
                </a:cubicBezTo>
                <a:lnTo>
                  <a:pt x="203" y="81"/>
                </a:lnTo>
                <a:lnTo>
                  <a:pt x="203" y="81"/>
                </a:lnTo>
                <a:cubicBezTo>
                  <a:pt x="212" y="74"/>
                  <a:pt x="212" y="61"/>
                  <a:pt x="203" y="54"/>
                </a:cubicBezTo>
                <a:close/>
                <a:moveTo>
                  <a:pt x="198" y="75"/>
                </a:moveTo>
                <a:lnTo>
                  <a:pt x="138" y="125"/>
                </a:lnTo>
                <a:lnTo>
                  <a:pt x="138" y="125"/>
                </a:lnTo>
                <a:cubicBezTo>
                  <a:pt x="136" y="126"/>
                  <a:pt x="135" y="128"/>
                  <a:pt x="133" y="128"/>
                </a:cubicBezTo>
                <a:lnTo>
                  <a:pt x="133" y="128"/>
                </a:lnTo>
                <a:cubicBezTo>
                  <a:pt x="130" y="128"/>
                  <a:pt x="128" y="126"/>
                  <a:pt x="128" y="121"/>
                </a:cubicBezTo>
                <a:lnTo>
                  <a:pt x="128" y="15"/>
                </a:lnTo>
                <a:lnTo>
                  <a:pt x="128" y="15"/>
                </a:lnTo>
                <a:cubicBezTo>
                  <a:pt x="128" y="10"/>
                  <a:pt x="130" y="8"/>
                  <a:pt x="133" y="8"/>
                </a:cubicBezTo>
                <a:lnTo>
                  <a:pt x="133" y="8"/>
                </a:lnTo>
                <a:cubicBezTo>
                  <a:pt x="135" y="8"/>
                  <a:pt x="136" y="9"/>
                  <a:pt x="138" y="11"/>
                </a:cubicBezTo>
                <a:lnTo>
                  <a:pt x="198" y="61"/>
                </a:lnTo>
                <a:lnTo>
                  <a:pt x="198" y="61"/>
                </a:lnTo>
                <a:cubicBezTo>
                  <a:pt x="202" y="64"/>
                  <a:pt x="202" y="71"/>
                  <a:pt x="198" y="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7294" y="4229647"/>
            <a:ext cx="228416" cy="228416"/>
          </a:xfrm>
          <a:custGeom>
            <a:avLst/>
            <a:gdLst>
              <a:gd name="T0" fmla="*/ 178 w 216"/>
              <a:gd name="T1" fmla="*/ 69 h 215"/>
              <a:gd name="T2" fmla="*/ 158 w 216"/>
              <a:gd name="T3" fmla="*/ 69 h 215"/>
              <a:gd name="T4" fmla="*/ 124 w 216"/>
              <a:gd name="T5" fmla="*/ 110 h 215"/>
              <a:gd name="T6" fmla="*/ 121 w 216"/>
              <a:gd name="T7" fmla="*/ 117 h 215"/>
              <a:gd name="T8" fmla="*/ 153 w 216"/>
              <a:gd name="T9" fmla="*/ 128 h 215"/>
              <a:gd name="T10" fmla="*/ 108 w 216"/>
              <a:gd name="T11" fmla="*/ 185 h 215"/>
              <a:gd name="T12" fmla="*/ 77 w 216"/>
              <a:gd name="T13" fmla="*/ 168 h 215"/>
              <a:gd name="T14" fmla="*/ 54 w 216"/>
              <a:gd name="T15" fmla="*/ 187 h 215"/>
              <a:gd name="T16" fmla="*/ 108 w 216"/>
              <a:gd name="T17" fmla="*/ 214 h 215"/>
              <a:gd name="T18" fmla="*/ 183 w 216"/>
              <a:gd name="T19" fmla="*/ 128 h 215"/>
              <a:gd name="T20" fmla="*/ 204 w 216"/>
              <a:gd name="T21" fmla="*/ 128 h 215"/>
              <a:gd name="T22" fmla="*/ 215 w 216"/>
              <a:gd name="T23" fmla="*/ 117 h 215"/>
              <a:gd name="T24" fmla="*/ 204 w 216"/>
              <a:gd name="T25" fmla="*/ 119 h 215"/>
              <a:gd name="T26" fmla="*/ 174 w 216"/>
              <a:gd name="T27" fmla="*/ 124 h 215"/>
              <a:gd name="T28" fmla="*/ 108 w 216"/>
              <a:gd name="T29" fmla="*/ 206 h 215"/>
              <a:gd name="T30" fmla="*/ 108 w 216"/>
              <a:gd name="T31" fmla="*/ 206 h 215"/>
              <a:gd name="T32" fmla="*/ 61 w 216"/>
              <a:gd name="T33" fmla="*/ 181 h 215"/>
              <a:gd name="T34" fmla="*/ 71 w 216"/>
              <a:gd name="T35" fmla="*/ 173 h 215"/>
              <a:gd name="T36" fmla="*/ 108 w 216"/>
              <a:gd name="T37" fmla="*/ 193 h 215"/>
              <a:gd name="T38" fmla="*/ 162 w 216"/>
              <a:gd name="T39" fmla="*/ 119 h 215"/>
              <a:gd name="T40" fmla="*/ 133 w 216"/>
              <a:gd name="T41" fmla="*/ 119 h 215"/>
              <a:gd name="T42" fmla="*/ 130 w 216"/>
              <a:gd name="T43" fmla="*/ 117 h 215"/>
              <a:gd name="T44" fmla="*/ 165 w 216"/>
              <a:gd name="T45" fmla="*/ 74 h 215"/>
              <a:gd name="T46" fmla="*/ 172 w 216"/>
              <a:gd name="T47" fmla="*/ 74 h 215"/>
              <a:gd name="T48" fmla="*/ 206 w 216"/>
              <a:gd name="T49" fmla="*/ 115 h 215"/>
              <a:gd name="T50" fmla="*/ 207 w 216"/>
              <a:gd name="T51" fmla="*/ 117 h 215"/>
              <a:gd name="T52" fmla="*/ 91 w 216"/>
              <a:gd name="T53" fmla="*/ 104 h 215"/>
              <a:gd name="T54" fmla="*/ 94 w 216"/>
              <a:gd name="T55" fmla="*/ 96 h 215"/>
              <a:gd name="T56" fmla="*/ 82 w 216"/>
              <a:gd name="T57" fmla="*/ 86 h 215"/>
              <a:gd name="T58" fmla="*/ 62 w 216"/>
              <a:gd name="T59" fmla="*/ 86 h 215"/>
              <a:gd name="T60" fmla="*/ 108 w 216"/>
              <a:gd name="T61" fmla="*/ 29 h 215"/>
              <a:gd name="T62" fmla="*/ 138 w 216"/>
              <a:gd name="T63" fmla="*/ 45 h 215"/>
              <a:gd name="T64" fmla="*/ 161 w 216"/>
              <a:gd name="T65" fmla="*/ 27 h 215"/>
              <a:gd name="T66" fmla="*/ 108 w 216"/>
              <a:gd name="T67" fmla="*/ 0 h 215"/>
              <a:gd name="T68" fmla="*/ 11 w 216"/>
              <a:gd name="T69" fmla="*/ 86 h 215"/>
              <a:gd name="T70" fmla="*/ 0 w 216"/>
              <a:gd name="T71" fmla="*/ 96 h 215"/>
              <a:gd name="T72" fmla="*/ 3 w 216"/>
              <a:gd name="T73" fmla="*/ 104 h 215"/>
              <a:gd name="T74" fmla="*/ 37 w 216"/>
              <a:gd name="T75" fmla="*/ 144 h 215"/>
              <a:gd name="T76" fmla="*/ 91 w 216"/>
              <a:gd name="T77" fmla="*/ 104 h 215"/>
              <a:gd name="T78" fmla="*/ 9 w 216"/>
              <a:gd name="T79" fmla="*/ 99 h 215"/>
              <a:gd name="T80" fmla="*/ 8 w 216"/>
              <a:gd name="T81" fmla="*/ 96 h 215"/>
              <a:gd name="T82" fmla="*/ 11 w 216"/>
              <a:gd name="T83" fmla="*/ 94 h 215"/>
              <a:gd name="T84" fmla="*/ 41 w 216"/>
              <a:gd name="T85" fmla="*/ 90 h 215"/>
              <a:gd name="T86" fmla="*/ 108 w 216"/>
              <a:gd name="T87" fmla="*/ 8 h 215"/>
              <a:gd name="T88" fmla="*/ 154 w 216"/>
              <a:gd name="T89" fmla="*/ 32 h 215"/>
              <a:gd name="T90" fmla="*/ 153 w 216"/>
              <a:gd name="T91" fmla="*/ 41 h 215"/>
              <a:gd name="T92" fmla="*/ 145 w 216"/>
              <a:gd name="T93" fmla="*/ 40 h 215"/>
              <a:gd name="T94" fmla="*/ 108 w 216"/>
              <a:gd name="T95" fmla="*/ 21 h 215"/>
              <a:gd name="T96" fmla="*/ 53 w 216"/>
              <a:gd name="T97" fmla="*/ 90 h 215"/>
              <a:gd name="T98" fmla="*/ 82 w 216"/>
              <a:gd name="T99" fmla="*/ 94 h 215"/>
              <a:gd name="T100" fmla="*/ 86 w 216"/>
              <a:gd name="T101" fmla="*/ 96 h 215"/>
              <a:gd name="T102" fmla="*/ 84 w 216"/>
              <a:gd name="T103" fmla="*/ 99 h 215"/>
              <a:gd name="T104" fmla="*/ 51 w 216"/>
              <a:gd name="T105" fmla="*/ 139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16" h="215">
                <a:moveTo>
                  <a:pt x="212" y="110"/>
                </a:moveTo>
                <a:lnTo>
                  <a:pt x="178" y="69"/>
                </a:lnTo>
                <a:lnTo>
                  <a:pt x="178" y="69"/>
                </a:lnTo>
                <a:cubicBezTo>
                  <a:pt x="173" y="62"/>
                  <a:pt x="163" y="62"/>
                  <a:pt x="158" y="69"/>
                </a:cubicBezTo>
                <a:lnTo>
                  <a:pt x="124" y="110"/>
                </a:lnTo>
                <a:lnTo>
                  <a:pt x="124" y="110"/>
                </a:lnTo>
                <a:cubicBezTo>
                  <a:pt x="122" y="112"/>
                  <a:pt x="121" y="115"/>
                  <a:pt x="121" y="117"/>
                </a:cubicBezTo>
                <a:lnTo>
                  <a:pt x="121" y="117"/>
                </a:lnTo>
                <a:cubicBezTo>
                  <a:pt x="121" y="124"/>
                  <a:pt x="127" y="128"/>
                  <a:pt x="133" y="128"/>
                </a:cubicBezTo>
                <a:lnTo>
                  <a:pt x="153" y="128"/>
                </a:lnTo>
                <a:lnTo>
                  <a:pt x="153" y="128"/>
                </a:lnTo>
                <a:cubicBezTo>
                  <a:pt x="151" y="159"/>
                  <a:pt x="131" y="185"/>
                  <a:pt x="108" y="185"/>
                </a:cubicBezTo>
                <a:lnTo>
                  <a:pt x="108" y="185"/>
                </a:lnTo>
                <a:cubicBezTo>
                  <a:pt x="96" y="184"/>
                  <a:pt x="84" y="178"/>
                  <a:pt x="77" y="168"/>
                </a:cubicBezTo>
                <a:lnTo>
                  <a:pt x="77" y="168"/>
                </a:lnTo>
                <a:cubicBezTo>
                  <a:pt x="65" y="153"/>
                  <a:pt x="42" y="171"/>
                  <a:pt x="54" y="187"/>
                </a:cubicBezTo>
                <a:lnTo>
                  <a:pt x="54" y="187"/>
                </a:lnTo>
                <a:cubicBezTo>
                  <a:pt x="67" y="203"/>
                  <a:pt x="87" y="214"/>
                  <a:pt x="108" y="214"/>
                </a:cubicBezTo>
                <a:lnTo>
                  <a:pt x="108" y="214"/>
                </a:lnTo>
                <a:cubicBezTo>
                  <a:pt x="147" y="214"/>
                  <a:pt x="180" y="176"/>
                  <a:pt x="183" y="128"/>
                </a:cubicBezTo>
                <a:lnTo>
                  <a:pt x="204" y="128"/>
                </a:lnTo>
                <a:lnTo>
                  <a:pt x="204" y="128"/>
                </a:lnTo>
                <a:cubicBezTo>
                  <a:pt x="210" y="128"/>
                  <a:pt x="215" y="124"/>
                  <a:pt x="215" y="117"/>
                </a:cubicBezTo>
                <a:lnTo>
                  <a:pt x="215" y="117"/>
                </a:lnTo>
                <a:cubicBezTo>
                  <a:pt x="215" y="115"/>
                  <a:pt x="214" y="112"/>
                  <a:pt x="212" y="110"/>
                </a:cubicBezTo>
                <a:close/>
                <a:moveTo>
                  <a:pt x="204" y="119"/>
                </a:moveTo>
                <a:lnTo>
                  <a:pt x="175" y="119"/>
                </a:lnTo>
                <a:lnTo>
                  <a:pt x="174" y="124"/>
                </a:lnTo>
                <a:lnTo>
                  <a:pt x="174" y="124"/>
                </a:lnTo>
                <a:cubicBezTo>
                  <a:pt x="174" y="169"/>
                  <a:pt x="144" y="206"/>
                  <a:pt x="108" y="206"/>
                </a:cubicBezTo>
                <a:lnTo>
                  <a:pt x="108" y="206"/>
                </a:lnTo>
                <a:lnTo>
                  <a:pt x="108" y="206"/>
                </a:lnTo>
                <a:cubicBezTo>
                  <a:pt x="89" y="205"/>
                  <a:pt x="72" y="196"/>
                  <a:pt x="61" y="181"/>
                </a:cubicBezTo>
                <a:lnTo>
                  <a:pt x="61" y="181"/>
                </a:lnTo>
                <a:cubicBezTo>
                  <a:pt x="56" y="175"/>
                  <a:pt x="65" y="167"/>
                  <a:pt x="71" y="173"/>
                </a:cubicBezTo>
                <a:lnTo>
                  <a:pt x="71" y="173"/>
                </a:lnTo>
                <a:cubicBezTo>
                  <a:pt x="79" y="185"/>
                  <a:pt x="93" y="193"/>
                  <a:pt x="108" y="193"/>
                </a:cubicBezTo>
                <a:lnTo>
                  <a:pt x="108" y="193"/>
                </a:lnTo>
                <a:cubicBezTo>
                  <a:pt x="137" y="193"/>
                  <a:pt x="161" y="162"/>
                  <a:pt x="162" y="124"/>
                </a:cubicBezTo>
                <a:lnTo>
                  <a:pt x="162" y="119"/>
                </a:lnTo>
                <a:lnTo>
                  <a:pt x="133" y="119"/>
                </a:lnTo>
                <a:lnTo>
                  <a:pt x="133" y="119"/>
                </a:lnTo>
                <a:cubicBezTo>
                  <a:pt x="131" y="119"/>
                  <a:pt x="130" y="119"/>
                  <a:pt x="130" y="117"/>
                </a:cubicBezTo>
                <a:lnTo>
                  <a:pt x="130" y="117"/>
                </a:lnTo>
                <a:cubicBezTo>
                  <a:pt x="130" y="116"/>
                  <a:pt x="130" y="116"/>
                  <a:pt x="131" y="115"/>
                </a:cubicBezTo>
                <a:lnTo>
                  <a:pt x="165" y="74"/>
                </a:lnTo>
                <a:lnTo>
                  <a:pt x="165" y="74"/>
                </a:lnTo>
                <a:cubicBezTo>
                  <a:pt x="166" y="72"/>
                  <a:pt x="170" y="72"/>
                  <a:pt x="172" y="74"/>
                </a:cubicBezTo>
                <a:lnTo>
                  <a:pt x="206" y="115"/>
                </a:lnTo>
                <a:lnTo>
                  <a:pt x="206" y="115"/>
                </a:lnTo>
                <a:cubicBezTo>
                  <a:pt x="206" y="116"/>
                  <a:pt x="207" y="116"/>
                  <a:pt x="207" y="117"/>
                </a:cubicBezTo>
                <a:lnTo>
                  <a:pt x="207" y="117"/>
                </a:lnTo>
                <a:cubicBezTo>
                  <a:pt x="207" y="119"/>
                  <a:pt x="206" y="119"/>
                  <a:pt x="204" y="119"/>
                </a:cubicBezTo>
                <a:close/>
                <a:moveTo>
                  <a:pt x="91" y="104"/>
                </a:moveTo>
                <a:lnTo>
                  <a:pt x="91" y="104"/>
                </a:lnTo>
                <a:cubicBezTo>
                  <a:pt x="93" y="102"/>
                  <a:pt x="94" y="99"/>
                  <a:pt x="94" y="96"/>
                </a:cubicBezTo>
                <a:lnTo>
                  <a:pt x="94" y="96"/>
                </a:lnTo>
                <a:cubicBezTo>
                  <a:pt x="94" y="90"/>
                  <a:pt x="89" y="85"/>
                  <a:pt x="82" y="86"/>
                </a:cubicBezTo>
                <a:lnTo>
                  <a:pt x="62" y="86"/>
                </a:lnTo>
                <a:lnTo>
                  <a:pt x="62" y="86"/>
                </a:lnTo>
                <a:cubicBezTo>
                  <a:pt x="64" y="54"/>
                  <a:pt x="84" y="29"/>
                  <a:pt x="108" y="29"/>
                </a:cubicBezTo>
                <a:lnTo>
                  <a:pt x="108" y="29"/>
                </a:lnTo>
                <a:cubicBezTo>
                  <a:pt x="119" y="29"/>
                  <a:pt x="131" y="35"/>
                  <a:pt x="138" y="45"/>
                </a:cubicBezTo>
                <a:lnTo>
                  <a:pt x="138" y="45"/>
                </a:lnTo>
                <a:cubicBezTo>
                  <a:pt x="150" y="61"/>
                  <a:pt x="173" y="42"/>
                  <a:pt x="161" y="27"/>
                </a:cubicBezTo>
                <a:lnTo>
                  <a:pt x="161" y="27"/>
                </a:lnTo>
                <a:cubicBezTo>
                  <a:pt x="148" y="10"/>
                  <a:pt x="128" y="0"/>
                  <a:pt x="108" y="0"/>
                </a:cubicBezTo>
                <a:lnTo>
                  <a:pt x="108" y="0"/>
                </a:lnTo>
                <a:cubicBezTo>
                  <a:pt x="68" y="0"/>
                  <a:pt x="35" y="38"/>
                  <a:pt x="32" y="86"/>
                </a:cubicBezTo>
                <a:lnTo>
                  <a:pt x="11" y="86"/>
                </a:lnTo>
                <a:lnTo>
                  <a:pt x="11" y="86"/>
                </a:lnTo>
                <a:cubicBezTo>
                  <a:pt x="5" y="85"/>
                  <a:pt x="0" y="90"/>
                  <a:pt x="0" y="96"/>
                </a:cubicBezTo>
                <a:lnTo>
                  <a:pt x="0" y="96"/>
                </a:lnTo>
                <a:cubicBezTo>
                  <a:pt x="0" y="99"/>
                  <a:pt x="1" y="102"/>
                  <a:pt x="3" y="104"/>
                </a:cubicBezTo>
                <a:lnTo>
                  <a:pt x="37" y="144"/>
                </a:lnTo>
                <a:lnTo>
                  <a:pt x="37" y="144"/>
                </a:lnTo>
                <a:cubicBezTo>
                  <a:pt x="42" y="151"/>
                  <a:pt x="52" y="151"/>
                  <a:pt x="57" y="144"/>
                </a:cubicBezTo>
                <a:lnTo>
                  <a:pt x="91" y="104"/>
                </a:lnTo>
                <a:close/>
                <a:moveTo>
                  <a:pt x="43" y="139"/>
                </a:moveTo>
                <a:lnTo>
                  <a:pt x="9" y="99"/>
                </a:lnTo>
                <a:lnTo>
                  <a:pt x="9" y="99"/>
                </a:lnTo>
                <a:cubicBezTo>
                  <a:pt x="9" y="98"/>
                  <a:pt x="8" y="97"/>
                  <a:pt x="8" y="96"/>
                </a:cubicBezTo>
                <a:lnTo>
                  <a:pt x="8" y="96"/>
                </a:lnTo>
                <a:cubicBezTo>
                  <a:pt x="8" y="95"/>
                  <a:pt x="9" y="94"/>
                  <a:pt x="11" y="94"/>
                </a:cubicBezTo>
                <a:lnTo>
                  <a:pt x="40" y="94"/>
                </a:lnTo>
                <a:lnTo>
                  <a:pt x="41" y="90"/>
                </a:lnTo>
                <a:lnTo>
                  <a:pt x="41" y="90"/>
                </a:lnTo>
                <a:cubicBezTo>
                  <a:pt x="41" y="45"/>
                  <a:pt x="72" y="8"/>
                  <a:pt x="108" y="8"/>
                </a:cubicBezTo>
                <a:lnTo>
                  <a:pt x="108" y="8"/>
                </a:lnTo>
                <a:cubicBezTo>
                  <a:pt x="126" y="9"/>
                  <a:pt x="143" y="17"/>
                  <a:pt x="154" y="32"/>
                </a:cubicBezTo>
                <a:lnTo>
                  <a:pt x="154" y="32"/>
                </a:lnTo>
                <a:cubicBezTo>
                  <a:pt x="156" y="35"/>
                  <a:pt x="156" y="39"/>
                  <a:pt x="153" y="41"/>
                </a:cubicBezTo>
                <a:lnTo>
                  <a:pt x="153" y="41"/>
                </a:lnTo>
                <a:cubicBezTo>
                  <a:pt x="151" y="43"/>
                  <a:pt x="147" y="43"/>
                  <a:pt x="145" y="40"/>
                </a:cubicBezTo>
                <a:lnTo>
                  <a:pt x="145" y="40"/>
                </a:lnTo>
                <a:cubicBezTo>
                  <a:pt x="136" y="28"/>
                  <a:pt x="121" y="21"/>
                  <a:pt x="108" y="21"/>
                </a:cubicBezTo>
                <a:lnTo>
                  <a:pt x="108" y="21"/>
                </a:lnTo>
                <a:cubicBezTo>
                  <a:pt x="78" y="21"/>
                  <a:pt x="54" y="51"/>
                  <a:pt x="53" y="90"/>
                </a:cubicBezTo>
                <a:lnTo>
                  <a:pt x="53" y="94"/>
                </a:lnTo>
                <a:lnTo>
                  <a:pt x="82" y="94"/>
                </a:lnTo>
                <a:lnTo>
                  <a:pt x="82" y="94"/>
                </a:lnTo>
                <a:cubicBezTo>
                  <a:pt x="84" y="94"/>
                  <a:pt x="86" y="95"/>
                  <a:pt x="86" y="96"/>
                </a:cubicBezTo>
                <a:lnTo>
                  <a:pt x="86" y="96"/>
                </a:lnTo>
                <a:cubicBezTo>
                  <a:pt x="86" y="97"/>
                  <a:pt x="85" y="98"/>
                  <a:pt x="84" y="99"/>
                </a:cubicBezTo>
                <a:lnTo>
                  <a:pt x="51" y="139"/>
                </a:lnTo>
                <a:lnTo>
                  <a:pt x="51" y="139"/>
                </a:lnTo>
                <a:cubicBezTo>
                  <a:pt x="49" y="141"/>
                  <a:pt x="45" y="141"/>
                  <a:pt x="43" y="13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37159" y="4229647"/>
            <a:ext cx="228413" cy="228416"/>
          </a:xfrm>
          <a:custGeom>
            <a:avLst/>
            <a:gdLst>
              <a:gd name="T0" fmla="*/ 184 w 218"/>
              <a:gd name="T1" fmla="*/ 86 h 215"/>
              <a:gd name="T2" fmla="*/ 109 w 218"/>
              <a:gd name="T3" fmla="*/ 0 h 215"/>
              <a:gd name="T4" fmla="*/ 55 w 218"/>
              <a:gd name="T5" fmla="*/ 27 h 215"/>
              <a:gd name="T6" fmla="*/ 78 w 218"/>
              <a:gd name="T7" fmla="*/ 45 h 215"/>
              <a:gd name="T8" fmla="*/ 109 w 218"/>
              <a:gd name="T9" fmla="*/ 29 h 215"/>
              <a:gd name="T10" fmla="*/ 155 w 218"/>
              <a:gd name="T11" fmla="*/ 86 h 215"/>
              <a:gd name="T12" fmla="*/ 134 w 218"/>
              <a:gd name="T13" fmla="*/ 86 h 215"/>
              <a:gd name="T14" fmla="*/ 123 w 218"/>
              <a:gd name="T15" fmla="*/ 96 h 215"/>
              <a:gd name="T16" fmla="*/ 160 w 218"/>
              <a:gd name="T17" fmla="*/ 144 h 215"/>
              <a:gd name="T18" fmla="*/ 180 w 218"/>
              <a:gd name="T19" fmla="*/ 144 h 215"/>
              <a:gd name="T20" fmla="*/ 214 w 218"/>
              <a:gd name="T21" fmla="*/ 104 h 215"/>
              <a:gd name="T22" fmla="*/ 217 w 218"/>
              <a:gd name="T23" fmla="*/ 96 h 215"/>
              <a:gd name="T24" fmla="*/ 208 w 218"/>
              <a:gd name="T25" fmla="*/ 99 h 215"/>
              <a:gd name="T26" fmla="*/ 174 w 218"/>
              <a:gd name="T27" fmla="*/ 139 h 215"/>
              <a:gd name="T28" fmla="*/ 132 w 218"/>
              <a:gd name="T29" fmla="*/ 99 h 215"/>
              <a:gd name="T30" fmla="*/ 131 w 218"/>
              <a:gd name="T31" fmla="*/ 96 h 215"/>
              <a:gd name="T32" fmla="*/ 134 w 218"/>
              <a:gd name="T33" fmla="*/ 94 h 215"/>
              <a:gd name="T34" fmla="*/ 164 w 218"/>
              <a:gd name="T35" fmla="*/ 90 h 215"/>
              <a:gd name="T36" fmla="*/ 109 w 218"/>
              <a:gd name="T37" fmla="*/ 21 h 215"/>
              <a:gd name="T38" fmla="*/ 71 w 218"/>
              <a:gd name="T39" fmla="*/ 40 h 215"/>
              <a:gd name="T40" fmla="*/ 62 w 218"/>
              <a:gd name="T41" fmla="*/ 41 h 215"/>
              <a:gd name="T42" fmla="*/ 61 w 218"/>
              <a:gd name="T43" fmla="*/ 32 h 215"/>
              <a:gd name="T44" fmla="*/ 109 w 218"/>
              <a:gd name="T45" fmla="*/ 8 h 215"/>
              <a:gd name="T46" fmla="*/ 176 w 218"/>
              <a:gd name="T47" fmla="*/ 90 h 215"/>
              <a:gd name="T48" fmla="*/ 205 w 218"/>
              <a:gd name="T49" fmla="*/ 94 h 215"/>
              <a:gd name="T50" fmla="*/ 209 w 218"/>
              <a:gd name="T51" fmla="*/ 96 h 215"/>
              <a:gd name="T52" fmla="*/ 208 w 218"/>
              <a:gd name="T53" fmla="*/ 99 h 215"/>
              <a:gd name="T54" fmla="*/ 160 w 218"/>
              <a:gd name="T55" fmla="*/ 166 h 215"/>
              <a:gd name="T56" fmla="*/ 140 w 218"/>
              <a:gd name="T57" fmla="*/ 168 h 215"/>
              <a:gd name="T58" fmla="*/ 108 w 218"/>
              <a:gd name="T59" fmla="*/ 185 h 215"/>
              <a:gd name="T60" fmla="*/ 83 w 218"/>
              <a:gd name="T61" fmla="*/ 128 h 215"/>
              <a:gd name="T62" fmla="*/ 94 w 218"/>
              <a:gd name="T63" fmla="*/ 117 h 215"/>
              <a:gd name="T64" fmla="*/ 91 w 218"/>
              <a:gd name="T65" fmla="*/ 110 h 215"/>
              <a:gd name="T66" fmla="*/ 58 w 218"/>
              <a:gd name="T67" fmla="*/ 69 h 215"/>
              <a:gd name="T68" fmla="*/ 3 w 218"/>
              <a:gd name="T69" fmla="*/ 110 h 215"/>
              <a:gd name="T70" fmla="*/ 0 w 218"/>
              <a:gd name="T71" fmla="*/ 117 h 215"/>
              <a:gd name="T72" fmla="*/ 12 w 218"/>
              <a:gd name="T73" fmla="*/ 128 h 215"/>
              <a:gd name="T74" fmla="*/ 33 w 218"/>
              <a:gd name="T75" fmla="*/ 128 h 215"/>
              <a:gd name="T76" fmla="*/ 108 w 218"/>
              <a:gd name="T77" fmla="*/ 214 h 215"/>
              <a:gd name="T78" fmla="*/ 162 w 218"/>
              <a:gd name="T79" fmla="*/ 187 h 215"/>
              <a:gd name="T80" fmla="*/ 156 w 218"/>
              <a:gd name="T81" fmla="*/ 181 h 215"/>
              <a:gd name="T82" fmla="*/ 108 w 218"/>
              <a:gd name="T83" fmla="*/ 206 h 215"/>
              <a:gd name="T84" fmla="*/ 41 w 218"/>
              <a:gd name="T85" fmla="*/ 124 h 215"/>
              <a:gd name="T86" fmla="*/ 12 w 218"/>
              <a:gd name="T87" fmla="*/ 119 h 215"/>
              <a:gd name="T88" fmla="*/ 8 w 218"/>
              <a:gd name="T89" fmla="*/ 117 h 215"/>
              <a:gd name="T90" fmla="*/ 10 w 218"/>
              <a:gd name="T91" fmla="*/ 115 h 215"/>
              <a:gd name="T92" fmla="*/ 44 w 218"/>
              <a:gd name="T93" fmla="*/ 74 h 215"/>
              <a:gd name="T94" fmla="*/ 85 w 218"/>
              <a:gd name="T95" fmla="*/ 115 h 215"/>
              <a:gd name="T96" fmla="*/ 86 w 218"/>
              <a:gd name="T97" fmla="*/ 117 h 215"/>
              <a:gd name="T98" fmla="*/ 83 w 218"/>
              <a:gd name="T99" fmla="*/ 119 h 215"/>
              <a:gd name="T100" fmla="*/ 54 w 218"/>
              <a:gd name="T101" fmla="*/ 124 h 215"/>
              <a:gd name="T102" fmla="*/ 108 w 218"/>
              <a:gd name="T103" fmla="*/ 193 h 215"/>
              <a:gd name="T104" fmla="*/ 146 w 218"/>
              <a:gd name="T105" fmla="*/ 173 h 215"/>
              <a:gd name="T106" fmla="*/ 155 w 218"/>
              <a:gd name="T107" fmla="*/ 173 h 215"/>
              <a:gd name="T108" fmla="*/ 156 w 218"/>
              <a:gd name="T109" fmla="*/ 181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18" h="215">
                <a:moveTo>
                  <a:pt x="205" y="86"/>
                </a:moveTo>
                <a:lnTo>
                  <a:pt x="184" y="86"/>
                </a:lnTo>
                <a:lnTo>
                  <a:pt x="184" y="86"/>
                </a:lnTo>
                <a:cubicBezTo>
                  <a:pt x="182" y="38"/>
                  <a:pt x="149" y="0"/>
                  <a:pt x="109" y="0"/>
                </a:cubicBezTo>
                <a:lnTo>
                  <a:pt x="109" y="0"/>
                </a:lnTo>
                <a:cubicBezTo>
                  <a:pt x="88" y="0"/>
                  <a:pt x="68" y="10"/>
                  <a:pt x="55" y="27"/>
                </a:cubicBezTo>
                <a:lnTo>
                  <a:pt x="55" y="27"/>
                </a:lnTo>
                <a:cubicBezTo>
                  <a:pt x="43" y="42"/>
                  <a:pt x="65" y="61"/>
                  <a:pt x="78" y="45"/>
                </a:cubicBezTo>
                <a:lnTo>
                  <a:pt x="78" y="45"/>
                </a:lnTo>
                <a:cubicBezTo>
                  <a:pt x="85" y="35"/>
                  <a:pt x="96" y="29"/>
                  <a:pt x="109" y="29"/>
                </a:cubicBezTo>
                <a:lnTo>
                  <a:pt x="109" y="29"/>
                </a:lnTo>
                <a:cubicBezTo>
                  <a:pt x="132" y="29"/>
                  <a:pt x="152" y="54"/>
                  <a:pt x="155" y="86"/>
                </a:cubicBezTo>
                <a:lnTo>
                  <a:pt x="134" y="86"/>
                </a:lnTo>
                <a:lnTo>
                  <a:pt x="134" y="86"/>
                </a:lnTo>
                <a:cubicBezTo>
                  <a:pt x="128" y="85"/>
                  <a:pt x="123" y="90"/>
                  <a:pt x="123" y="96"/>
                </a:cubicBezTo>
                <a:lnTo>
                  <a:pt x="123" y="96"/>
                </a:lnTo>
                <a:cubicBezTo>
                  <a:pt x="123" y="99"/>
                  <a:pt x="124" y="102"/>
                  <a:pt x="126" y="104"/>
                </a:cubicBezTo>
                <a:lnTo>
                  <a:pt x="160" y="144"/>
                </a:lnTo>
                <a:lnTo>
                  <a:pt x="160" y="144"/>
                </a:lnTo>
                <a:cubicBezTo>
                  <a:pt x="165" y="151"/>
                  <a:pt x="175" y="151"/>
                  <a:pt x="180" y="144"/>
                </a:cubicBezTo>
                <a:lnTo>
                  <a:pt x="214" y="104"/>
                </a:lnTo>
                <a:lnTo>
                  <a:pt x="214" y="104"/>
                </a:lnTo>
                <a:cubicBezTo>
                  <a:pt x="216" y="102"/>
                  <a:pt x="217" y="99"/>
                  <a:pt x="217" y="96"/>
                </a:cubicBezTo>
                <a:lnTo>
                  <a:pt x="217" y="96"/>
                </a:lnTo>
                <a:cubicBezTo>
                  <a:pt x="217" y="90"/>
                  <a:pt x="212" y="85"/>
                  <a:pt x="205" y="86"/>
                </a:cubicBezTo>
                <a:close/>
                <a:moveTo>
                  <a:pt x="208" y="99"/>
                </a:moveTo>
                <a:lnTo>
                  <a:pt x="174" y="139"/>
                </a:lnTo>
                <a:lnTo>
                  <a:pt x="174" y="139"/>
                </a:lnTo>
                <a:cubicBezTo>
                  <a:pt x="172" y="141"/>
                  <a:pt x="168" y="141"/>
                  <a:pt x="166" y="139"/>
                </a:cubicBezTo>
                <a:lnTo>
                  <a:pt x="132" y="99"/>
                </a:lnTo>
                <a:lnTo>
                  <a:pt x="132" y="99"/>
                </a:lnTo>
                <a:cubicBezTo>
                  <a:pt x="131" y="98"/>
                  <a:pt x="131" y="97"/>
                  <a:pt x="131" y="96"/>
                </a:cubicBezTo>
                <a:lnTo>
                  <a:pt x="131" y="96"/>
                </a:lnTo>
                <a:cubicBezTo>
                  <a:pt x="131" y="95"/>
                  <a:pt x="132" y="94"/>
                  <a:pt x="134" y="94"/>
                </a:cubicBezTo>
                <a:lnTo>
                  <a:pt x="164" y="94"/>
                </a:lnTo>
                <a:lnTo>
                  <a:pt x="164" y="90"/>
                </a:lnTo>
                <a:lnTo>
                  <a:pt x="164" y="90"/>
                </a:lnTo>
                <a:cubicBezTo>
                  <a:pt x="163" y="51"/>
                  <a:pt x="139" y="21"/>
                  <a:pt x="109" y="21"/>
                </a:cubicBezTo>
                <a:lnTo>
                  <a:pt x="109" y="21"/>
                </a:lnTo>
                <a:cubicBezTo>
                  <a:pt x="94" y="21"/>
                  <a:pt x="80" y="28"/>
                  <a:pt x="71" y="40"/>
                </a:cubicBezTo>
                <a:lnTo>
                  <a:pt x="71" y="40"/>
                </a:lnTo>
                <a:cubicBezTo>
                  <a:pt x="69" y="43"/>
                  <a:pt x="65" y="43"/>
                  <a:pt x="62" y="41"/>
                </a:cubicBezTo>
                <a:lnTo>
                  <a:pt x="62" y="41"/>
                </a:lnTo>
                <a:cubicBezTo>
                  <a:pt x="60" y="39"/>
                  <a:pt x="59" y="35"/>
                  <a:pt x="61" y="32"/>
                </a:cubicBezTo>
                <a:lnTo>
                  <a:pt x="61" y="32"/>
                </a:lnTo>
                <a:cubicBezTo>
                  <a:pt x="73" y="17"/>
                  <a:pt x="90" y="9"/>
                  <a:pt x="109" y="8"/>
                </a:cubicBezTo>
                <a:lnTo>
                  <a:pt x="109" y="8"/>
                </a:lnTo>
                <a:cubicBezTo>
                  <a:pt x="145" y="8"/>
                  <a:pt x="175" y="45"/>
                  <a:pt x="176" y="90"/>
                </a:cubicBezTo>
                <a:lnTo>
                  <a:pt x="176" y="94"/>
                </a:lnTo>
                <a:lnTo>
                  <a:pt x="205" y="94"/>
                </a:lnTo>
                <a:lnTo>
                  <a:pt x="205" y="94"/>
                </a:lnTo>
                <a:cubicBezTo>
                  <a:pt x="207" y="94"/>
                  <a:pt x="209" y="95"/>
                  <a:pt x="209" y="96"/>
                </a:cubicBezTo>
                <a:lnTo>
                  <a:pt x="209" y="96"/>
                </a:lnTo>
                <a:cubicBezTo>
                  <a:pt x="209" y="97"/>
                  <a:pt x="208" y="98"/>
                  <a:pt x="208" y="99"/>
                </a:cubicBezTo>
                <a:close/>
                <a:moveTo>
                  <a:pt x="160" y="166"/>
                </a:moveTo>
                <a:lnTo>
                  <a:pt x="160" y="166"/>
                </a:lnTo>
                <a:cubicBezTo>
                  <a:pt x="154" y="161"/>
                  <a:pt x="145" y="162"/>
                  <a:pt x="140" y="168"/>
                </a:cubicBezTo>
                <a:lnTo>
                  <a:pt x="140" y="168"/>
                </a:lnTo>
                <a:cubicBezTo>
                  <a:pt x="132" y="178"/>
                  <a:pt x="121" y="184"/>
                  <a:pt x="108" y="185"/>
                </a:cubicBezTo>
                <a:lnTo>
                  <a:pt x="108" y="185"/>
                </a:lnTo>
                <a:cubicBezTo>
                  <a:pt x="85" y="185"/>
                  <a:pt x="65" y="159"/>
                  <a:pt x="62" y="128"/>
                </a:cubicBezTo>
                <a:lnTo>
                  <a:pt x="83" y="128"/>
                </a:lnTo>
                <a:lnTo>
                  <a:pt x="83" y="128"/>
                </a:lnTo>
                <a:cubicBezTo>
                  <a:pt x="89" y="128"/>
                  <a:pt x="94" y="124"/>
                  <a:pt x="94" y="117"/>
                </a:cubicBezTo>
                <a:lnTo>
                  <a:pt x="94" y="117"/>
                </a:lnTo>
                <a:cubicBezTo>
                  <a:pt x="94" y="115"/>
                  <a:pt x="93" y="112"/>
                  <a:pt x="91" y="110"/>
                </a:cubicBezTo>
                <a:lnTo>
                  <a:pt x="58" y="69"/>
                </a:lnTo>
                <a:lnTo>
                  <a:pt x="58" y="69"/>
                </a:lnTo>
                <a:cubicBezTo>
                  <a:pt x="52" y="62"/>
                  <a:pt x="42" y="62"/>
                  <a:pt x="37" y="69"/>
                </a:cubicBezTo>
                <a:lnTo>
                  <a:pt x="3" y="110"/>
                </a:lnTo>
                <a:lnTo>
                  <a:pt x="3" y="110"/>
                </a:lnTo>
                <a:cubicBezTo>
                  <a:pt x="2" y="112"/>
                  <a:pt x="0" y="115"/>
                  <a:pt x="0" y="117"/>
                </a:cubicBezTo>
                <a:lnTo>
                  <a:pt x="0" y="117"/>
                </a:lnTo>
                <a:cubicBezTo>
                  <a:pt x="0" y="124"/>
                  <a:pt x="5" y="128"/>
                  <a:pt x="12" y="128"/>
                </a:cubicBezTo>
                <a:lnTo>
                  <a:pt x="33" y="128"/>
                </a:lnTo>
                <a:lnTo>
                  <a:pt x="33" y="128"/>
                </a:lnTo>
                <a:cubicBezTo>
                  <a:pt x="36" y="176"/>
                  <a:pt x="69" y="214"/>
                  <a:pt x="108" y="214"/>
                </a:cubicBezTo>
                <a:lnTo>
                  <a:pt x="108" y="214"/>
                </a:lnTo>
                <a:cubicBezTo>
                  <a:pt x="129" y="214"/>
                  <a:pt x="149" y="203"/>
                  <a:pt x="162" y="187"/>
                </a:cubicBezTo>
                <a:lnTo>
                  <a:pt x="162" y="187"/>
                </a:lnTo>
                <a:cubicBezTo>
                  <a:pt x="167" y="180"/>
                  <a:pt x="166" y="171"/>
                  <a:pt x="160" y="166"/>
                </a:cubicBezTo>
                <a:close/>
                <a:moveTo>
                  <a:pt x="156" y="181"/>
                </a:moveTo>
                <a:lnTo>
                  <a:pt x="156" y="181"/>
                </a:lnTo>
                <a:cubicBezTo>
                  <a:pt x="145" y="196"/>
                  <a:pt x="127" y="205"/>
                  <a:pt x="108" y="206"/>
                </a:cubicBezTo>
                <a:lnTo>
                  <a:pt x="108" y="206"/>
                </a:lnTo>
                <a:cubicBezTo>
                  <a:pt x="72" y="206"/>
                  <a:pt x="42" y="169"/>
                  <a:pt x="41" y="124"/>
                </a:cubicBezTo>
                <a:lnTo>
                  <a:pt x="41" y="119"/>
                </a:lnTo>
                <a:lnTo>
                  <a:pt x="12" y="119"/>
                </a:lnTo>
                <a:lnTo>
                  <a:pt x="12" y="119"/>
                </a:lnTo>
                <a:cubicBezTo>
                  <a:pt x="10" y="119"/>
                  <a:pt x="8" y="119"/>
                  <a:pt x="8" y="117"/>
                </a:cubicBezTo>
                <a:lnTo>
                  <a:pt x="8" y="117"/>
                </a:lnTo>
                <a:cubicBezTo>
                  <a:pt x="8" y="116"/>
                  <a:pt x="9" y="116"/>
                  <a:pt x="10" y="115"/>
                </a:cubicBezTo>
                <a:lnTo>
                  <a:pt x="44" y="74"/>
                </a:lnTo>
                <a:lnTo>
                  <a:pt x="44" y="74"/>
                </a:lnTo>
                <a:cubicBezTo>
                  <a:pt x="45" y="72"/>
                  <a:pt x="49" y="72"/>
                  <a:pt x="51" y="74"/>
                </a:cubicBezTo>
                <a:lnTo>
                  <a:pt x="85" y="115"/>
                </a:lnTo>
                <a:lnTo>
                  <a:pt x="85" y="115"/>
                </a:lnTo>
                <a:cubicBezTo>
                  <a:pt x="86" y="116"/>
                  <a:pt x="86" y="116"/>
                  <a:pt x="86" y="117"/>
                </a:cubicBezTo>
                <a:lnTo>
                  <a:pt x="86" y="117"/>
                </a:lnTo>
                <a:cubicBezTo>
                  <a:pt x="86" y="119"/>
                  <a:pt x="85" y="119"/>
                  <a:pt x="83" y="119"/>
                </a:cubicBezTo>
                <a:lnTo>
                  <a:pt x="54" y="119"/>
                </a:lnTo>
                <a:lnTo>
                  <a:pt x="54" y="124"/>
                </a:lnTo>
                <a:lnTo>
                  <a:pt x="54" y="124"/>
                </a:lnTo>
                <a:cubicBezTo>
                  <a:pt x="55" y="162"/>
                  <a:pt x="79" y="193"/>
                  <a:pt x="108" y="193"/>
                </a:cubicBezTo>
                <a:lnTo>
                  <a:pt x="108" y="193"/>
                </a:lnTo>
                <a:cubicBezTo>
                  <a:pt x="123" y="193"/>
                  <a:pt x="137" y="185"/>
                  <a:pt x="146" y="173"/>
                </a:cubicBezTo>
                <a:lnTo>
                  <a:pt x="146" y="173"/>
                </a:lnTo>
                <a:cubicBezTo>
                  <a:pt x="148" y="171"/>
                  <a:pt x="152" y="170"/>
                  <a:pt x="155" y="173"/>
                </a:cubicBezTo>
                <a:lnTo>
                  <a:pt x="155" y="173"/>
                </a:lnTo>
                <a:cubicBezTo>
                  <a:pt x="158" y="175"/>
                  <a:pt x="158" y="179"/>
                  <a:pt x="156" y="1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89652" y="3786805"/>
            <a:ext cx="172475" cy="172475"/>
          </a:xfrm>
          <a:custGeom>
            <a:avLst/>
            <a:gdLst>
              <a:gd name="T0" fmla="*/ 106 w 163"/>
              <a:gd name="T1" fmla="*/ 85 h 163"/>
              <a:gd name="T2" fmla="*/ 133 w 163"/>
              <a:gd name="T3" fmla="*/ 50 h 163"/>
              <a:gd name="T4" fmla="*/ 162 w 163"/>
              <a:gd name="T5" fmla="*/ 12 h 163"/>
              <a:gd name="T6" fmla="*/ 161 w 163"/>
              <a:gd name="T7" fmla="*/ 9 h 163"/>
              <a:gd name="T8" fmla="*/ 159 w 163"/>
              <a:gd name="T9" fmla="*/ 7 h 163"/>
              <a:gd name="T10" fmla="*/ 154 w 163"/>
              <a:gd name="T11" fmla="*/ 2 h 163"/>
              <a:gd name="T12" fmla="*/ 151 w 163"/>
              <a:gd name="T13" fmla="*/ 1 h 163"/>
              <a:gd name="T14" fmla="*/ 147 w 163"/>
              <a:gd name="T15" fmla="*/ 0 h 163"/>
              <a:gd name="T16" fmla="*/ 85 w 163"/>
              <a:gd name="T17" fmla="*/ 56 h 163"/>
              <a:gd name="T18" fmla="*/ 50 w 163"/>
              <a:gd name="T19" fmla="*/ 29 h 163"/>
              <a:gd name="T20" fmla="*/ 12 w 163"/>
              <a:gd name="T21" fmla="*/ 1 h 163"/>
              <a:gd name="T22" fmla="*/ 9 w 163"/>
              <a:gd name="T23" fmla="*/ 1 h 163"/>
              <a:gd name="T24" fmla="*/ 7 w 163"/>
              <a:gd name="T25" fmla="*/ 3 h 163"/>
              <a:gd name="T26" fmla="*/ 2 w 163"/>
              <a:gd name="T27" fmla="*/ 8 h 163"/>
              <a:gd name="T28" fmla="*/ 1 w 163"/>
              <a:gd name="T29" fmla="*/ 11 h 163"/>
              <a:gd name="T30" fmla="*/ 0 w 163"/>
              <a:gd name="T31" fmla="*/ 15 h 163"/>
              <a:gd name="T32" fmla="*/ 57 w 163"/>
              <a:gd name="T33" fmla="*/ 77 h 163"/>
              <a:gd name="T34" fmla="*/ 30 w 163"/>
              <a:gd name="T35" fmla="*/ 112 h 163"/>
              <a:gd name="T36" fmla="*/ 0 w 163"/>
              <a:gd name="T37" fmla="*/ 147 h 163"/>
              <a:gd name="T38" fmla="*/ 1 w 163"/>
              <a:gd name="T39" fmla="*/ 153 h 163"/>
              <a:gd name="T40" fmla="*/ 3 w 163"/>
              <a:gd name="T41" fmla="*/ 156 h 163"/>
              <a:gd name="T42" fmla="*/ 4 w 163"/>
              <a:gd name="T43" fmla="*/ 158 h 163"/>
              <a:gd name="T44" fmla="*/ 8 w 163"/>
              <a:gd name="T45" fmla="*/ 160 h 163"/>
              <a:gd name="T46" fmla="*/ 12 w 163"/>
              <a:gd name="T47" fmla="*/ 162 h 163"/>
              <a:gd name="T48" fmla="*/ 48 w 163"/>
              <a:gd name="T49" fmla="*/ 162 h 163"/>
              <a:gd name="T50" fmla="*/ 81 w 163"/>
              <a:gd name="T51" fmla="*/ 98 h 163"/>
              <a:gd name="T52" fmla="*/ 99 w 163"/>
              <a:gd name="T53" fmla="*/ 147 h 163"/>
              <a:gd name="T54" fmla="*/ 150 w 163"/>
              <a:gd name="T55" fmla="*/ 162 h 163"/>
              <a:gd name="T56" fmla="*/ 154 w 163"/>
              <a:gd name="T57" fmla="*/ 160 h 163"/>
              <a:gd name="T58" fmla="*/ 158 w 163"/>
              <a:gd name="T59" fmla="*/ 158 h 163"/>
              <a:gd name="T60" fmla="*/ 159 w 163"/>
              <a:gd name="T61" fmla="*/ 156 h 163"/>
              <a:gd name="T62" fmla="*/ 161 w 163"/>
              <a:gd name="T63" fmla="*/ 153 h 163"/>
              <a:gd name="T64" fmla="*/ 162 w 163"/>
              <a:gd name="T65" fmla="*/ 147 h 163"/>
              <a:gd name="T66" fmla="*/ 132 w 163"/>
              <a:gd name="T67" fmla="*/ 21 h 163"/>
              <a:gd name="T68" fmla="*/ 147 w 163"/>
              <a:gd name="T69" fmla="*/ 9 h 163"/>
              <a:gd name="T70" fmla="*/ 153 w 163"/>
              <a:gd name="T71" fmla="*/ 14 h 163"/>
              <a:gd name="T72" fmla="*/ 154 w 163"/>
              <a:gd name="T73" fmla="*/ 48 h 163"/>
              <a:gd name="T74" fmla="*/ 91 w 163"/>
              <a:gd name="T75" fmla="*/ 71 h 163"/>
              <a:gd name="T76" fmla="*/ 21 w 163"/>
              <a:gd name="T77" fmla="*/ 48 h 163"/>
              <a:gd name="T78" fmla="*/ 9 w 163"/>
              <a:gd name="T79" fmla="*/ 14 h 163"/>
              <a:gd name="T80" fmla="*/ 14 w 163"/>
              <a:gd name="T81" fmla="*/ 9 h 163"/>
              <a:gd name="T82" fmla="*/ 48 w 163"/>
              <a:gd name="T83" fmla="*/ 21 h 163"/>
              <a:gd name="T84" fmla="*/ 71 w 163"/>
              <a:gd name="T85" fmla="*/ 71 h 163"/>
              <a:gd name="T86" fmla="*/ 48 w 163"/>
              <a:gd name="T87" fmla="*/ 141 h 163"/>
              <a:gd name="T88" fmla="*/ 48 w 163"/>
              <a:gd name="T89" fmla="*/ 154 h 163"/>
              <a:gd name="T90" fmla="*/ 12 w 163"/>
              <a:gd name="T91" fmla="*/ 153 h 163"/>
              <a:gd name="T92" fmla="*/ 9 w 163"/>
              <a:gd name="T93" fmla="*/ 149 h 163"/>
              <a:gd name="T94" fmla="*/ 21 w 163"/>
              <a:gd name="T95" fmla="*/ 114 h 163"/>
              <a:gd name="T96" fmla="*/ 71 w 163"/>
              <a:gd name="T97" fmla="*/ 91 h 163"/>
              <a:gd name="T98" fmla="*/ 68 w 163"/>
              <a:gd name="T99" fmla="*/ 88 h 163"/>
              <a:gd name="T100" fmla="*/ 94 w 163"/>
              <a:gd name="T101" fmla="*/ 81 h 163"/>
              <a:gd name="T102" fmla="*/ 154 w 163"/>
              <a:gd name="T103" fmla="*/ 147 h 163"/>
              <a:gd name="T104" fmla="*/ 152 w 163"/>
              <a:gd name="T105" fmla="*/ 152 h 163"/>
              <a:gd name="T106" fmla="*/ 149 w 163"/>
              <a:gd name="T107" fmla="*/ 154 h 163"/>
              <a:gd name="T108" fmla="*/ 114 w 163"/>
              <a:gd name="T109" fmla="*/ 141 h 163"/>
              <a:gd name="T110" fmla="*/ 91 w 163"/>
              <a:gd name="T111" fmla="*/ 91 h 163"/>
              <a:gd name="T112" fmla="*/ 143 w 163"/>
              <a:gd name="T113" fmla="*/ 109 h 163"/>
              <a:gd name="T114" fmla="*/ 154 w 163"/>
              <a:gd name="T115" fmla="*/ 14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63" h="163">
                <a:moveTo>
                  <a:pt x="158" y="104"/>
                </a:moveTo>
                <a:lnTo>
                  <a:pt x="158" y="104"/>
                </a:lnTo>
                <a:cubicBezTo>
                  <a:pt x="149" y="95"/>
                  <a:pt x="134" y="100"/>
                  <a:pt x="133" y="112"/>
                </a:cubicBezTo>
                <a:lnTo>
                  <a:pt x="106" y="85"/>
                </a:lnTo>
                <a:lnTo>
                  <a:pt x="106" y="85"/>
                </a:lnTo>
                <a:cubicBezTo>
                  <a:pt x="102" y="88"/>
                  <a:pt x="97" y="85"/>
                  <a:pt x="97" y="81"/>
                </a:cubicBezTo>
                <a:lnTo>
                  <a:pt x="97" y="81"/>
                </a:lnTo>
                <a:cubicBezTo>
                  <a:pt x="97" y="77"/>
                  <a:pt x="102" y="74"/>
                  <a:pt x="106" y="77"/>
                </a:cubicBezTo>
                <a:lnTo>
                  <a:pt x="133" y="50"/>
                </a:lnTo>
                <a:lnTo>
                  <a:pt x="133" y="50"/>
                </a:lnTo>
                <a:cubicBezTo>
                  <a:pt x="135" y="68"/>
                  <a:pt x="162" y="66"/>
                  <a:pt x="162" y="48"/>
                </a:cubicBezTo>
                <a:lnTo>
                  <a:pt x="162" y="15"/>
                </a:lnTo>
                <a:lnTo>
                  <a:pt x="162" y="15"/>
                </a:lnTo>
                <a:cubicBezTo>
                  <a:pt x="162" y="14"/>
                  <a:pt x="162" y="13"/>
                  <a:pt x="162" y="12"/>
                </a:cubicBezTo>
                <a:lnTo>
                  <a:pt x="162" y="12"/>
                </a:lnTo>
                <a:lnTo>
                  <a:pt x="162" y="11"/>
                </a:lnTo>
                <a:lnTo>
                  <a:pt x="161" y="10"/>
                </a:lnTo>
                <a:lnTo>
                  <a:pt x="161" y="10"/>
                </a:lnTo>
                <a:cubicBezTo>
                  <a:pt x="161" y="10"/>
                  <a:pt x="161" y="10"/>
                  <a:pt x="161" y="9"/>
                </a:cubicBezTo>
                <a:lnTo>
                  <a:pt x="161" y="9"/>
                </a:lnTo>
                <a:lnTo>
                  <a:pt x="161" y="8"/>
                </a:lnTo>
                <a:lnTo>
                  <a:pt x="160" y="8"/>
                </a:lnTo>
                <a:lnTo>
                  <a:pt x="160" y="8"/>
                </a:lnTo>
                <a:cubicBezTo>
                  <a:pt x="160" y="7"/>
                  <a:pt x="160" y="7"/>
                  <a:pt x="159" y="7"/>
                </a:cubicBezTo>
                <a:lnTo>
                  <a:pt x="159" y="7"/>
                </a:lnTo>
                <a:cubicBezTo>
                  <a:pt x="159" y="5"/>
                  <a:pt x="157" y="4"/>
                  <a:pt x="156" y="3"/>
                </a:cubicBezTo>
                <a:lnTo>
                  <a:pt x="156" y="3"/>
                </a:lnTo>
                <a:cubicBezTo>
                  <a:pt x="155" y="3"/>
                  <a:pt x="155" y="2"/>
                  <a:pt x="154" y="2"/>
                </a:cubicBezTo>
                <a:lnTo>
                  <a:pt x="154" y="2"/>
                </a:lnTo>
                <a:lnTo>
                  <a:pt x="154" y="2"/>
                </a:lnTo>
                <a:cubicBezTo>
                  <a:pt x="154" y="2"/>
                  <a:pt x="153" y="2"/>
                  <a:pt x="153" y="1"/>
                </a:cubicBezTo>
                <a:lnTo>
                  <a:pt x="153" y="1"/>
                </a:lnTo>
                <a:lnTo>
                  <a:pt x="152" y="1"/>
                </a:lnTo>
                <a:lnTo>
                  <a:pt x="151" y="1"/>
                </a:lnTo>
                <a:lnTo>
                  <a:pt x="151" y="1"/>
                </a:lnTo>
                <a:lnTo>
                  <a:pt x="150" y="1"/>
                </a:lnTo>
                <a:lnTo>
                  <a:pt x="150" y="1"/>
                </a:lnTo>
                <a:cubicBezTo>
                  <a:pt x="150" y="0"/>
                  <a:pt x="149" y="0"/>
                  <a:pt x="148" y="0"/>
                </a:cubicBezTo>
                <a:lnTo>
                  <a:pt x="147" y="0"/>
                </a:lnTo>
                <a:lnTo>
                  <a:pt x="147" y="0"/>
                </a:lnTo>
                <a:lnTo>
                  <a:pt x="114" y="0"/>
                </a:lnTo>
                <a:lnTo>
                  <a:pt x="114" y="0"/>
                </a:lnTo>
                <a:cubicBezTo>
                  <a:pt x="96" y="0"/>
                  <a:pt x="94" y="27"/>
                  <a:pt x="112" y="29"/>
                </a:cubicBezTo>
                <a:lnTo>
                  <a:pt x="85" y="56"/>
                </a:lnTo>
                <a:lnTo>
                  <a:pt x="85" y="56"/>
                </a:lnTo>
                <a:cubicBezTo>
                  <a:pt x="83" y="58"/>
                  <a:pt x="82" y="61"/>
                  <a:pt x="81" y="64"/>
                </a:cubicBezTo>
                <a:lnTo>
                  <a:pt x="81" y="64"/>
                </a:lnTo>
                <a:cubicBezTo>
                  <a:pt x="81" y="61"/>
                  <a:pt x="79" y="58"/>
                  <a:pt x="77" y="56"/>
                </a:cubicBezTo>
                <a:lnTo>
                  <a:pt x="50" y="29"/>
                </a:lnTo>
                <a:lnTo>
                  <a:pt x="50" y="29"/>
                </a:lnTo>
                <a:cubicBezTo>
                  <a:pt x="68" y="27"/>
                  <a:pt x="67" y="0"/>
                  <a:pt x="48" y="0"/>
                </a:cubicBezTo>
                <a:lnTo>
                  <a:pt x="15" y="0"/>
                </a:lnTo>
                <a:lnTo>
                  <a:pt x="15" y="0"/>
                </a:lnTo>
                <a:cubicBezTo>
                  <a:pt x="14" y="0"/>
                  <a:pt x="13" y="0"/>
                  <a:pt x="12" y="1"/>
                </a:cubicBezTo>
                <a:lnTo>
                  <a:pt x="12" y="1"/>
                </a:lnTo>
                <a:lnTo>
                  <a:pt x="11" y="1"/>
                </a:lnTo>
                <a:lnTo>
                  <a:pt x="10" y="1"/>
                </a:lnTo>
                <a:lnTo>
                  <a:pt x="10" y="1"/>
                </a:lnTo>
                <a:cubicBezTo>
                  <a:pt x="10" y="1"/>
                  <a:pt x="10" y="1"/>
                  <a:pt x="9" y="1"/>
                </a:cubicBezTo>
                <a:lnTo>
                  <a:pt x="9" y="1"/>
                </a:lnTo>
                <a:cubicBezTo>
                  <a:pt x="9" y="2"/>
                  <a:pt x="9" y="2"/>
                  <a:pt x="8" y="2"/>
                </a:cubicBezTo>
                <a:lnTo>
                  <a:pt x="8" y="2"/>
                </a:lnTo>
                <a:lnTo>
                  <a:pt x="8" y="2"/>
                </a:lnTo>
                <a:cubicBezTo>
                  <a:pt x="7" y="2"/>
                  <a:pt x="7" y="3"/>
                  <a:pt x="7" y="3"/>
                </a:cubicBezTo>
                <a:lnTo>
                  <a:pt x="7" y="3"/>
                </a:lnTo>
                <a:cubicBezTo>
                  <a:pt x="5" y="4"/>
                  <a:pt x="4" y="5"/>
                  <a:pt x="3" y="7"/>
                </a:cubicBezTo>
                <a:lnTo>
                  <a:pt x="3" y="7"/>
                </a:lnTo>
                <a:cubicBezTo>
                  <a:pt x="2" y="7"/>
                  <a:pt x="2" y="7"/>
                  <a:pt x="2" y="8"/>
                </a:cubicBezTo>
                <a:lnTo>
                  <a:pt x="2" y="8"/>
                </a:lnTo>
                <a:lnTo>
                  <a:pt x="2" y="8"/>
                </a:lnTo>
                <a:cubicBezTo>
                  <a:pt x="2" y="9"/>
                  <a:pt x="1" y="9"/>
                  <a:pt x="1" y="9"/>
                </a:cubicBezTo>
                <a:lnTo>
                  <a:pt x="1" y="9"/>
                </a:lnTo>
                <a:cubicBezTo>
                  <a:pt x="1" y="10"/>
                  <a:pt x="1" y="10"/>
                  <a:pt x="1" y="11"/>
                </a:cubicBezTo>
                <a:lnTo>
                  <a:pt x="1" y="11"/>
                </a:lnTo>
                <a:lnTo>
                  <a:pt x="1" y="11"/>
                </a:lnTo>
                <a:lnTo>
                  <a:pt x="1" y="12"/>
                </a:lnTo>
                <a:lnTo>
                  <a:pt x="1" y="12"/>
                </a:lnTo>
                <a:cubicBezTo>
                  <a:pt x="1" y="13"/>
                  <a:pt x="1" y="13"/>
                  <a:pt x="1" y="14"/>
                </a:cubicBezTo>
                <a:lnTo>
                  <a:pt x="0" y="14"/>
                </a:lnTo>
                <a:lnTo>
                  <a:pt x="0" y="15"/>
                </a:lnTo>
                <a:lnTo>
                  <a:pt x="0" y="48"/>
                </a:lnTo>
                <a:lnTo>
                  <a:pt x="0" y="48"/>
                </a:lnTo>
                <a:cubicBezTo>
                  <a:pt x="0" y="66"/>
                  <a:pt x="27" y="68"/>
                  <a:pt x="30" y="50"/>
                </a:cubicBezTo>
                <a:lnTo>
                  <a:pt x="57" y="77"/>
                </a:lnTo>
                <a:lnTo>
                  <a:pt x="57" y="77"/>
                </a:lnTo>
                <a:cubicBezTo>
                  <a:pt x="59" y="79"/>
                  <a:pt x="62" y="81"/>
                  <a:pt x="65" y="81"/>
                </a:cubicBezTo>
                <a:lnTo>
                  <a:pt x="65" y="81"/>
                </a:lnTo>
                <a:cubicBezTo>
                  <a:pt x="62" y="82"/>
                  <a:pt x="59" y="83"/>
                  <a:pt x="57" y="85"/>
                </a:cubicBezTo>
                <a:lnTo>
                  <a:pt x="30" y="112"/>
                </a:lnTo>
                <a:lnTo>
                  <a:pt x="30" y="112"/>
                </a:lnTo>
                <a:cubicBezTo>
                  <a:pt x="29" y="105"/>
                  <a:pt x="22" y="100"/>
                  <a:pt x="15" y="100"/>
                </a:cubicBezTo>
                <a:lnTo>
                  <a:pt x="15" y="100"/>
                </a:lnTo>
                <a:cubicBezTo>
                  <a:pt x="7" y="100"/>
                  <a:pt x="0" y="106"/>
                  <a:pt x="0" y="114"/>
                </a:cubicBezTo>
                <a:lnTo>
                  <a:pt x="0" y="147"/>
                </a:lnTo>
                <a:lnTo>
                  <a:pt x="0" y="147"/>
                </a:lnTo>
                <a:cubicBezTo>
                  <a:pt x="0" y="148"/>
                  <a:pt x="1" y="149"/>
                  <a:pt x="1" y="150"/>
                </a:cubicBezTo>
                <a:lnTo>
                  <a:pt x="1" y="150"/>
                </a:lnTo>
                <a:cubicBezTo>
                  <a:pt x="1" y="151"/>
                  <a:pt x="1" y="151"/>
                  <a:pt x="1" y="152"/>
                </a:cubicBezTo>
                <a:lnTo>
                  <a:pt x="1" y="152"/>
                </a:lnTo>
                <a:lnTo>
                  <a:pt x="1" y="153"/>
                </a:lnTo>
                <a:lnTo>
                  <a:pt x="1" y="153"/>
                </a:lnTo>
                <a:cubicBezTo>
                  <a:pt x="1" y="153"/>
                  <a:pt x="2" y="154"/>
                  <a:pt x="2" y="155"/>
                </a:cubicBezTo>
                <a:lnTo>
                  <a:pt x="2" y="155"/>
                </a:lnTo>
                <a:cubicBezTo>
                  <a:pt x="2" y="155"/>
                  <a:pt x="2" y="155"/>
                  <a:pt x="3" y="156"/>
                </a:cubicBezTo>
                <a:lnTo>
                  <a:pt x="3" y="156"/>
                </a:lnTo>
                <a:lnTo>
                  <a:pt x="4" y="157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cubicBezTo>
                  <a:pt x="5" y="158"/>
                  <a:pt x="6" y="159"/>
                  <a:pt x="7" y="160"/>
                </a:cubicBezTo>
                <a:lnTo>
                  <a:pt x="7" y="160"/>
                </a:lnTo>
                <a:cubicBezTo>
                  <a:pt x="7" y="160"/>
                  <a:pt x="7" y="160"/>
                  <a:pt x="8" y="160"/>
                </a:cubicBezTo>
                <a:lnTo>
                  <a:pt x="8" y="160"/>
                </a:lnTo>
                <a:lnTo>
                  <a:pt x="8" y="160"/>
                </a:lnTo>
                <a:cubicBezTo>
                  <a:pt x="9" y="161"/>
                  <a:pt x="9" y="161"/>
                  <a:pt x="9" y="161"/>
                </a:cubicBezTo>
                <a:lnTo>
                  <a:pt x="9" y="161"/>
                </a:lnTo>
                <a:cubicBezTo>
                  <a:pt x="10" y="161"/>
                  <a:pt x="10" y="161"/>
                  <a:pt x="11" y="161"/>
                </a:cubicBezTo>
                <a:lnTo>
                  <a:pt x="11" y="161"/>
                </a:lnTo>
                <a:cubicBezTo>
                  <a:pt x="12" y="162"/>
                  <a:pt x="12" y="162"/>
                  <a:pt x="12" y="162"/>
                </a:cubicBezTo>
                <a:lnTo>
                  <a:pt x="12" y="162"/>
                </a:lnTo>
                <a:cubicBezTo>
                  <a:pt x="13" y="162"/>
                  <a:pt x="14" y="162"/>
                  <a:pt x="15" y="162"/>
                </a:cubicBezTo>
                <a:lnTo>
                  <a:pt x="15" y="162"/>
                </a:lnTo>
                <a:lnTo>
                  <a:pt x="48" y="162"/>
                </a:lnTo>
                <a:lnTo>
                  <a:pt x="48" y="162"/>
                </a:lnTo>
                <a:cubicBezTo>
                  <a:pt x="67" y="162"/>
                  <a:pt x="68" y="135"/>
                  <a:pt x="50" y="133"/>
                </a:cubicBezTo>
                <a:lnTo>
                  <a:pt x="77" y="106"/>
                </a:lnTo>
                <a:lnTo>
                  <a:pt x="77" y="106"/>
                </a:lnTo>
                <a:cubicBezTo>
                  <a:pt x="79" y="103"/>
                  <a:pt x="81" y="101"/>
                  <a:pt x="81" y="98"/>
                </a:cubicBezTo>
                <a:lnTo>
                  <a:pt x="81" y="98"/>
                </a:lnTo>
                <a:cubicBezTo>
                  <a:pt x="82" y="101"/>
                  <a:pt x="83" y="103"/>
                  <a:pt x="85" y="106"/>
                </a:cubicBezTo>
                <a:lnTo>
                  <a:pt x="112" y="133"/>
                </a:lnTo>
                <a:lnTo>
                  <a:pt x="112" y="133"/>
                </a:lnTo>
                <a:cubicBezTo>
                  <a:pt x="105" y="134"/>
                  <a:pt x="99" y="140"/>
                  <a:pt x="99" y="147"/>
                </a:cubicBezTo>
                <a:lnTo>
                  <a:pt x="99" y="147"/>
                </a:lnTo>
                <a:cubicBezTo>
                  <a:pt x="99" y="155"/>
                  <a:pt x="106" y="162"/>
                  <a:pt x="114" y="162"/>
                </a:cubicBezTo>
                <a:lnTo>
                  <a:pt x="147" y="162"/>
                </a:lnTo>
                <a:lnTo>
                  <a:pt x="147" y="162"/>
                </a:lnTo>
                <a:cubicBezTo>
                  <a:pt x="148" y="162"/>
                  <a:pt x="150" y="162"/>
                  <a:pt x="150" y="162"/>
                </a:cubicBezTo>
                <a:lnTo>
                  <a:pt x="150" y="162"/>
                </a:lnTo>
                <a:cubicBezTo>
                  <a:pt x="151" y="162"/>
                  <a:pt x="151" y="161"/>
                  <a:pt x="152" y="161"/>
                </a:cubicBezTo>
                <a:lnTo>
                  <a:pt x="152" y="161"/>
                </a:lnTo>
                <a:lnTo>
                  <a:pt x="153" y="161"/>
                </a:lnTo>
                <a:lnTo>
                  <a:pt x="153" y="161"/>
                </a:lnTo>
                <a:lnTo>
                  <a:pt x="154" y="160"/>
                </a:lnTo>
                <a:lnTo>
                  <a:pt x="154" y="160"/>
                </a:lnTo>
                <a:cubicBezTo>
                  <a:pt x="155" y="160"/>
                  <a:pt x="155" y="160"/>
                  <a:pt x="156" y="160"/>
                </a:cubicBezTo>
                <a:lnTo>
                  <a:pt x="156" y="160"/>
                </a:lnTo>
                <a:cubicBezTo>
                  <a:pt x="156" y="159"/>
                  <a:pt x="157" y="159"/>
                  <a:pt x="158" y="158"/>
                </a:cubicBezTo>
                <a:lnTo>
                  <a:pt x="158" y="158"/>
                </a:lnTo>
                <a:lnTo>
                  <a:pt x="158" y="158"/>
                </a:lnTo>
                <a:lnTo>
                  <a:pt x="158" y="158"/>
                </a:lnTo>
                <a:lnTo>
                  <a:pt x="158" y="158"/>
                </a:lnTo>
                <a:cubicBezTo>
                  <a:pt x="159" y="157"/>
                  <a:pt x="159" y="156"/>
                  <a:pt x="159" y="156"/>
                </a:cubicBezTo>
                <a:lnTo>
                  <a:pt x="159" y="156"/>
                </a:lnTo>
                <a:cubicBezTo>
                  <a:pt x="160" y="155"/>
                  <a:pt x="160" y="155"/>
                  <a:pt x="160" y="155"/>
                </a:cubicBezTo>
                <a:lnTo>
                  <a:pt x="161" y="154"/>
                </a:lnTo>
                <a:lnTo>
                  <a:pt x="161" y="154"/>
                </a:lnTo>
                <a:lnTo>
                  <a:pt x="161" y="153"/>
                </a:lnTo>
                <a:lnTo>
                  <a:pt x="161" y="153"/>
                </a:lnTo>
                <a:cubicBezTo>
                  <a:pt x="161" y="152"/>
                  <a:pt x="162" y="152"/>
                  <a:pt x="162" y="151"/>
                </a:cubicBezTo>
                <a:lnTo>
                  <a:pt x="162" y="151"/>
                </a:lnTo>
                <a:cubicBezTo>
                  <a:pt x="162" y="151"/>
                  <a:pt x="162" y="151"/>
                  <a:pt x="162" y="150"/>
                </a:cubicBezTo>
                <a:lnTo>
                  <a:pt x="162" y="150"/>
                </a:lnTo>
                <a:cubicBezTo>
                  <a:pt x="162" y="149"/>
                  <a:pt x="162" y="148"/>
                  <a:pt x="162" y="147"/>
                </a:cubicBezTo>
                <a:lnTo>
                  <a:pt x="162" y="114"/>
                </a:lnTo>
                <a:lnTo>
                  <a:pt x="162" y="114"/>
                </a:lnTo>
                <a:cubicBezTo>
                  <a:pt x="162" y="110"/>
                  <a:pt x="161" y="106"/>
                  <a:pt x="158" y="104"/>
                </a:cubicBezTo>
                <a:close/>
                <a:moveTo>
                  <a:pt x="91" y="62"/>
                </a:moveTo>
                <a:lnTo>
                  <a:pt x="132" y="21"/>
                </a:lnTo>
                <a:lnTo>
                  <a:pt x="114" y="21"/>
                </a:lnTo>
                <a:lnTo>
                  <a:pt x="114" y="21"/>
                </a:lnTo>
                <a:cubicBezTo>
                  <a:pt x="106" y="21"/>
                  <a:pt x="106" y="9"/>
                  <a:pt x="114" y="9"/>
                </a:cubicBezTo>
                <a:lnTo>
                  <a:pt x="147" y="9"/>
                </a:lnTo>
                <a:lnTo>
                  <a:pt x="147" y="9"/>
                </a:lnTo>
                <a:cubicBezTo>
                  <a:pt x="148" y="9"/>
                  <a:pt x="148" y="9"/>
                  <a:pt x="149" y="9"/>
                </a:cubicBezTo>
                <a:lnTo>
                  <a:pt x="151" y="10"/>
                </a:lnTo>
                <a:lnTo>
                  <a:pt x="151" y="10"/>
                </a:lnTo>
                <a:cubicBezTo>
                  <a:pt x="151" y="10"/>
                  <a:pt x="152" y="11"/>
                  <a:pt x="153" y="11"/>
                </a:cubicBezTo>
                <a:lnTo>
                  <a:pt x="153" y="14"/>
                </a:lnTo>
                <a:lnTo>
                  <a:pt x="153" y="14"/>
                </a:lnTo>
                <a:cubicBezTo>
                  <a:pt x="153" y="14"/>
                  <a:pt x="154" y="14"/>
                  <a:pt x="154" y="15"/>
                </a:cubicBezTo>
                <a:lnTo>
                  <a:pt x="154" y="15"/>
                </a:lnTo>
                <a:lnTo>
                  <a:pt x="154" y="48"/>
                </a:lnTo>
                <a:lnTo>
                  <a:pt x="154" y="48"/>
                </a:lnTo>
                <a:cubicBezTo>
                  <a:pt x="154" y="56"/>
                  <a:pt x="141" y="56"/>
                  <a:pt x="141" y="48"/>
                </a:cubicBezTo>
                <a:lnTo>
                  <a:pt x="141" y="30"/>
                </a:lnTo>
                <a:lnTo>
                  <a:pt x="100" y="71"/>
                </a:lnTo>
                <a:lnTo>
                  <a:pt x="100" y="71"/>
                </a:lnTo>
                <a:cubicBezTo>
                  <a:pt x="97" y="73"/>
                  <a:pt x="94" y="73"/>
                  <a:pt x="91" y="71"/>
                </a:cubicBezTo>
                <a:lnTo>
                  <a:pt x="91" y="71"/>
                </a:lnTo>
                <a:cubicBezTo>
                  <a:pt x="89" y="69"/>
                  <a:pt x="89" y="65"/>
                  <a:pt x="91" y="62"/>
                </a:cubicBezTo>
                <a:close/>
                <a:moveTo>
                  <a:pt x="21" y="30"/>
                </a:moveTo>
                <a:lnTo>
                  <a:pt x="21" y="30"/>
                </a:lnTo>
                <a:lnTo>
                  <a:pt x="21" y="48"/>
                </a:lnTo>
                <a:lnTo>
                  <a:pt x="21" y="48"/>
                </a:lnTo>
                <a:cubicBezTo>
                  <a:pt x="21" y="56"/>
                  <a:pt x="9" y="56"/>
                  <a:pt x="9" y="48"/>
                </a:cubicBezTo>
                <a:lnTo>
                  <a:pt x="9" y="15"/>
                </a:lnTo>
                <a:lnTo>
                  <a:pt x="9" y="15"/>
                </a:lnTo>
                <a:cubicBezTo>
                  <a:pt x="9" y="14"/>
                  <a:pt x="9" y="14"/>
                  <a:pt x="9" y="14"/>
                </a:cubicBezTo>
                <a:lnTo>
                  <a:pt x="10" y="11"/>
                </a:lnTo>
                <a:lnTo>
                  <a:pt x="10" y="11"/>
                </a:lnTo>
                <a:cubicBezTo>
                  <a:pt x="10" y="11"/>
                  <a:pt x="11" y="10"/>
                  <a:pt x="12" y="10"/>
                </a:cubicBezTo>
                <a:lnTo>
                  <a:pt x="14" y="9"/>
                </a:lnTo>
                <a:lnTo>
                  <a:pt x="14" y="9"/>
                </a:lnTo>
                <a:lnTo>
                  <a:pt x="15" y="9"/>
                </a:lnTo>
                <a:lnTo>
                  <a:pt x="15" y="9"/>
                </a:lnTo>
                <a:lnTo>
                  <a:pt x="48" y="9"/>
                </a:lnTo>
                <a:lnTo>
                  <a:pt x="48" y="9"/>
                </a:lnTo>
                <a:cubicBezTo>
                  <a:pt x="57" y="9"/>
                  <a:pt x="57" y="21"/>
                  <a:pt x="48" y="21"/>
                </a:cubicBezTo>
                <a:lnTo>
                  <a:pt x="30" y="21"/>
                </a:lnTo>
                <a:lnTo>
                  <a:pt x="71" y="62"/>
                </a:lnTo>
                <a:lnTo>
                  <a:pt x="71" y="62"/>
                </a:lnTo>
                <a:cubicBezTo>
                  <a:pt x="74" y="65"/>
                  <a:pt x="74" y="69"/>
                  <a:pt x="71" y="71"/>
                </a:cubicBezTo>
                <a:lnTo>
                  <a:pt x="71" y="71"/>
                </a:lnTo>
                <a:cubicBezTo>
                  <a:pt x="69" y="73"/>
                  <a:pt x="65" y="73"/>
                  <a:pt x="62" y="71"/>
                </a:cubicBezTo>
                <a:lnTo>
                  <a:pt x="21" y="30"/>
                </a:lnTo>
                <a:close/>
                <a:moveTo>
                  <a:pt x="71" y="100"/>
                </a:moveTo>
                <a:lnTo>
                  <a:pt x="30" y="141"/>
                </a:lnTo>
                <a:lnTo>
                  <a:pt x="48" y="141"/>
                </a:lnTo>
                <a:lnTo>
                  <a:pt x="48" y="141"/>
                </a:lnTo>
                <a:cubicBezTo>
                  <a:pt x="54" y="141"/>
                  <a:pt x="57" y="148"/>
                  <a:pt x="53" y="152"/>
                </a:cubicBezTo>
                <a:lnTo>
                  <a:pt x="53" y="152"/>
                </a:lnTo>
                <a:cubicBezTo>
                  <a:pt x="52" y="153"/>
                  <a:pt x="50" y="154"/>
                  <a:pt x="48" y="154"/>
                </a:cubicBezTo>
                <a:lnTo>
                  <a:pt x="48" y="154"/>
                </a:lnTo>
                <a:lnTo>
                  <a:pt x="15" y="154"/>
                </a:lnTo>
                <a:lnTo>
                  <a:pt x="15" y="154"/>
                </a:lnTo>
                <a:cubicBezTo>
                  <a:pt x="15" y="154"/>
                  <a:pt x="14" y="154"/>
                  <a:pt x="13" y="154"/>
                </a:cubicBezTo>
                <a:lnTo>
                  <a:pt x="12" y="153"/>
                </a:lnTo>
                <a:lnTo>
                  <a:pt x="12" y="153"/>
                </a:lnTo>
                <a:cubicBezTo>
                  <a:pt x="11" y="152"/>
                  <a:pt x="11" y="152"/>
                  <a:pt x="10" y="152"/>
                </a:cubicBezTo>
                <a:lnTo>
                  <a:pt x="10" y="152"/>
                </a:lnTo>
                <a:lnTo>
                  <a:pt x="10" y="152"/>
                </a:lnTo>
                <a:lnTo>
                  <a:pt x="10" y="151"/>
                </a:lnTo>
                <a:lnTo>
                  <a:pt x="9" y="149"/>
                </a:lnTo>
                <a:lnTo>
                  <a:pt x="9" y="149"/>
                </a:lnTo>
                <a:cubicBezTo>
                  <a:pt x="9" y="148"/>
                  <a:pt x="9" y="148"/>
                  <a:pt x="9" y="147"/>
                </a:cubicBezTo>
                <a:lnTo>
                  <a:pt x="9" y="114"/>
                </a:lnTo>
                <a:lnTo>
                  <a:pt x="9" y="114"/>
                </a:lnTo>
                <a:cubicBezTo>
                  <a:pt x="9" y="106"/>
                  <a:pt x="21" y="106"/>
                  <a:pt x="21" y="114"/>
                </a:cubicBezTo>
                <a:lnTo>
                  <a:pt x="21" y="132"/>
                </a:lnTo>
                <a:lnTo>
                  <a:pt x="62" y="91"/>
                </a:lnTo>
                <a:lnTo>
                  <a:pt x="62" y="91"/>
                </a:lnTo>
                <a:cubicBezTo>
                  <a:pt x="65" y="89"/>
                  <a:pt x="69" y="89"/>
                  <a:pt x="71" y="91"/>
                </a:cubicBezTo>
                <a:lnTo>
                  <a:pt x="71" y="91"/>
                </a:lnTo>
                <a:cubicBezTo>
                  <a:pt x="74" y="94"/>
                  <a:pt x="74" y="97"/>
                  <a:pt x="71" y="100"/>
                </a:cubicBezTo>
                <a:close/>
                <a:moveTo>
                  <a:pt x="81" y="93"/>
                </a:moveTo>
                <a:lnTo>
                  <a:pt x="81" y="93"/>
                </a:lnTo>
                <a:cubicBezTo>
                  <a:pt x="76" y="97"/>
                  <a:pt x="69" y="94"/>
                  <a:pt x="68" y="88"/>
                </a:cubicBezTo>
                <a:lnTo>
                  <a:pt x="68" y="88"/>
                </a:lnTo>
                <a:cubicBezTo>
                  <a:pt x="66" y="82"/>
                  <a:pt x="71" y="76"/>
                  <a:pt x="77" y="77"/>
                </a:cubicBezTo>
                <a:lnTo>
                  <a:pt x="77" y="77"/>
                </a:lnTo>
                <a:cubicBezTo>
                  <a:pt x="79" y="75"/>
                  <a:pt x="81" y="72"/>
                  <a:pt x="81" y="69"/>
                </a:cubicBezTo>
                <a:lnTo>
                  <a:pt x="81" y="69"/>
                </a:lnTo>
                <a:cubicBezTo>
                  <a:pt x="82" y="76"/>
                  <a:pt x="87" y="80"/>
                  <a:pt x="94" y="81"/>
                </a:cubicBezTo>
                <a:lnTo>
                  <a:pt x="94" y="81"/>
                </a:lnTo>
                <a:cubicBezTo>
                  <a:pt x="91" y="82"/>
                  <a:pt x="88" y="83"/>
                  <a:pt x="85" y="85"/>
                </a:cubicBezTo>
                <a:lnTo>
                  <a:pt x="85" y="85"/>
                </a:lnTo>
                <a:cubicBezTo>
                  <a:pt x="83" y="87"/>
                  <a:pt x="82" y="90"/>
                  <a:pt x="81" y="93"/>
                </a:cubicBezTo>
                <a:close/>
                <a:moveTo>
                  <a:pt x="154" y="147"/>
                </a:moveTo>
                <a:lnTo>
                  <a:pt x="154" y="147"/>
                </a:lnTo>
                <a:cubicBezTo>
                  <a:pt x="154" y="148"/>
                  <a:pt x="153" y="148"/>
                  <a:pt x="153" y="149"/>
                </a:cubicBezTo>
                <a:lnTo>
                  <a:pt x="153" y="151"/>
                </a:lnTo>
                <a:lnTo>
                  <a:pt x="153" y="151"/>
                </a:lnTo>
                <a:cubicBezTo>
                  <a:pt x="153" y="151"/>
                  <a:pt x="152" y="151"/>
                  <a:pt x="152" y="152"/>
                </a:cubicBezTo>
                <a:lnTo>
                  <a:pt x="152" y="152"/>
                </a:lnTo>
                <a:lnTo>
                  <a:pt x="152" y="152"/>
                </a:lnTo>
                <a:cubicBezTo>
                  <a:pt x="151" y="152"/>
                  <a:pt x="151" y="152"/>
                  <a:pt x="151" y="153"/>
                </a:cubicBezTo>
                <a:lnTo>
                  <a:pt x="149" y="154"/>
                </a:lnTo>
                <a:lnTo>
                  <a:pt x="149" y="154"/>
                </a:lnTo>
                <a:cubicBezTo>
                  <a:pt x="148" y="154"/>
                  <a:pt x="148" y="154"/>
                  <a:pt x="147" y="154"/>
                </a:cubicBezTo>
                <a:lnTo>
                  <a:pt x="114" y="154"/>
                </a:lnTo>
                <a:lnTo>
                  <a:pt x="114" y="154"/>
                </a:lnTo>
                <a:cubicBezTo>
                  <a:pt x="106" y="154"/>
                  <a:pt x="106" y="141"/>
                  <a:pt x="114" y="141"/>
                </a:cubicBezTo>
                <a:lnTo>
                  <a:pt x="114" y="141"/>
                </a:lnTo>
                <a:lnTo>
                  <a:pt x="132" y="141"/>
                </a:lnTo>
                <a:lnTo>
                  <a:pt x="91" y="100"/>
                </a:lnTo>
                <a:lnTo>
                  <a:pt x="91" y="100"/>
                </a:lnTo>
                <a:cubicBezTo>
                  <a:pt x="89" y="97"/>
                  <a:pt x="89" y="94"/>
                  <a:pt x="91" y="91"/>
                </a:cubicBezTo>
                <a:lnTo>
                  <a:pt x="91" y="91"/>
                </a:lnTo>
                <a:cubicBezTo>
                  <a:pt x="94" y="89"/>
                  <a:pt x="97" y="89"/>
                  <a:pt x="100" y="91"/>
                </a:cubicBezTo>
                <a:lnTo>
                  <a:pt x="141" y="132"/>
                </a:lnTo>
                <a:lnTo>
                  <a:pt x="141" y="114"/>
                </a:lnTo>
                <a:lnTo>
                  <a:pt x="141" y="114"/>
                </a:lnTo>
                <a:cubicBezTo>
                  <a:pt x="141" y="112"/>
                  <a:pt x="142" y="111"/>
                  <a:pt x="143" y="109"/>
                </a:cubicBezTo>
                <a:lnTo>
                  <a:pt x="143" y="109"/>
                </a:lnTo>
                <a:cubicBezTo>
                  <a:pt x="145" y="107"/>
                  <a:pt x="150" y="107"/>
                  <a:pt x="152" y="109"/>
                </a:cubicBezTo>
                <a:lnTo>
                  <a:pt x="152" y="109"/>
                </a:lnTo>
                <a:cubicBezTo>
                  <a:pt x="153" y="111"/>
                  <a:pt x="154" y="112"/>
                  <a:pt x="154" y="114"/>
                </a:cubicBezTo>
                <a:lnTo>
                  <a:pt x="154" y="1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19522" y="3772819"/>
            <a:ext cx="139846" cy="209770"/>
          </a:xfrm>
          <a:custGeom>
            <a:avLst/>
            <a:gdLst>
              <a:gd name="T0" fmla="*/ 18 w 133"/>
              <a:gd name="T1" fmla="*/ 196 h 197"/>
              <a:gd name="T2" fmla="*/ 18 w 133"/>
              <a:gd name="T3" fmla="*/ 196 h 197"/>
              <a:gd name="T4" fmla="*/ 0 w 133"/>
              <a:gd name="T5" fmla="*/ 176 h 197"/>
              <a:gd name="T6" fmla="*/ 0 w 133"/>
              <a:gd name="T7" fmla="*/ 21 h 197"/>
              <a:gd name="T8" fmla="*/ 0 w 133"/>
              <a:gd name="T9" fmla="*/ 21 h 197"/>
              <a:gd name="T10" fmla="*/ 18 w 133"/>
              <a:gd name="T11" fmla="*/ 0 h 197"/>
              <a:gd name="T12" fmla="*/ 18 w 133"/>
              <a:gd name="T13" fmla="*/ 0 h 197"/>
              <a:gd name="T14" fmla="*/ 32 w 133"/>
              <a:gd name="T15" fmla="*/ 6 h 197"/>
              <a:gd name="T16" fmla="*/ 120 w 133"/>
              <a:gd name="T17" fmla="*/ 80 h 197"/>
              <a:gd name="T18" fmla="*/ 120 w 133"/>
              <a:gd name="T19" fmla="*/ 80 h 197"/>
              <a:gd name="T20" fmla="*/ 120 w 133"/>
              <a:gd name="T21" fmla="*/ 117 h 197"/>
              <a:gd name="T22" fmla="*/ 32 w 133"/>
              <a:gd name="T23" fmla="*/ 190 h 197"/>
              <a:gd name="T24" fmla="*/ 32 w 133"/>
              <a:gd name="T25" fmla="*/ 190 h 197"/>
              <a:gd name="T26" fmla="*/ 18 w 133"/>
              <a:gd name="T27" fmla="*/ 196 h 197"/>
              <a:gd name="T28" fmla="*/ 18 w 133"/>
              <a:gd name="T29" fmla="*/ 9 h 197"/>
              <a:gd name="T30" fmla="*/ 18 w 133"/>
              <a:gd name="T31" fmla="*/ 9 h 197"/>
              <a:gd name="T32" fmla="*/ 9 w 133"/>
              <a:gd name="T33" fmla="*/ 21 h 197"/>
              <a:gd name="T34" fmla="*/ 9 w 133"/>
              <a:gd name="T35" fmla="*/ 176 h 197"/>
              <a:gd name="T36" fmla="*/ 9 w 133"/>
              <a:gd name="T37" fmla="*/ 176 h 197"/>
              <a:gd name="T38" fmla="*/ 18 w 133"/>
              <a:gd name="T39" fmla="*/ 188 h 197"/>
              <a:gd name="T40" fmla="*/ 18 w 133"/>
              <a:gd name="T41" fmla="*/ 188 h 197"/>
              <a:gd name="T42" fmla="*/ 27 w 133"/>
              <a:gd name="T43" fmla="*/ 184 h 197"/>
              <a:gd name="T44" fmla="*/ 115 w 133"/>
              <a:gd name="T45" fmla="*/ 110 h 197"/>
              <a:gd name="T46" fmla="*/ 115 w 133"/>
              <a:gd name="T47" fmla="*/ 110 h 197"/>
              <a:gd name="T48" fmla="*/ 115 w 133"/>
              <a:gd name="T49" fmla="*/ 86 h 197"/>
              <a:gd name="T50" fmla="*/ 27 w 133"/>
              <a:gd name="T51" fmla="*/ 12 h 197"/>
              <a:gd name="T52" fmla="*/ 27 w 133"/>
              <a:gd name="T53" fmla="*/ 12 h 197"/>
              <a:gd name="T54" fmla="*/ 18 w 133"/>
              <a:gd name="T55" fmla="*/ 9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33" h="197">
                <a:moveTo>
                  <a:pt x="18" y="196"/>
                </a:moveTo>
                <a:lnTo>
                  <a:pt x="18" y="196"/>
                </a:lnTo>
                <a:cubicBezTo>
                  <a:pt x="10" y="196"/>
                  <a:pt x="0" y="189"/>
                  <a:pt x="0" y="176"/>
                </a:cubicBezTo>
                <a:lnTo>
                  <a:pt x="0" y="21"/>
                </a:lnTo>
                <a:lnTo>
                  <a:pt x="0" y="21"/>
                </a:lnTo>
                <a:cubicBezTo>
                  <a:pt x="0" y="7"/>
                  <a:pt x="10" y="0"/>
                  <a:pt x="18" y="0"/>
                </a:cubicBezTo>
                <a:lnTo>
                  <a:pt x="18" y="0"/>
                </a:lnTo>
                <a:cubicBezTo>
                  <a:pt x="24" y="0"/>
                  <a:pt x="28" y="2"/>
                  <a:pt x="32" y="6"/>
                </a:cubicBezTo>
                <a:lnTo>
                  <a:pt x="120" y="80"/>
                </a:lnTo>
                <a:lnTo>
                  <a:pt x="120" y="80"/>
                </a:lnTo>
                <a:cubicBezTo>
                  <a:pt x="132" y="89"/>
                  <a:pt x="132" y="107"/>
                  <a:pt x="120" y="117"/>
                </a:cubicBezTo>
                <a:lnTo>
                  <a:pt x="32" y="190"/>
                </a:lnTo>
                <a:lnTo>
                  <a:pt x="32" y="190"/>
                </a:lnTo>
                <a:cubicBezTo>
                  <a:pt x="28" y="194"/>
                  <a:pt x="24" y="196"/>
                  <a:pt x="18" y="196"/>
                </a:cubicBezTo>
                <a:close/>
                <a:moveTo>
                  <a:pt x="18" y="9"/>
                </a:moveTo>
                <a:lnTo>
                  <a:pt x="18" y="9"/>
                </a:lnTo>
                <a:cubicBezTo>
                  <a:pt x="14" y="9"/>
                  <a:pt x="9" y="12"/>
                  <a:pt x="9" y="21"/>
                </a:cubicBezTo>
                <a:lnTo>
                  <a:pt x="9" y="176"/>
                </a:lnTo>
                <a:lnTo>
                  <a:pt x="9" y="176"/>
                </a:lnTo>
                <a:cubicBezTo>
                  <a:pt x="9" y="184"/>
                  <a:pt x="14" y="188"/>
                  <a:pt x="18" y="188"/>
                </a:cubicBezTo>
                <a:lnTo>
                  <a:pt x="18" y="188"/>
                </a:lnTo>
                <a:cubicBezTo>
                  <a:pt x="22" y="187"/>
                  <a:pt x="25" y="186"/>
                  <a:pt x="27" y="184"/>
                </a:cubicBezTo>
                <a:lnTo>
                  <a:pt x="115" y="110"/>
                </a:lnTo>
                <a:lnTo>
                  <a:pt x="115" y="110"/>
                </a:lnTo>
                <a:cubicBezTo>
                  <a:pt x="123" y="104"/>
                  <a:pt x="123" y="92"/>
                  <a:pt x="115" y="86"/>
                </a:cubicBezTo>
                <a:lnTo>
                  <a:pt x="27" y="12"/>
                </a:lnTo>
                <a:lnTo>
                  <a:pt x="27" y="12"/>
                </a:lnTo>
                <a:cubicBezTo>
                  <a:pt x="25" y="10"/>
                  <a:pt x="22" y="9"/>
                  <a:pt x="18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99657" y="3772819"/>
            <a:ext cx="139846" cy="209770"/>
          </a:xfrm>
          <a:custGeom>
            <a:avLst/>
            <a:gdLst>
              <a:gd name="T0" fmla="*/ 114 w 133"/>
              <a:gd name="T1" fmla="*/ 196 h 197"/>
              <a:gd name="T2" fmla="*/ 114 w 133"/>
              <a:gd name="T3" fmla="*/ 196 h 197"/>
              <a:gd name="T4" fmla="*/ 100 w 133"/>
              <a:gd name="T5" fmla="*/ 190 h 197"/>
              <a:gd name="T6" fmla="*/ 12 w 133"/>
              <a:gd name="T7" fmla="*/ 117 h 197"/>
              <a:gd name="T8" fmla="*/ 12 w 133"/>
              <a:gd name="T9" fmla="*/ 117 h 197"/>
              <a:gd name="T10" fmla="*/ 12 w 133"/>
              <a:gd name="T11" fmla="*/ 80 h 197"/>
              <a:gd name="T12" fmla="*/ 100 w 133"/>
              <a:gd name="T13" fmla="*/ 6 h 197"/>
              <a:gd name="T14" fmla="*/ 100 w 133"/>
              <a:gd name="T15" fmla="*/ 6 h 197"/>
              <a:gd name="T16" fmla="*/ 114 w 133"/>
              <a:gd name="T17" fmla="*/ 0 h 197"/>
              <a:gd name="T18" fmla="*/ 114 w 133"/>
              <a:gd name="T19" fmla="*/ 0 h 197"/>
              <a:gd name="T20" fmla="*/ 132 w 133"/>
              <a:gd name="T21" fmla="*/ 21 h 197"/>
              <a:gd name="T22" fmla="*/ 132 w 133"/>
              <a:gd name="T23" fmla="*/ 176 h 197"/>
              <a:gd name="T24" fmla="*/ 132 w 133"/>
              <a:gd name="T25" fmla="*/ 176 h 197"/>
              <a:gd name="T26" fmla="*/ 114 w 133"/>
              <a:gd name="T27" fmla="*/ 196 h 197"/>
              <a:gd name="T28" fmla="*/ 114 w 133"/>
              <a:gd name="T29" fmla="*/ 9 h 197"/>
              <a:gd name="T30" fmla="*/ 114 w 133"/>
              <a:gd name="T31" fmla="*/ 9 h 197"/>
              <a:gd name="T32" fmla="*/ 105 w 133"/>
              <a:gd name="T33" fmla="*/ 12 h 197"/>
              <a:gd name="T34" fmla="*/ 17 w 133"/>
              <a:gd name="T35" fmla="*/ 86 h 197"/>
              <a:gd name="T36" fmla="*/ 17 w 133"/>
              <a:gd name="T37" fmla="*/ 86 h 197"/>
              <a:gd name="T38" fmla="*/ 17 w 133"/>
              <a:gd name="T39" fmla="*/ 110 h 197"/>
              <a:gd name="T40" fmla="*/ 105 w 133"/>
              <a:gd name="T41" fmla="*/ 184 h 197"/>
              <a:gd name="T42" fmla="*/ 105 w 133"/>
              <a:gd name="T43" fmla="*/ 184 h 197"/>
              <a:gd name="T44" fmla="*/ 114 w 133"/>
              <a:gd name="T45" fmla="*/ 188 h 197"/>
              <a:gd name="T46" fmla="*/ 114 w 133"/>
              <a:gd name="T47" fmla="*/ 188 h 197"/>
              <a:gd name="T48" fmla="*/ 123 w 133"/>
              <a:gd name="T49" fmla="*/ 176 h 197"/>
              <a:gd name="T50" fmla="*/ 123 w 133"/>
              <a:gd name="T51" fmla="*/ 21 h 197"/>
              <a:gd name="T52" fmla="*/ 123 w 133"/>
              <a:gd name="T53" fmla="*/ 21 h 197"/>
              <a:gd name="T54" fmla="*/ 114 w 133"/>
              <a:gd name="T55" fmla="*/ 9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33" h="197">
                <a:moveTo>
                  <a:pt x="114" y="196"/>
                </a:moveTo>
                <a:lnTo>
                  <a:pt x="114" y="196"/>
                </a:lnTo>
                <a:cubicBezTo>
                  <a:pt x="108" y="196"/>
                  <a:pt x="104" y="194"/>
                  <a:pt x="100" y="190"/>
                </a:cubicBezTo>
                <a:lnTo>
                  <a:pt x="12" y="117"/>
                </a:lnTo>
                <a:lnTo>
                  <a:pt x="12" y="117"/>
                </a:lnTo>
                <a:cubicBezTo>
                  <a:pt x="0" y="107"/>
                  <a:pt x="0" y="89"/>
                  <a:pt x="12" y="80"/>
                </a:cubicBezTo>
                <a:lnTo>
                  <a:pt x="100" y="6"/>
                </a:lnTo>
                <a:lnTo>
                  <a:pt x="100" y="6"/>
                </a:lnTo>
                <a:cubicBezTo>
                  <a:pt x="104" y="2"/>
                  <a:pt x="109" y="0"/>
                  <a:pt x="114" y="0"/>
                </a:cubicBezTo>
                <a:lnTo>
                  <a:pt x="114" y="0"/>
                </a:lnTo>
                <a:cubicBezTo>
                  <a:pt x="122" y="0"/>
                  <a:pt x="132" y="7"/>
                  <a:pt x="132" y="21"/>
                </a:cubicBezTo>
                <a:lnTo>
                  <a:pt x="132" y="176"/>
                </a:lnTo>
                <a:lnTo>
                  <a:pt x="132" y="176"/>
                </a:lnTo>
                <a:cubicBezTo>
                  <a:pt x="132" y="189"/>
                  <a:pt x="122" y="196"/>
                  <a:pt x="114" y="196"/>
                </a:cubicBezTo>
                <a:close/>
                <a:moveTo>
                  <a:pt x="114" y="9"/>
                </a:moveTo>
                <a:lnTo>
                  <a:pt x="114" y="9"/>
                </a:lnTo>
                <a:cubicBezTo>
                  <a:pt x="110" y="9"/>
                  <a:pt x="107" y="10"/>
                  <a:pt x="105" y="12"/>
                </a:cubicBezTo>
                <a:lnTo>
                  <a:pt x="17" y="86"/>
                </a:lnTo>
                <a:lnTo>
                  <a:pt x="17" y="86"/>
                </a:lnTo>
                <a:cubicBezTo>
                  <a:pt x="9" y="92"/>
                  <a:pt x="9" y="104"/>
                  <a:pt x="17" y="110"/>
                </a:cubicBezTo>
                <a:lnTo>
                  <a:pt x="105" y="184"/>
                </a:lnTo>
                <a:lnTo>
                  <a:pt x="105" y="184"/>
                </a:lnTo>
                <a:cubicBezTo>
                  <a:pt x="107" y="186"/>
                  <a:pt x="110" y="187"/>
                  <a:pt x="114" y="188"/>
                </a:cubicBezTo>
                <a:lnTo>
                  <a:pt x="114" y="188"/>
                </a:lnTo>
                <a:cubicBezTo>
                  <a:pt x="119" y="188"/>
                  <a:pt x="123" y="184"/>
                  <a:pt x="123" y="176"/>
                </a:cubicBezTo>
                <a:lnTo>
                  <a:pt x="123" y="21"/>
                </a:lnTo>
                <a:lnTo>
                  <a:pt x="123" y="21"/>
                </a:lnTo>
                <a:cubicBezTo>
                  <a:pt x="123" y="12"/>
                  <a:pt x="119" y="9"/>
                  <a:pt x="114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09515" y="3786805"/>
            <a:ext cx="172478" cy="172475"/>
          </a:xfrm>
          <a:custGeom>
            <a:avLst/>
            <a:gdLst>
              <a:gd name="T0" fmla="*/ 29 w 163"/>
              <a:gd name="T1" fmla="*/ 112 h 163"/>
              <a:gd name="T2" fmla="*/ 0 w 163"/>
              <a:gd name="T3" fmla="*/ 114 h 163"/>
              <a:gd name="T4" fmla="*/ 0 w 163"/>
              <a:gd name="T5" fmla="*/ 150 h 163"/>
              <a:gd name="T6" fmla="*/ 0 w 163"/>
              <a:gd name="T7" fmla="*/ 152 h 163"/>
              <a:gd name="T8" fmla="*/ 2 w 163"/>
              <a:gd name="T9" fmla="*/ 155 h 163"/>
              <a:gd name="T10" fmla="*/ 2 w 163"/>
              <a:gd name="T11" fmla="*/ 156 h 163"/>
              <a:gd name="T12" fmla="*/ 4 w 163"/>
              <a:gd name="T13" fmla="*/ 158 h 163"/>
              <a:gd name="T14" fmla="*/ 6 w 163"/>
              <a:gd name="T15" fmla="*/ 160 h 163"/>
              <a:gd name="T16" fmla="*/ 8 w 163"/>
              <a:gd name="T17" fmla="*/ 160 h 163"/>
              <a:gd name="T18" fmla="*/ 9 w 163"/>
              <a:gd name="T19" fmla="*/ 161 h 163"/>
              <a:gd name="T20" fmla="*/ 12 w 163"/>
              <a:gd name="T21" fmla="*/ 162 h 163"/>
              <a:gd name="T22" fmla="*/ 15 w 163"/>
              <a:gd name="T23" fmla="*/ 162 h 163"/>
              <a:gd name="T24" fmla="*/ 50 w 163"/>
              <a:gd name="T25" fmla="*/ 133 h 163"/>
              <a:gd name="T26" fmla="*/ 77 w 163"/>
              <a:gd name="T27" fmla="*/ 85 h 163"/>
              <a:gd name="T28" fmla="*/ 71 w 163"/>
              <a:gd name="T29" fmla="*/ 100 h 163"/>
              <a:gd name="T30" fmla="*/ 48 w 163"/>
              <a:gd name="T31" fmla="*/ 141 h 163"/>
              <a:gd name="T32" fmla="*/ 48 w 163"/>
              <a:gd name="T33" fmla="*/ 154 h 163"/>
              <a:gd name="T34" fmla="*/ 15 w 163"/>
              <a:gd name="T35" fmla="*/ 154 h 163"/>
              <a:gd name="T36" fmla="*/ 11 w 163"/>
              <a:gd name="T37" fmla="*/ 153 h 163"/>
              <a:gd name="T38" fmla="*/ 10 w 163"/>
              <a:gd name="T39" fmla="*/ 152 h 163"/>
              <a:gd name="T40" fmla="*/ 8 w 163"/>
              <a:gd name="T41" fmla="*/ 149 h 163"/>
              <a:gd name="T42" fmla="*/ 8 w 163"/>
              <a:gd name="T43" fmla="*/ 114 h 163"/>
              <a:gd name="T44" fmla="*/ 62 w 163"/>
              <a:gd name="T45" fmla="*/ 91 h 163"/>
              <a:gd name="T46" fmla="*/ 71 w 163"/>
              <a:gd name="T47" fmla="*/ 91 h 163"/>
              <a:gd name="T48" fmla="*/ 162 w 163"/>
              <a:gd name="T49" fmla="*/ 15 h 163"/>
              <a:gd name="T50" fmla="*/ 161 w 163"/>
              <a:gd name="T51" fmla="*/ 11 h 163"/>
              <a:gd name="T52" fmla="*/ 160 w 163"/>
              <a:gd name="T53" fmla="*/ 9 h 163"/>
              <a:gd name="T54" fmla="*/ 160 w 163"/>
              <a:gd name="T55" fmla="*/ 8 h 163"/>
              <a:gd name="T56" fmla="*/ 159 w 163"/>
              <a:gd name="T57" fmla="*/ 7 h 163"/>
              <a:gd name="T58" fmla="*/ 154 w 163"/>
              <a:gd name="T59" fmla="*/ 2 h 163"/>
              <a:gd name="T60" fmla="*/ 153 w 163"/>
              <a:gd name="T61" fmla="*/ 1 h 163"/>
              <a:gd name="T62" fmla="*/ 151 w 163"/>
              <a:gd name="T63" fmla="*/ 1 h 163"/>
              <a:gd name="T64" fmla="*/ 150 w 163"/>
              <a:gd name="T65" fmla="*/ 1 h 163"/>
              <a:gd name="T66" fmla="*/ 147 w 163"/>
              <a:gd name="T67" fmla="*/ 0 h 163"/>
              <a:gd name="T68" fmla="*/ 112 w 163"/>
              <a:gd name="T69" fmla="*/ 29 h 163"/>
              <a:gd name="T70" fmla="*/ 105 w 163"/>
              <a:gd name="T71" fmla="*/ 77 h 163"/>
              <a:gd name="T72" fmla="*/ 162 w 163"/>
              <a:gd name="T73" fmla="*/ 48 h 163"/>
              <a:gd name="T74" fmla="*/ 153 w 163"/>
              <a:gd name="T75" fmla="*/ 48 h 163"/>
              <a:gd name="T76" fmla="*/ 100 w 163"/>
              <a:gd name="T77" fmla="*/ 71 h 163"/>
              <a:gd name="T78" fmla="*/ 91 w 163"/>
              <a:gd name="T79" fmla="*/ 71 h 163"/>
              <a:gd name="T80" fmla="*/ 114 w 163"/>
              <a:gd name="T81" fmla="*/ 21 h 163"/>
              <a:gd name="T82" fmla="*/ 147 w 163"/>
              <a:gd name="T83" fmla="*/ 9 h 163"/>
              <a:gd name="T84" fmla="*/ 150 w 163"/>
              <a:gd name="T85" fmla="*/ 10 h 163"/>
              <a:gd name="T86" fmla="*/ 153 w 163"/>
              <a:gd name="T87" fmla="*/ 14 h 163"/>
              <a:gd name="T88" fmla="*/ 153 w 163"/>
              <a:gd name="T89" fmla="*/ 15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3" h="163">
                <a:moveTo>
                  <a:pt x="56" y="85"/>
                </a:moveTo>
                <a:lnTo>
                  <a:pt x="29" y="112"/>
                </a:lnTo>
                <a:lnTo>
                  <a:pt x="29" y="112"/>
                </a:lnTo>
                <a:cubicBezTo>
                  <a:pt x="28" y="105"/>
                  <a:pt x="22" y="100"/>
                  <a:pt x="15" y="100"/>
                </a:cubicBezTo>
                <a:lnTo>
                  <a:pt x="15" y="100"/>
                </a:lnTo>
                <a:cubicBezTo>
                  <a:pt x="6" y="100"/>
                  <a:pt x="0" y="106"/>
                  <a:pt x="0" y="114"/>
                </a:cubicBezTo>
                <a:lnTo>
                  <a:pt x="0" y="147"/>
                </a:lnTo>
                <a:lnTo>
                  <a:pt x="0" y="147"/>
                </a:lnTo>
                <a:cubicBezTo>
                  <a:pt x="0" y="148"/>
                  <a:pt x="0" y="149"/>
                  <a:pt x="0" y="150"/>
                </a:cubicBezTo>
                <a:lnTo>
                  <a:pt x="0" y="150"/>
                </a:lnTo>
                <a:cubicBezTo>
                  <a:pt x="0" y="151"/>
                  <a:pt x="0" y="151"/>
                  <a:pt x="0" y="152"/>
                </a:cubicBezTo>
                <a:lnTo>
                  <a:pt x="0" y="152"/>
                </a:lnTo>
                <a:cubicBezTo>
                  <a:pt x="1" y="152"/>
                  <a:pt x="1" y="153"/>
                  <a:pt x="1" y="153"/>
                </a:cubicBezTo>
                <a:lnTo>
                  <a:pt x="1" y="153"/>
                </a:lnTo>
                <a:cubicBezTo>
                  <a:pt x="1" y="153"/>
                  <a:pt x="1" y="154"/>
                  <a:pt x="2" y="155"/>
                </a:cubicBezTo>
                <a:lnTo>
                  <a:pt x="2" y="155"/>
                </a:lnTo>
                <a:cubicBezTo>
                  <a:pt x="2" y="155"/>
                  <a:pt x="2" y="155"/>
                  <a:pt x="2" y="156"/>
                </a:cubicBezTo>
                <a:lnTo>
                  <a:pt x="2" y="156"/>
                </a:lnTo>
                <a:cubicBezTo>
                  <a:pt x="3" y="156"/>
                  <a:pt x="3" y="157"/>
                  <a:pt x="4" y="157"/>
                </a:cubicBez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cubicBezTo>
                  <a:pt x="5" y="158"/>
                  <a:pt x="6" y="159"/>
                  <a:pt x="6" y="160"/>
                </a:cubicBezTo>
                <a:lnTo>
                  <a:pt x="6" y="160"/>
                </a:lnTo>
                <a:cubicBezTo>
                  <a:pt x="7" y="160"/>
                  <a:pt x="7" y="160"/>
                  <a:pt x="7" y="160"/>
                </a:cubicBezTo>
                <a:lnTo>
                  <a:pt x="8" y="160"/>
                </a:lnTo>
                <a:lnTo>
                  <a:pt x="8" y="160"/>
                </a:lnTo>
                <a:cubicBezTo>
                  <a:pt x="8" y="161"/>
                  <a:pt x="8" y="161"/>
                  <a:pt x="9" y="161"/>
                </a:cubicBezTo>
                <a:lnTo>
                  <a:pt x="9" y="161"/>
                </a:lnTo>
                <a:cubicBezTo>
                  <a:pt x="9" y="161"/>
                  <a:pt x="10" y="161"/>
                  <a:pt x="11" y="161"/>
                </a:cubicBezTo>
                <a:lnTo>
                  <a:pt x="11" y="161"/>
                </a:lnTo>
                <a:cubicBezTo>
                  <a:pt x="11" y="162"/>
                  <a:pt x="11" y="162"/>
                  <a:pt x="12" y="162"/>
                </a:cubicBezTo>
                <a:lnTo>
                  <a:pt x="12" y="162"/>
                </a:lnTo>
                <a:cubicBezTo>
                  <a:pt x="12" y="162"/>
                  <a:pt x="13" y="162"/>
                  <a:pt x="15" y="162"/>
                </a:cubicBezTo>
                <a:lnTo>
                  <a:pt x="15" y="162"/>
                </a:lnTo>
                <a:lnTo>
                  <a:pt x="48" y="162"/>
                </a:lnTo>
                <a:lnTo>
                  <a:pt x="48" y="162"/>
                </a:lnTo>
                <a:cubicBezTo>
                  <a:pt x="66" y="162"/>
                  <a:pt x="68" y="135"/>
                  <a:pt x="50" y="133"/>
                </a:cubicBezTo>
                <a:lnTo>
                  <a:pt x="77" y="106"/>
                </a:lnTo>
                <a:lnTo>
                  <a:pt x="77" y="106"/>
                </a:lnTo>
                <a:cubicBezTo>
                  <a:pt x="83" y="100"/>
                  <a:pt x="83" y="91"/>
                  <a:pt x="77" y="85"/>
                </a:cubicBezTo>
                <a:lnTo>
                  <a:pt x="77" y="85"/>
                </a:lnTo>
                <a:cubicBezTo>
                  <a:pt x="71" y="80"/>
                  <a:pt x="62" y="80"/>
                  <a:pt x="56" y="85"/>
                </a:cubicBezTo>
                <a:close/>
                <a:moveTo>
                  <a:pt x="71" y="100"/>
                </a:moveTo>
                <a:lnTo>
                  <a:pt x="30" y="141"/>
                </a:lnTo>
                <a:lnTo>
                  <a:pt x="48" y="141"/>
                </a:lnTo>
                <a:lnTo>
                  <a:pt x="48" y="141"/>
                </a:lnTo>
                <a:cubicBezTo>
                  <a:pt x="54" y="141"/>
                  <a:pt x="56" y="148"/>
                  <a:pt x="52" y="152"/>
                </a:cubicBezTo>
                <a:lnTo>
                  <a:pt x="52" y="152"/>
                </a:lnTo>
                <a:cubicBezTo>
                  <a:pt x="51" y="153"/>
                  <a:pt x="50" y="154"/>
                  <a:pt x="48" y="154"/>
                </a:cubicBezTo>
                <a:lnTo>
                  <a:pt x="48" y="154"/>
                </a:lnTo>
                <a:lnTo>
                  <a:pt x="15" y="154"/>
                </a:lnTo>
                <a:lnTo>
                  <a:pt x="15" y="154"/>
                </a:lnTo>
                <a:cubicBezTo>
                  <a:pt x="14" y="154"/>
                  <a:pt x="14" y="154"/>
                  <a:pt x="13" y="154"/>
                </a:cubicBezTo>
                <a:lnTo>
                  <a:pt x="11" y="153"/>
                </a:lnTo>
                <a:lnTo>
                  <a:pt x="11" y="153"/>
                </a:lnTo>
                <a:cubicBezTo>
                  <a:pt x="11" y="152"/>
                  <a:pt x="10" y="152"/>
                  <a:pt x="10" y="152"/>
                </a:cubicBezTo>
                <a:lnTo>
                  <a:pt x="10" y="152"/>
                </a:lnTo>
                <a:lnTo>
                  <a:pt x="10" y="152"/>
                </a:lnTo>
                <a:lnTo>
                  <a:pt x="9" y="151"/>
                </a:lnTo>
                <a:lnTo>
                  <a:pt x="8" y="149"/>
                </a:lnTo>
                <a:lnTo>
                  <a:pt x="8" y="149"/>
                </a:lnTo>
                <a:cubicBezTo>
                  <a:pt x="8" y="148"/>
                  <a:pt x="8" y="148"/>
                  <a:pt x="8" y="147"/>
                </a:cubicBezTo>
                <a:lnTo>
                  <a:pt x="8" y="114"/>
                </a:lnTo>
                <a:lnTo>
                  <a:pt x="8" y="114"/>
                </a:lnTo>
                <a:cubicBezTo>
                  <a:pt x="8" y="106"/>
                  <a:pt x="21" y="106"/>
                  <a:pt x="21" y="114"/>
                </a:cubicBezTo>
                <a:lnTo>
                  <a:pt x="21" y="132"/>
                </a:lnTo>
                <a:lnTo>
                  <a:pt x="62" y="91"/>
                </a:lnTo>
                <a:lnTo>
                  <a:pt x="62" y="91"/>
                </a:lnTo>
                <a:cubicBezTo>
                  <a:pt x="65" y="89"/>
                  <a:pt x="68" y="89"/>
                  <a:pt x="71" y="91"/>
                </a:cubicBezTo>
                <a:lnTo>
                  <a:pt x="71" y="91"/>
                </a:lnTo>
                <a:cubicBezTo>
                  <a:pt x="73" y="94"/>
                  <a:pt x="73" y="97"/>
                  <a:pt x="71" y="100"/>
                </a:cubicBezTo>
                <a:close/>
                <a:moveTo>
                  <a:pt x="162" y="15"/>
                </a:moveTo>
                <a:lnTo>
                  <a:pt x="162" y="15"/>
                </a:lnTo>
                <a:cubicBezTo>
                  <a:pt x="162" y="14"/>
                  <a:pt x="161" y="13"/>
                  <a:pt x="161" y="12"/>
                </a:cubicBezTo>
                <a:lnTo>
                  <a:pt x="161" y="12"/>
                </a:lnTo>
                <a:lnTo>
                  <a:pt x="161" y="11"/>
                </a:lnTo>
                <a:lnTo>
                  <a:pt x="161" y="10"/>
                </a:lnTo>
                <a:lnTo>
                  <a:pt x="161" y="10"/>
                </a:lnTo>
                <a:cubicBezTo>
                  <a:pt x="161" y="10"/>
                  <a:pt x="161" y="10"/>
                  <a:pt x="160" y="9"/>
                </a:cubicBezTo>
                <a:lnTo>
                  <a:pt x="160" y="9"/>
                </a:lnTo>
                <a:lnTo>
                  <a:pt x="160" y="8"/>
                </a:lnTo>
                <a:lnTo>
                  <a:pt x="160" y="8"/>
                </a:lnTo>
                <a:lnTo>
                  <a:pt x="160" y="8"/>
                </a:lnTo>
                <a:cubicBezTo>
                  <a:pt x="159" y="7"/>
                  <a:pt x="159" y="7"/>
                  <a:pt x="159" y="7"/>
                </a:cubicBezTo>
                <a:lnTo>
                  <a:pt x="159" y="7"/>
                </a:lnTo>
                <a:cubicBezTo>
                  <a:pt x="158" y="5"/>
                  <a:pt x="157" y="4"/>
                  <a:pt x="155" y="3"/>
                </a:cubicBezTo>
                <a:lnTo>
                  <a:pt x="155" y="3"/>
                </a:lnTo>
                <a:lnTo>
                  <a:pt x="154" y="2"/>
                </a:lnTo>
                <a:lnTo>
                  <a:pt x="154" y="2"/>
                </a:lnTo>
                <a:lnTo>
                  <a:pt x="154" y="2"/>
                </a:lnTo>
                <a:cubicBezTo>
                  <a:pt x="153" y="2"/>
                  <a:pt x="153" y="2"/>
                  <a:pt x="153" y="1"/>
                </a:cubicBezTo>
                <a:lnTo>
                  <a:pt x="153" y="1"/>
                </a:lnTo>
                <a:cubicBezTo>
                  <a:pt x="152" y="1"/>
                  <a:pt x="152" y="1"/>
                  <a:pt x="151" y="1"/>
                </a:cubicBezTo>
                <a:lnTo>
                  <a:pt x="151" y="1"/>
                </a:lnTo>
                <a:lnTo>
                  <a:pt x="151" y="1"/>
                </a:lnTo>
                <a:cubicBezTo>
                  <a:pt x="150" y="1"/>
                  <a:pt x="150" y="1"/>
                  <a:pt x="150" y="1"/>
                </a:cubicBezTo>
                <a:lnTo>
                  <a:pt x="150" y="1"/>
                </a:lnTo>
                <a:cubicBezTo>
                  <a:pt x="149" y="0"/>
                  <a:pt x="149" y="0"/>
                  <a:pt x="148" y="0"/>
                </a:cubicBezTo>
                <a:lnTo>
                  <a:pt x="147" y="0"/>
                </a:lnTo>
                <a:lnTo>
                  <a:pt x="147" y="0"/>
                </a:lnTo>
                <a:lnTo>
                  <a:pt x="114" y="0"/>
                </a:lnTo>
                <a:lnTo>
                  <a:pt x="114" y="0"/>
                </a:lnTo>
                <a:cubicBezTo>
                  <a:pt x="95" y="0"/>
                  <a:pt x="94" y="27"/>
                  <a:pt x="112" y="29"/>
                </a:cubicBezTo>
                <a:lnTo>
                  <a:pt x="85" y="56"/>
                </a:lnTo>
                <a:lnTo>
                  <a:pt x="85" y="56"/>
                </a:lnTo>
                <a:cubicBezTo>
                  <a:pt x="71" y="70"/>
                  <a:pt x="92" y="91"/>
                  <a:pt x="105" y="77"/>
                </a:cubicBezTo>
                <a:lnTo>
                  <a:pt x="132" y="50"/>
                </a:lnTo>
                <a:lnTo>
                  <a:pt x="132" y="50"/>
                </a:lnTo>
                <a:cubicBezTo>
                  <a:pt x="135" y="68"/>
                  <a:pt x="162" y="66"/>
                  <a:pt x="162" y="48"/>
                </a:cubicBezTo>
                <a:lnTo>
                  <a:pt x="162" y="15"/>
                </a:lnTo>
                <a:close/>
                <a:moveTo>
                  <a:pt x="153" y="48"/>
                </a:moveTo>
                <a:lnTo>
                  <a:pt x="153" y="48"/>
                </a:lnTo>
                <a:cubicBezTo>
                  <a:pt x="153" y="56"/>
                  <a:pt x="141" y="56"/>
                  <a:pt x="141" y="48"/>
                </a:cubicBezTo>
                <a:lnTo>
                  <a:pt x="141" y="30"/>
                </a:lnTo>
                <a:lnTo>
                  <a:pt x="100" y="71"/>
                </a:lnTo>
                <a:lnTo>
                  <a:pt x="100" y="71"/>
                </a:lnTo>
                <a:cubicBezTo>
                  <a:pt x="97" y="73"/>
                  <a:pt x="93" y="73"/>
                  <a:pt x="91" y="71"/>
                </a:cubicBezTo>
                <a:lnTo>
                  <a:pt x="91" y="71"/>
                </a:lnTo>
                <a:cubicBezTo>
                  <a:pt x="88" y="69"/>
                  <a:pt x="88" y="65"/>
                  <a:pt x="91" y="62"/>
                </a:cubicBezTo>
                <a:lnTo>
                  <a:pt x="132" y="21"/>
                </a:lnTo>
                <a:lnTo>
                  <a:pt x="114" y="21"/>
                </a:lnTo>
                <a:lnTo>
                  <a:pt x="114" y="21"/>
                </a:lnTo>
                <a:cubicBezTo>
                  <a:pt x="105" y="21"/>
                  <a:pt x="105" y="9"/>
                  <a:pt x="114" y="9"/>
                </a:cubicBezTo>
                <a:lnTo>
                  <a:pt x="147" y="9"/>
                </a:lnTo>
                <a:lnTo>
                  <a:pt x="147" y="9"/>
                </a:lnTo>
                <a:lnTo>
                  <a:pt x="148" y="9"/>
                </a:lnTo>
                <a:lnTo>
                  <a:pt x="150" y="10"/>
                </a:lnTo>
                <a:lnTo>
                  <a:pt x="150" y="10"/>
                </a:lnTo>
                <a:cubicBezTo>
                  <a:pt x="151" y="10"/>
                  <a:pt x="152" y="11"/>
                  <a:pt x="152" y="11"/>
                </a:cubicBezTo>
                <a:lnTo>
                  <a:pt x="153" y="14"/>
                </a:lnTo>
                <a:lnTo>
                  <a:pt x="153" y="14"/>
                </a:lnTo>
                <a:cubicBezTo>
                  <a:pt x="153" y="14"/>
                  <a:pt x="153" y="14"/>
                  <a:pt x="153" y="15"/>
                </a:cubicBezTo>
                <a:lnTo>
                  <a:pt x="153" y="15"/>
                </a:lnTo>
                <a:lnTo>
                  <a:pt x="153" y="4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39384" y="3763497"/>
            <a:ext cx="144509" cy="223753"/>
          </a:xfrm>
          <a:custGeom>
            <a:avLst/>
            <a:gdLst>
              <a:gd name="T0" fmla="*/ 73 w 138"/>
              <a:gd name="T1" fmla="*/ 108 h 211"/>
              <a:gd name="T2" fmla="*/ 73 w 138"/>
              <a:gd name="T3" fmla="*/ 65 h 211"/>
              <a:gd name="T4" fmla="*/ 104 w 138"/>
              <a:gd name="T5" fmla="*/ 65 h 211"/>
              <a:gd name="T6" fmla="*/ 104 w 138"/>
              <a:gd name="T7" fmla="*/ 65 h 211"/>
              <a:gd name="T8" fmla="*/ 112 w 138"/>
              <a:gd name="T9" fmla="*/ 47 h 211"/>
              <a:gd name="T10" fmla="*/ 79 w 138"/>
              <a:gd name="T11" fmla="*/ 7 h 211"/>
              <a:gd name="T12" fmla="*/ 79 w 138"/>
              <a:gd name="T13" fmla="*/ 7 h 211"/>
              <a:gd name="T14" fmla="*/ 58 w 138"/>
              <a:gd name="T15" fmla="*/ 7 h 211"/>
              <a:gd name="T16" fmla="*/ 24 w 138"/>
              <a:gd name="T17" fmla="*/ 47 h 211"/>
              <a:gd name="T18" fmla="*/ 24 w 138"/>
              <a:gd name="T19" fmla="*/ 47 h 211"/>
              <a:gd name="T20" fmla="*/ 33 w 138"/>
              <a:gd name="T21" fmla="*/ 65 h 211"/>
              <a:gd name="T22" fmla="*/ 64 w 138"/>
              <a:gd name="T23" fmla="*/ 65 h 211"/>
              <a:gd name="T24" fmla="*/ 64 w 138"/>
              <a:gd name="T25" fmla="*/ 108 h 211"/>
              <a:gd name="T26" fmla="*/ 0 w 138"/>
              <a:gd name="T27" fmla="*/ 156 h 211"/>
              <a:gd name="T28" fmla="*/ 0 w 138"/>
              <a:gd name="T29" fmla="*/ 204 h 211"/>
              <a:gd name="T30" fmla="*/ 0 w 138"/>
              <a:gd name="T31" fmla="*/ 204 h 211"/>
              <a:gd name="T32" fmla="*/ 8 w 138"/>
              <a:gd name="T33" fmla="*/ 204 h 211"/>
              <a:gd name="T34" fmla="*/ 8 w 138"/>
              <a:gd name="T35" fmla="*/ 160 h 211"/>
              <a:gd name="T36" fmla="*/ 69 w 138"/>
              <a:gd name="T37" fmla="*/ 115 h 211"/>
              <a:gd name="T38" fmla="*/ 129 w 138"/>
              <a:gd name="T39" fmla="*/ 160 h 211"/>
              <a:gd name="T40" fmla="*/ 129 w 138"/>
              <a:gd name="T41" fmla="*/ 204 h 211"/>
              <a:gd name="T42" fmla="*/ 129 w 138"/>
              <a:gd name="T43" fmla="*/ 204 h 211"/>
              <a:gd name="T44" fmla="*/ 137 w 138"/>
              <a:gd name="T45" fmla="*/ 204 h 211"/>
              <a:gd name="T46" fmla="*/ 137 w 138"/>
              <a:gd name="T47" fmla="*/ 156 h 211"/>
              <a:gd name="T48" fmla="*/ 73 w 138"/>
              <a:gd name="T49" fmla="*/ 108 h 211"/>
              <a:gd name="T50" fmla="*/ 30 w 138"/>
              <a:gd name="T51" fmla="*/ 56 h 211"/>
              <a:gd name="T52" fmla="*/ 30 w 138"/>
              <a:gd name="T53" fmla="*/ 56 h 211"/>
              <a:gd name="T54" fmla="*/ 31 w 138"/>
              <a:gd name="T55" fmla="*/ 52 h 211"/>
              <a:gd name="T56" fmla="*/ 65 w 138"/>
              <a:gd name="T57" fmla="*/ 12 h 211"/>
              <a:gd name="T58" fmla="*/ 65 w 138"/>
              <a:gd name="T59" fmla="*/ 12 h 211"/>
              <a:gd name="T60" fmla="*/ 72 w 138"/>
              <a:gd name="T61" fmla="*/ 12 h 211"/>
              <a:gd name="T62" fmla="*/ 106 w 138"/>
              <a:gd name="T63" fmla="*/ 52 h 211"/>
              <a:gd name="T64" fmla="*/ 106 w 138"/>
              <a:gd name="T65" fmla="*/ 52 h 211"/>
              <a:gd name="T66" fmla="*/ 104 w 138"/>
              <a:gd name="T67" fmla="*/ 57 h 211"/>
              <a:gd name="T68" fmla="*/ 33 w 138"/>
              <a:gd name="T69" fmla="*/ 57 h 211"/>
              <a:gd name="T70" fmla="*/ 33 w 138"/>
              <a:gd name="T71" fmla="*/ 57 h 211"/>
              <a:gd name="T72" fmla="*/ 30 w 138"/>
              <a:gd name="T73" fmla="*/ 56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8" h="211">
                <a:moveTo>
                  <a:pt x="73" y="108"/>
                </a:moveTo>
                <a:lnTo>
                  <a:pt x="73" y="65"/>
                </a:lnTo>
                <a:lnTo>
                  <a:pt x="104" y="65"/>
                </a:lnTo>
                <a:lnTo>
                  <a:pt x="104" y="65"/>
                </a:lnTo>
                <a:cubicBezTo>
                  <a:pt x="114" y="66"/>
                  <a:pt x="119" y="54"/>
                  <a:pt x="112" y="47"/>
                </a:cubicBezTo>
                <a:lnTo>
                  <a:pt x="79" y="7"/>
                </a:lnTo>
                <a:lnTo>
                  <a:pt x="79" y="7"/>
                </a:lnTo>
                <a:cubicBezTo>
                  <a:pt x="73" y="0"/>
                  <a:pt x="64" y="0"/>
                  <a:pt x="58" y="7"/>
                </a:cubicBezTo>
                <a:lnTo>
                  <a:pt x="24" y="47"/>
                </a:lnTo>
                <a:lnTo>
                  <a:pt x="24" y="47"/>
                </a:lnTo>
                <a:cubicBezTo>
                  <a:pt x="17" y="54"/>
                  <a:pt x="23" y="66"/>
                  <a:pt x="33" y="65"/>
                </a:cubicBezTo>
                <a:lnTo>
                  <a:pt x="64" y="65"/>
                </a:lnTo>
                <a:lnTo>
                  <a:pt x="64" y="108"/>
                </a:lnTo>
                <a:lnTo>
                  <a:pt x="0" y="156"/>
                </a:lnTo>
                <a:lnTo>
                  <a:pt x="0" y="204"/>
                </a:lnTo>
                <a:lnTo>
                  <a:pt x="0" y="204"/>
                </a:lnTo>
                <a:cubicBezTo>
                  <a:pt x="0" y="210"/>
                  <a:pt x="8" y="210"/>
                  <a:pt x="8" y="204"/>
                </a:cubicBezTo>
                <a:lnTo>
                  <a:pt x="8" y="160"/>
                </a:lnTo>
                <a:lnTo>
                  <a:pt x="69" y="115"/>
                </a:lnTo>
                <a:lnTo>
                  <a:pt x="129" y="160"/>
                </a:lnTo>
                <a:lnTo>
                  <a:pt x="129" y="204"/>
                </a:lnTo>
                <a:lnTo>
                  <a:pt x="129" y="204"/>
                </a:lnTo>
                <a:cubicBezTo>
                  <a:pt x="129" y="210"/>
                  <a:pt x="137" y="210"/>
                  <a:pt x="137" y="204"/>
                </a:cubicBezTo>
                <a:lnTo>
                  <a:pt x="137" y="156"/>
                </a:lnTo>
                <a:lnTo>
                  <a:pt x="73" y="108"/>
                </a:lnTo>
                <a:close/>
                <a:moveTo>
                  <a:pt x="30" y="56"/>
                </a:moveTo>
                <a:lnTo>
                  <a:pt x="30" y="56"/>
                </a:lnTo>
                <a:cubicBezTo>
                  <a:pt x="29" y="54"/>
                  <a:pt x="30" y="53"/>
                  <a:pt x="31" y="52"/>
                </a:cubicBezTo>
                <a:lnTo>
                  <a:pt x="65" y="12"/>
                </a:lnTo>
                <a:lnTo>
                  <a:pt x="65" y="12"/>
                </a:lnTo>
                <a:cubicBezTo>
                  <a:pt x="67" y="10"/>
                  <a:pt x="70" y="10"/>
                  <a:pt x="72" y="12"/>
                </a:cubicBezTo>
                <a:lnTo>
                  <a:pt x="106" y="52"/>
                </a:lnTo>
                <a:lnTo>
                  <a:pt x="106" y="52"/>
                </a:lnTo>
                <a:cubicBezTo>
                  <a:pt x="109" y="54"/>
                  <a:pt x="107" y="58"/>
                  <a:pt x="104" y="57"/>
                </a:cubicBezTo>
                <a:lnTo>
                  <a:pt x="33" y="57"/>
                </a:lnTo>
                <a:lnTo>
                  <a:pt x="33" y="57"/>
                </a:lnTo>
                <a:cubicBezTo>
                  <a:pt x="32" y="57"/>
                  <a:pt x="30" y="57"/>
                  <a:pt x="30" y="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7294" y="3758836"/>
            <a:ext cx="228416" cy="228413"/>
          </a:xfrm>
          <a:custGeom>
            <a:avLst/>
            <a:gdLst>
              <a:gd name="T0" fmla="*/ 105 w 216"/>
              <a:gd name="T1" fmla="*/ 216 h 217"/>
              <a:gd name="T2" fmla="*/ 101 w 216"/>
              <a:gd name="T3" fmla="*/ 215 h 217"/>
              <a:gd name="T4" fmla="*/ 98 w 216"/>
              <a:gd name="T5" fmla="*/ 212 h 217"/>
              <a:gd name="T6" fmla="*/ 93 w 216"/>
              <a:gd name="T7" fmla="*/ 167 h 217"/>
              <a:gd name="T8" fmla="*/ 48 w 216"/>
              <a:gd name="T9" fmla="*/ 142 h 217"/>
              <a:gd name="T10" fmla="*/ 2 w 216"/>
              <a:gd name="T11" fmla="*/ 116 h 217"/>
              <a:gd name="T12" fmla="*/ 1 w 216"/>
              <a:gd name="T13" fmla="*/ 112 h 217"/>
              <a:gd name="T14" fmla="*/ 0 w 216"/>
              <a:gd name="T15" fmla="*/ 109 h 217"/>
              <a:gd name="T16" fmla="*/ 0 w 216"/>
              <a:gd name="T17" fmla="*/ 105 h 217"/>
              <a:gd name="T18" fmla="*/ 1 w 216"/>
              <a:gd name="T19" fmla="*/ 103 h 217"/>
              <a:gd name="T20" fmla="*/ 2 w 216"/>
              <a:gd name="T21" fmla="*/ 100 h 217"/>
              <a:gd name="T22" fmla="*/ 48 w 216"/>
              <a:gd name="T23" fmla="*/ 74 h 217"/>
              <a:gd name="T24" fmla="*/ 74 w 216"/>
              <a:gd name="T25" fmla="*/ 48 h 217"/>
              <a:gd name="T26" fmla="*/ 100 w 216"/>
              <a:gd name="T27" fmla="*/ 2 h 217"/>
              <a:gd name="T28" fmla="*/ 102 w 216"/>
              <a:gd name="T29" fmla="*/ 1 h 217"/>
              <a:gd name="T30" fmla="*/ 105 w 216"/>
              <a:gd name="T31" fmla="*/ 0 h 217"/>
              <a:gd name="T32" fmla="*/ 113 w 216"/>
              <a:gd name="T33" fmla="*/ 1 h 217"/>
              <a:gd name="T34" fmla="*/ 114 w 216"/>
              <a:gd name="T35" fmla="*/ 1 h 217"/>
              <a:gd name="T36" fmla="*/ 141 w 216"/>
              <a:gd name="T37" fmla="*/ 28 h 217"/>
              <a:gd name="T38" fmla="*/ 122 w 216"/>
              <a:gd name="T39" fmla="*/ 93 h 217"/>
              <a:gd name="T40" fmla="*/ 188 w 216"/>
              <a:gd name="T41" fmla="*/ 74 h 217"/>
              <a:gd name="T42" fmla="*/ 214 w 216"/>
              <a:gd name="T43" fmla="*/ 101 h 217"/>
              <a:gd name="T44" fmla="*/ 215 w 216"/>
              <a:gd name="T45" fmla="*/ 104 h 217"/>
              <a:gd name="T46" fmla="*/ 215 w 216"/>
              <a:gd name="T47" fmla="*/ 112 h 217"/>
              <a:gd name="T48" fmla="*/ 214 w 216"/>
              <a:gd name="T49" fmla="*/ 115 h 217"/>
              <a:gd name="T50" fmla="*/ 211 w 216"/>
              <a:gd name="T51" fmla="*/ 118 h 217"/>
              <a:gd name="T52" fmla="*/ 167 w 216"/>
              <a:gd name="T53" fmla="*/ 142 h 217"/>
              <a:gd name="T54" fmla="*/ 141 w 216"/>
              <a:gd name="T55" fmla="*/ 168 h 217"/>
              <a:gd name="T56" fmla="*/ 115 w 216"/>
              <a:gd name="T57" fmla="*/ 214 h 217"/>
              <a:gd name="T58" fmla="*/ 113 w 216"/>
              <a:gd name="T59" fmla="*/ 215 h 217"/>
              <a:gd name="T60" fmla="*/ 109 w 216"/>
              <a:gd name="T61" fmla="*/ 216 h 217"/>
              <a:gd name="T62" fmla="*/ 104 w 216"/>
              <a:gd name="T63" fmla="*/ 206 h 217"/>
              <a:gd name="T64" fmla="*/ 107 w 216"/>
              <a:gd name="T65" fmla="*/ 208 h 217"/>
              <a:gd name="T66" fmla="*/ 112 w 216"/>
              <a:gd name="T67" fmla="*/ 207 h 217"/>
              <a:gd name="T68" fmla="*/ 135 w 216"/>
              <a:gd name="T69" fmla="*/ 174 h 217"/>
              <a:gd name="T70" fmla="*/ 186 w 216"/>
              <a:gd name="T71" fmla="*/ 115 h 217"/>
              <a:gd name="T72" fmla="*/ 182 w 216"/>
              <a:gd name="T73" fmla="*/ 136 h 217"/>
              <a:gd name="T74" fmla="*/ 207 w 216"/>
              <a:gd name="T75" fmla="*/ 109 h 217"/>
              <a:gd name="T76" fmla="*/ 205 w 216"/>
              <a:gd name="T77" fmla="*/ 103 h 217"/>
              <a:gd name="T78" fmla="*/ 173 w 216"/>
              <a:gd name="T79" fmla="*/ 89 h 217"/>
              <a:gd name="T80" fmla="*/ 126 w 216"/>
              <a:gd name="T81" fmla="*/ 42 h 217"/>
              <a:gd name="T82" fmla="*/ 113 w 216"/>
              <a:gd name="T83" fmla="*/ 10 h 217"/>
              <a:gd name="T84" fmla="*/ 105 w 216"/>
              <a:gd name="T85" fmla="*/ 9 h 217"/>
              <a:gd name="T86" fmla="*/ 80 w 216"/>
              <a:gd name="T87" fmla="*/ 34 h 217"/>
              <a:gd name="T88" fmla="*/ 102 w 216"/>
              <a:gd name="T89" fmla="*/ 102 h 217"/>
              <a:gd name="T90" fmla="*/ 42 w 216"/>
              <a:gd name="T91" fmla="*/ 80 h 217"/>
              <a:gd name="T92" fmla="*/ 8 w 216"/>
              <a:gd name="T93" fmla="*/ 107 h 217"/>
              <a:gd name="T94" fmla="*/ 8 w 216"/>
              <a:gd name="T95" fmla="*/ 109 h 217"/>
              <a:gd name="T96" fmla="*/ 9 w 216"/>
              <a:gd name="T97" fmla="*/ 112 h 217"/>
              <a:gd name="T98" fmla="*/ 42 w 216"/>
              <a:gd name="T99" fmla="*/ 136 h 217"/>
              <a:gd name="T100" fmla="*/ 89 w 216"/>
              <a:gd name="T101" fmla="*/ 174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16" h="217">
                <a:moveTo>
                  <a:pt x="108" y="216"/>
                </a:moveTo>
                <a:lnTo>
                  <a:pt x="107" y="216"/>
                </a:lnTo>
                <a:lnTo>
                  <a:pt x="107" y="216"/>
                </a:lnTo>
                <a:cubicBezTo>
                  <a:pt x="107" y="216"/>
                  <a:pt x="106" y="216"/>
                  <a:pt x="105" y="216"/>
                </a:cubicBezTo>
                <a:lnTo>
                  <a:pt x="105" y="216"/>
                </a:lnTo>
                <a:lnTo>
                  <a:pt x="104" y="216"/>
                </a:lnTo>
                <a:lnTo>
                  <a:pt x="104" y="216"/>
                </a:lnTo>
                <a:cubicBezTo>
                  <a:pt x="104" y="216"/>
                  <a:pt x="103" y="215"/>
                  <a:pt x="102" y="215"/>
                </a:cubicBezTo>
                <a:lnTo>
                  <a:pt x="102" y="215"/>
                </a:lnTo>
                <a:cubicBezTo>
                  <a:pt x="102" y="215"/>
                  <a:pt x="102" y="215"/>
                  <a:pt x="101" y="215"/>
                </a:cubicBezTo>
                <a:lnTo>
                  <a:pt x="101" y="214"/>
                </a:lnTo>
                <a:lnTo>
                  <a:pt x="101" y="214"/>
                </a:lnTo>
                <a:cubicBezTo>
                  <a:pt x="101" y="214"/>
                  <a:pt x="101" y="214"/>
                  <a:pt x="100" y="214"/>
                </a:cubicBezTo>
                <a:lnTo>
                  <a:pt x="100" y="214"/>
                </a:lnTo>
                <a:cubicBezTo>
                  <a:pt x="99" y="213"/>
                  <a:pt x="98" y="213"/>
                  <a:pt x="98" y="212"/>
                </a:cubicBezTo>
                <a:lnTo>
                  <a:pt x="74" y="189"/>
                </a:lnTo>
                <a:lnTo>
                  <a:pt x="74" y="189"/>
                </a:lnTo>
                <a:cubicBezTo>
                  <a:pt x="68" y="183"/>
                  <a:pt x="68" y="174"/>
                  <a:pt x="74" y="168"/>
                </a:cubicBezTo>
                <a:lnTo>
                  <a:pt x="74" y="168"/>
                </a:lnTo>
                <a:cubicBezTo>
                  <a:pt x="79" y="163"/>
                  <a:pt x="88" y="162"/>
                  <a:pt x="93" y="167"/>
                </a:cubicBezTo>
                <a:lnTo>
                  <a:pt x="93" y="123"/>
                </a:lnTo>
                <a:lnTo>
                  <a:pt x="50" y="123"/>
                </a:lnTo>
                <a:lnTo>
                  <a:pt x="50" y="123"/>
                </a:lnTo>
                <a:cubicBezTo>
                  <a:pt x="54" y="129"/>
                  <a:pt x="54" y="137"/>
                  <a:pt x="48" y="142"/>
                </a:cubicBezTo>
                <a:lnTo>
                  <a:pt x="48" y="142"/>
                </a:lnTo>
                <a:cubicBezTo>
                  <a:pt x="43" y="148"/>
                  <a:pt x="33" y="148"/>
                  <a:pt x="28" y="142"/>
                </a:cubicBezTo>
                <a:lnTo>
                  <a:pt x="4" y="118"/>
                </a:lnTo>
                <a:lnTo>
                  <a:pt x="4" y="118"/>
                </a:lnTo>
                <a:cubicBezTo>
                  <a:pt x="3" y="118"/>
                  <a:pt x="3" y="117"/>
                  <a:pt x="2" y="116"/>
                </a:cubicBezTo>
                <a:lnTo>
                  <a:pt x="2" y="116"/>
                </a:lnTo>
                <a:lnTo>
                  <a:pt x="2" y="115"/>
                </a:lnTo>
                <a:lnTo>
                  <a:pt x="2" y="115"/>
                </a:lnTo>
                <a:lnTo>
                  <a:pt x="1" y="114"/>
                </a:lnTo>
                <a:lnTo>
                  <a:pt x="1" y="114"/>
                </a:lnTo>
                <a:cubicBezTo>
                  <a:pt x="1" y="113"/>
                  <a:pt x="1" y="113"/>
                  <a:pt x="1" y="112"/>
                </a:cubicBezTo>
                <a:lnTo>
                  <a:pt x="0" y="112"/>
                </a:lnTo>
                <a:lnTo>
                  <a:pt x="0" y="112"/>
                </a:lnTo>
                <a:cubicBezTo>
                  <a:pt x="0" y="112"/>
                  <a:pt x="0" y="112"/>
                  <a:pt x="0" y="111"/>
                </a:cubicBezTo>
                <a:lnTo>
                  <a:pt x="0" y="111"/>
                </a:lnTo>
                <a:cubicBezTo>
                  <a:pt x="0" y="110"/>
                  <a:pt x="0" y="109"/>
                  <a:pt x="0" y="109"/>
                </a:cubicBezTo>
                <a:lnTo>
                  <a:pt x="0" y="107"/>
                </a:lnTo>
                <a:lnTo>
                  <a:pt x="0" y="107"/>
                </a:lnTo>
                <a:lnTo>
                  <a:pt x="0" y="107"/>
                </a:lnTo>
                <a:cubicBezTo>
                  <a:pt x="0" y="106"/>
                  <a:pt x="0" y="106"/>
                  <a:pt x="0" y="105"/>
                </a:cubicBezTo>
                <a:lnTo>
                  <a:pt x="0" y="105"/>
                </a:lnTo>
                <a:lnTo>
                  <a:pt x="0" y="104"/>
                </a:lnTo>
                <a:lnTo>
                  <a:pt x="1" y="104"/>
                </a:lnTo>
                <a:lnTo>
                  <a:pt x="1" y="104"/>
                </a:lnTo>
                <a:cubicBezTo>
                  <a:pt x="1" y="103"/>
                  <a:pt x="1" y="103"/>
                  <a:pt x="1" y="103"/>
                </a:cubicBezTo>
                <a:lnTo>
                  <a:pt x="1" y="103"/>
                </a:lnTo>
                <a:cubicBezTo>
                  <a:pt x="1" y="102"/>
                  <a:pt x="1" y="102"/>
                  <a:pt x="2" y="101"/>
                </a:cubicBezTo>
                <a:lnTo>
                  <a:pt x="2" y="101"/>
                </a:lnTo>
                <a:lnTo>
                  <a:pt x="2" y="101"/>
                </a:lnTo>
                <a:lnTo>
                  <a:pt x="2" y="100"/>
                </a:lnTo>
                <a:lnTo>
                  <a:pt x="2" y="100"/>
                </a:lnTo>
                <a:cubicBezTo>
                  <a:pt x="3" y="99"/>
                  <a:pt x="3" y="98"/>
                  <a:pt x="4" y="98"/>
                </a:cubicBezTo>
                <a:lnTo>
                  <a:pt x="28" y="74"/>
                </a:lnTo>
                <a:lnTo>
                  <a:pt x="28" y="74"/>
                </a:lnTo>
                <a:cubicBezTo>
                  <a:pt x="33" y="69"/>
                  <a:pt x="43" y="69"/>
                  <a:pt x="48" y="74"/>
                </a:cubicBezTo>
                <a:lnTo>
                  <a:pt x="48" y="74"/>
                </a:lnTo>
                <a:cubicBezTo>
                  <a:pt x="54" y="79"/>
                  <a:pt x="54" y="88"/>
                  <a:pt x="50" y="93"/>
                </a:cubicBezTo>
                <a:lnTo>
                  <a:pt x="93" y="93"/>
                </a:lnTo>
                <a:lnTo>
                  <a:pt x="93" y="50"/>
                </a:lnTo>
                <a:lnTo>
                  <a:pt x="93" y="50"/>
                </a:lnTo>
                <a:cubicBezTo>
                  <a:pt x="88" y="54"/>
                  <a:pt x="79" y="53"/>
                  <a:pt x="74" y="48"/>
                </a:cubicBezTo>
                <a:lnTo>
                  <a:pt x="74" y="48"/>
                </a:lnTo>
                <a:cubicBezTo>
                  <a:pt x="68" y="43"/>
                  <a:pt x="68" y="33"/>
                  <a:pt x="74" y="28"/>
                </a:cubicBezTo>
                <a:lnTo>
                  <a:pt x="98" y="4"/>
                </a:lnTo>
                <a:lnTo>
                  <a:pt x="98" y="4"/>
                </a:lnTo>
                <a:cubicBezTo>
                  <a:pt x="99" y="3"/>
                  <a:pt x="99" y="3"/>
                  <a:pt x="100" y="2"/>
                </a:cubicBezTo>
                <a:lnTo>
                  <a:pt x="100" y="2"/>
                </a:lnTo>
                <a:cubicBezTo>
                  <a:pt x="101" y="2"/>
                  <a:pt x="101" y="2"/>
                  <a:pt x="101" y="1"/>
                </a:cubicBezTo>
                <a:lnTo>
                  <a:pt x="101" y="1"/>
                </a:lnTo>
                <a:lnTo>
                  <a:pt x="101" y="1"/>
                </a:lnTo>
                <a:cubicBezTo>
                  <a:pt x="102" y="1"/>
                  <a:pt x="102" y="1"/>
                  <a:pt x="102" y="1"/>
                </a:cubicBezTo>
                <a:lnTo>
                  <a:pt x="102" y="1"/>
                </a:lnTo>
                <a:cubicBezTo>
                  <a:pt x="103" y="1"/>
                  <a:pt x="104" y="1"/>
                  <a:pt x="104" y="1"/>
                </a:cubicBezTo>
                <a:lnTo>
                  <a:pt x="104" y="0"/>
                </a:lnTo>
                <a:lnTo>
                  <a:pt x="104" y="0"/>
                </a:lnTo>
                <a:lnTo>
                  <a:pt x="105" y="0"/>
                </a:lnTo>
                <a:lnTo>
                  <a:pt x="105" y="0"/>
                </a:lnTo>
                <a:cubicBezTo>
                  <a:pt x="107" y="0"/>
                  <a:pt x="109" y="0"/>
                  <a:pt x="111" y="0"/>
                </a:cubicBezTo>
                <a:lnTo>
                  <a:pt x="111" y="0"/>
                </a:lnTo>
                <a:cubicBezTo>
                  <a:pt x="112" y="0"/>
                  <a:pt x="112" y="0"/>
                  <a:pt x="112" y="0"/>
                </a:cubicBezTo>
                <a:lnTo>
                  <a:pt x="113" y="1"/>
                </a:lnTo>
                <a:lnTo>
                  <a:pt x="113" y="1"/>
                </a:lnTo>
                <a:cubicBezTo>
                  <a:pt x="113" y="1"/>
                  <a:pt x="113" y="1"/>
                  <a:pt x="113" y="1"/>
                </a:cubicBezTo>
                <a:lnTo>
                  <a:pt x="113" y="1"/>
                </a:lnTo>
                <a:lnTo>
                  <a:pt x="114" y="1"/>
                </a:lnTo>
                <a:lnTo>
                  <a:pt x="114" y="1"/>
                </a:lnTo>
                <a:lnTo>
                  <a:pt x="114" y="1"/>
                </a:lnTo>
                <a:cubicBezTo>
                  <a:pt x="115" y="2"/>
                  <a:pt x="115" y="2"/>
                  <a:pt x="115" y="2"/>
                </a:cubicBezTo>
                <a:lnTo>
                  <a:pt x="115" y="2"/>
                </a:lnTo>
                <a:cubicBezTo>
                  <a:pt x="116" y="3"/>
                  <a:pt x="117" y="3"/>
                  <a:pt x="117" y="4"/>
                </a:cubicBezTo>
                <a:lnTo>
                  <a:pt x="141" y="28"/>
                </a:lnTo>
                <a:lnTo>
                  <a:pt x="141" y="28"/>
                </a:lnTo>
                <a:cubicBezTo>
                  <a:pt x="147" y="33"/>
                  <a:pt x="147" y="43"/>
                  <a:pt x="141" y="48"/>
                </a:cubicBezTo>
                <a:lnTo>
                  <a:pt x="141" y="48"/>
                </a:lnTo>
                <a:cubicBezTo>
                  <a:pt x="136" y="53"/>
                  <a:pt x="128" y="54"/>
                  <a:pt x="122" y="50"/>
                </a:cubicBezTo>
                <a:lnTo>
                  <a:pt x="122" y="93"/>
                </a:lnTo>
                <a:lnTo>
                  <a:pt x="166" y="93"/>
                </a:lnTo>
                <a:lnTo>
                  <a:pt x="166" y="93"/>
                </a:lnTo>
                <a:cubicBezTo>
                  <a:pt x="161" y="88"/>
                  <a:pt x="162" y="79"/>
                  <a:pt x="167" y="74"/>
                </a:cubicBezTo>
                <a:lnTo>
                  <a:pt x="167" y="74"/>
                </a:lnTo>
                <a:cubicBezTo>
                  <a:pt x="173" y="69"/>
                  <a:pt x="182" y="69"/>
                  <a:pt x="188" y="74"/>
                </a:cubicBezTo>
                <a:lnTo>
                  <a:pt x="212" y="98"/>
                </a:lnTo>
                <a:lnTo>
                  <a:pt x="212" y="98"/>
                </a:lnTo>
                <a:cubicBezTo>
                  <a:pt x="212" y="99"/>
                  <a:pt x="213" y="99"/>
                  <a:pt x="213" y="100"/>
                </a:cubicBezTo>
                <a:lnTo>
                  <a:pt x="213" y="100"/>
                </a:lnTo>
                <a:lnTo>
                  <a:pt x="214" y="101"/>
                </a:lnTo>
                <a:lnTo>
                  <a:pt x="214" y="101"/>
                </a:lnTo>
                <a:lnTo>
                  <a:pt x="214" y="101"/>
                </a:lnTo>
                <a:cubicBezTo>
                  <a:pt x="214" y="102"/>
                  <a:pt x="214" y="103"/>
                  <a:pt x="215" y="104"/>
                </a:cubicBezTo>
                <a:lnTo>
                  <a:pt x="215" y="104"/>
                </a:lnTo>
                <a:lnTo>
                  <a:pt x="215" y="104"/>
                </a:lnTo>
                <a:lnTo>
                  <a:pt x="215" y="105"/>
                </a:lnTo>
                <a:lnTo>
                  <a:pt x="215" y="105"/>
                </a:lnTo>
                <a:cubicBezTo>
                  <a:pt x="215" y="107"/>
                  <a:pt x="215" y="109"/>
                  <a:pt x="215" y="111"/>
                </a:cubicBezTo>
                <a:lnTo>
                  <a:pt x="215" y="111"/>
                </a:lnTo>
                <a:cubicBezTo>
                  <a:pt x="215" y="112"/>
                  <a:pt x="215" y="112"/>
                  <a:pt x="215" y="112"/>
                </a:cubicBezTo>
                <a:lnTo>
                  <a:pt x="215" y="112"/>
                </a:lnTo>
                <a:lnTo>
                  <a:pt x="215" y="112"/>
                </a:lnTo>
                <a:cubicBezTo>
                  <a:pt x="215" y="113"/>
                  <a:pt x="214" y="113"/>
                  <a:pt x="214" y="114"/>
                </a:cubicBezTo>
                <a:lnTo>
                  <a:pt x="214" y="114"/>
                </a:lnTo>
                <a:lnTo>
                  <a:pt x="214" y="115"/>
                </a:lnTo>
                <a:lnTo>
                  <a:pt x="214" y="115"/>
                </a:lnTo>
                <a:lnTo>
                  <a:pt x="214" y="115"/>
                </a:lnTo>
                <a:lnTo>
                  <a:pt x="213" y="116"/>
                </a:lnTo>
                <a:lnTo>
                  <a:pt x="213" y="116"/>
                </a:lnTo>
                <a:cubicBezTo>
                  <a:pt x="212" y="117"/>
                  <a:pt x="212" y="118"/>
                  <a:pt x="211" y="118"/>
                </a:cubicBezTo>
                <a:lnTo>
                  <a:pt x="211" y="118"/>
                </a:lnTo>
                <a:lnTo>
                  <a:pt x="188" y="142"/>
                </a:lnTo>
                <a:lnTo>
                  <a:pt x="188" y="142"/>
                </a:lnTo>
                <a:cubicBezTo>
                  <a:pt x="182" y="148"/>
                  <a:pt x="173" y="148"/>
                  <a:pt x="167" y="142"/>
                </a:cubicBezTo>
                <a:lnTo>
                  <a:pt x="167" y="142"/>
                </a:lnTo>
                <a:cubicBezTo>
                  <a:pt x="162" y="137"/>
                  <a:pt x="161" y="129"/>
                  <a:pt x="166" y="123"/>
                </a:cubicBezTo>
                <a:lnTo>
                  <a:pt x="122" y="123"/>
                </a:lnTo>
                <a:lnTo>
                  <a:pt x="122" y="167"/>
                </a:lnTo>
                <a:lnTo>
                  <a:pt x="122" y="167"/>
                </a:lnTo>
                <a:cubicBezTo>
                  <a:pt x="128" y="162"/>
                  <a:pt x="136" y="163"/>
                  <a:pt x="141" y="168"/>
                </a:cubicBezTo>
                <a:lnTo>
                  <a:pt x="141" y="168"/>
                </a:lnTo>
                <a:cubicBezTo>
                  <a:pt x="147" y="174"/>
                  <a:pt x="147" y="183"/>
                  <a:pt x="141" y="189"/>
                </a:cubicBezTo>
                <a:lnTo>
                  <a:pt x="118" y="212"/>
                </a:lnTo>
                <a:lnTo>
                  <a:pt x="118" y="212"/>
                </a:lnTo>
                <a:cubicBezTo>
                  <a:pt x="117" y="213"/>
                  <a:pt x="116" y="213"/>
                  <a:pt x="115" y="214"/>
                </a:cubicBezTo>
                <a:lnTo>
                  <a:pt x="115" y="214"/>
                </a:lnTo>
                <a:cubicBezTo>
                  <a:pt x="115" y="214"/>
                  <a:pt x="115" y="214"/>
                  <a:pt x="114" y="214"/>
                </a:cubicBezTo>
                <a:lnTo>
                  <a:pt x="114" y="214"/>
                </a:lnTo>
                <a:cubicBezTo>
                  <a:pt x="114" y="215"/>
                  <a:pt x="113" y="215"/>
                  <a:pt x="113" y="215"/>
                </a:cubicBezTo>
                <a:lnTo>
                  <a:pt x="113" y="215"/>
                </a:lnTo>
                <a:cubicBezTo>
                  <a:pt x="113" y="215"/>
                  <a:pt x="113" y="216"/>
                  <a:pt x="113" y="216"/>
                </a:cubicBezTo>
                <a:lnTo>
                  <a:pt x="113" y="216"/>
                </a:lnTo>
                <a:cubicBezTo>
                  <a:pt x="112" y="216"/>
                  <a:pt x="112" y="216"/>
                  <a:pt x="111" y="216"/>
                </a:cubicBezTo>
                <a:lnTo>
                  <a:pt x="111" y="216"/>
                </a:lnTo>
                <a:cubicBezTo>
                  <a:pt x="110" y="216"/>
                  <a:pt x="109" y="216"/>
                  <a:pt x="109" y="216"/>
                </a:cubicBezTo>
                <a:lnTo>
                  <a:pt x="108" y="216"/>
                </a:lnTo>
                <a:close/>
                <a:moveTo>
                  <a:pt x="84" y="172"/>
                </a:moveTo>
                <a:lnTo>
                  <a:pt x="84" y="172"/>
                </a:lnTo>
                <a:cubicBezTo>
                  <a:pt x="79" y="172"/>
                  <a:pt x="76" y="179"/>
                  <a:pt x="80" y="183"/>
                </a:cubicBezTo>
                <a:lnTo>
                  <a:pt x="104" y="206"/>
                </a:lnTo>
                <a:lnTo>
                  <a:pt x="104" y="206"/>
                </a:lnTo>
                <a:cubicBezTo>
                  <a:pt x="104" y="207"/>
                  <a:pt x="104" y="207"/>
                  <a:pt x="105" y="207"/>
                </a:cubicBezTo>
                <a:lnTo>
                  <a:pt x="107" y="208"/>
                </a:lnTo>
                <a:lnTo>
                  <a:pt x="107" y="208"/>
                </a:lnTo>
                <a:lnTo>
                  <a:pt x="107" y="208"/>
                </a:lnTo>
                <a:lnTo>
                  <a:pt x="108" y="208"/>
                </a:lnTo>
                <a:lnTo>
                  <a:pt x="108" y="208"/>
                </a:lnTo>
                <a:lnTo>
                  <a:pt x="108" y="208"/>
                </a:lnTo>
                <a:cubicBezTo>
                  <a:pt x="109" y="208"/>
                  <a:pt x="109" y="208"/>
                  <a:pt x="110" y="208"/>
                </a:cubicBezTo>
                <a:lnTo>
                  <a:pt x="112" y="207"/>
                </a:lnTo>
                <a:lnTo>
                  <a:pt x="112" y="207"/>
                </a:lnTo>
                <a:cubicBezTo>
                  <a:pt x="112" y="207"/>
                  <a:pt x="112" y="207"/>
                  <a:pt x="113" y="206"/>
                </a:cubicBezTo>
                <a:lnTo>
                  <a:pt x="135" y="183"/>
                </a:lnTo>
                <a:lnTo>
                  <a:pt x="135" y="183"/>
                </a:lnTo>
                <a:cubicBezTo>
                  <a:pt x="138" y="180"/>
                  <a:pt x="138" y="176"/>
                  <a:pt x="135" y="174"/>
                </a:cubicBezTo>
                <a:lnTo>
                  <a:pt x="135" y="174"/>
                </a:lnTo>
                <a:cubicBezTo>
                  <a:pt x="133" y="172"/>
                  <a:pt x="129" y="172"/>
                  <a:pt x="126" y="174"/>
                </a:cubicBezTo>
                <a:lnTo>
                  <a:pt x="114" y="187"/>
                </a:lnTo>
                <a:lnTo>
                  <a:pt x="114" y="115"/>
                </a:lnTo>
                <a:lnTo>
                  <a:pt x="186" y="115"/>
                </a:lnTo>
                <a:lnTo>
                  <a:pt x="173" y="127"/>
                </a:lnTo>
                <a:lnTo>
                  <a:pt x="173" y="127"/>
                </a:lnTo>
                <a:cubicBezTo>
                  <a:pt x="170" y="130"/>
                  <a:pt x="170" y="133"/>
                  <a:pt x="173" y="136"/>
                </a:cubicBezTo>
                <a:lnTo>
                  <a:pt x="173" y="136"/>
                </a:lnTo>
                <a:cubicBezTo>
                  <a:pt x="175" y="139"/>
                  <a:pt x="179" y="139"/>
                  <a:pt x="182" y="136"/>
                </a:cubicBezTo>
                <a:lnTo>
                  <a:pt x="205" y="112"/>
                </a:lnTo>
                <a:lnTo>
                  <a:pt x="205" y="112"/>
                </a:lnTo>
                <a:cubicBezTo>
                  <a:pt x="206" y="112"/>
                  <a:pt x="206" y="112"/>
                  <a:pt x="206" y="112"/>
                </a:cubicBezTo>
                <a:lnTo>
                  <a:pt x="207" y="109"/>
                </a:lnTo>
                <a:lnTo>
                  <a:pt x="207" y="109"/>
                </a:lnTo>
                <a:cubicBezTo>
                  <a:pt x="207" y="109"/>
                  <a:pt x="207" y="108"/>
                  <a:pt x="207" y="107"/>
                </a:cubicBezTo>
                <a:lnTo>
                  <a:pt x="206" y="105"/>
                </a:lnTo>
                <a:lnTo>
                  <a:pt x="206" y="105"/>
                </a:lnTo>
                <a:cubicBezTo>
                  <a:pt x="206" y="104"/>
                  <a:pt x="206" y="104"/>
                  <a:pt x="205" y="104"/>
                </a:cubicBezTo>
                <a:lnTo>
                  <a:pt x="205" y="103"/>
                </a:lnTo>
                <a:lnTo>
                  <a:pt x="182" y="80"/>
                </a:lnTo>
                <a:lnTo>
                  <a:pt x="182" y="80"/>
                </a:lnTo>
                <a:cubicBezTo>
                  <a:pt x="179" y="78"/>
                  <a:pt x="175" y="78"/>
                  <a:pt x="173" y="80"/>
                </a:cubicBezTo>
                <a:lnTo>
                  <a:pt x="173" y="80"/>
                </a:lnTo>
                <a:cubicBezTo>
                  <a:pt x="170" y="82"/>
                  <a:pt x="170" y="86"/>
                  <a:pt x="173" y="89"/>
                </a:cubicBezTo>
                <a:lnTo>
                  <a:pt x="186" y="102"/>
                </a:lnTo>
                <a:lnTo>
                  <a:pt x="114" y="102"/>
                </a:lnTo>
                <a:lnTo>
                  <a:pt x="114" y="30"/>
                </a:lnTo>
                <a:lnTo>
                  <a:pt x="126" y="42"/>
                </a:lnTo>
                <a:lnTo>
                  <a:pt x="126" y="42"/>
                </a:lnTo>
                <a:cubicBezTo>
                  <a:pt x="129" y="45"/>
                  <a:pt x="133" y="45"/>
                  <a:pt x="135" y="42"/>
                </a:cubicBezTo>
                <a:lnTo>
                  <a:pt x="135" y="42"/>
                </a:lnTo>
                <a:cubicBezTo>
                  <a:pt x="138" y="40"/>
                  <a:pt x="138" y="36"/>
                  <a:pt x="135" y="34"/>
                </a:cubicBezTo>
                <a:lnTo>
                  <a:pt x="113" y="10"/>
                </a:lnTo>
                <a:lnTo>
                  <a:pt x="113" y="10"/>
                </a:lnTo>
                <a:cubicBezTo>
                  <a:pt x="112" y="10"/>
                  <a:pt x="112" y="9"/>
                  <a:pt x="112" y="9"/>
                </a:cubicBezTo>
                <a:lnTo>
                  <a:pt x="110" y="8"/>
                </a:lnTo>
                <a:lnTo>
                  <a:pt x="110" y="8"/>
                </a:lnTo>
                <a:cubicBezTo>
                  <a:pt x="109" y="8"/>
                  <a:pt x="108" y="8"/>
                  <a:pt x="107" y="8"/>
                </a:cubicBezTo>
                <a:lnTo>
                  <a:pt x="105" y="9"/>
                </a:lnTo>
                <a:lnTo>
                  <a:pt x="105" y="9"/>
                </a:lnTo>
                <a:cubicBezTo>
                  <a:pt x="104" y="9"/>
                  <a:pt x="104" y="10"/>
                  <a:pt x="104" y="10"/>
                </a:cubicBezTo>
                <a:lnTo>
                  <a:pt x="104" y="10"/>
                </a:lnTo>
                <a:lnTo>
                  <a:pt x="80" y="34"/>
                </a:lnTo>
                <a:lnTo>
                  <a:pt x="80" y="34"/>
                </a:lnTo>
                <a:cubicBezTo>
                  <a:pt x="78" y="36"/>
                  <a:pt x="78" y="40"/>
                  <a:pt x="80" y="42"/>
                </a:cubicBezTo>
                <a:lnTo>
                  <a:pt x="80" y="42"/>
                </a:lnTo>
                <a:cubicBezTo>
                  <a:pt x="83" y="45"/>
                  <a:pt x="86" y="45"/>
                  <a:pt x="89" y="42"/>
                </a:cubicBezTo>
                <a:lnTo>
                  <a:pt x="102" y="30"/>
                </a:lnTo>
                <a:lnTo>
                  <a:pt x="102" y="102"/>
                </a:lnTo>
                <a:lnTo>
                  <a:pt x="30" y="102"/>
                </a:lnTo>
                <a:lnTo>
                  <a:pt x="42" y="89"/>
                </a:lnTo>
                <a:lnTo>
                  <a:pt x="42" y="89"/>
                </a:lnTo>
                <a:cubicBezTo>
                  <a:pt x="45" y="86"/>
                  <a:pt x="45" y="82"/>
                  <a:pt x="42" y="80"/>
                </a:cubicBezTo>
                <a:lnTo>
                  <a:pt x="42" y="80"/>
                </a:lnTo>
                <a:cubicBezTo>
                  <a:pt x="40" y="78"/>
                  <a:pt x="36" y="78"/>
                  <a:pt x="34" y="80"/>
                </a:cubicBezTo>
                <a:lnTo>
                  <a:pt x="10" y="104"/>
                </a:lnTo>
                <a:lnTo>
                  <a:pt x="10" y="104"/>
                </a:lnTo>
                <a:cubicBezTo>
                  <a:pt x="10" y="104"/>
                  <a:pt x="9" y="104"/>
                  <a:pt x="9" y="105"/>
                </a:cubicBezTo>
                <a:lnTo>
                  <a:pt x="8" y="107"/>
                </a:lnTo>
                <a:lnTo>
                  <a:pt x="8" y="107"/>
                </a:lnTo>
                <a:lnTo>
                  <a:pt x="8" y="108"/>
                </a:lnTo>
                <a:lnTo>
                  <a:pt x="8" y="108"/>
                </a:lnTo>
                <a:lnTo>
                  <a:pt x="8" y="108"/>
                </a:lnTo>
                <a:cubicBezTo>
                  <a:pt x="8" y="109"/>
                  <a:pt x="8" y="109"/>
                  <a:pt x="8" y="109"/>
                </a:cubicBezTo>
                <a:lnTo>
                  <a:pt x="9" y="110"/>
                </a:lnTo>
                <a:lnTo>
                  <a:pt x="9" y="110"/>
                </a:lnTo>
                <a:lnTo>
                  <a:pt x="9" y="111"/>
                </a:lnTo>
                <a:lnTo>
                  <a:pt x="9" y="112"/>
                </a:lnTo>
                <a:lnTo>
                  <a:pt x="9" y="112"/>
                </a:lnTo>
                <a:lnTo>
                  <a:pt x="10" y="112"/>
                </a:lnTo>
                <a:lnTo>
                  <a:pt x="34" y="136"/>
                </a:lnTo>
                <a:lnTo>
                  <a:pt x="34" y="136"/>
                </a:lnTo>
                <a:cubicBezTo>
                  <a:pt x="36" y="139"/>
                  <a:pt x="40" y="139"/>
                  <a:pt x="42" y="136"/>
                </a:cubicBezTo>
                <a:lnTo>
                  <a:pt x="42" y="136"/>
                </a:lnTo>
                <a:cubicBezTo>
                  <a:pt x="45" y="133"/>
                  <a:pt x="45" y="130"/>
                  <a:pt x="42" y="127"/>
                </a:cubicBezTo>
                <a:lnTo>
                  <a:pt x="30" y="115"/>
                </a:lnTo>
                <a:lnTo>
                  <a:pt x="102" y="115"/>
                </a:lnTo>
                <a:lnTo>
                  <a:pt x="102" y="187"/>
                </a:lnTo>
                <a:lnTo>
                  <a:pt x="89" y="174"/>
                </a:lnTo>
                <a:lnTo>
                  <a:pt x="89" y="174"/>
                </a:lnTo>
                <a:cubicBezTo>
                  <a:pt x="88" y="173"/>
                  <a:pt x="86" y="172"/>
                  <a:pt x="84" y="1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55805" y="3786805"/>
            <a:ext cx="191121" cy="181798"/>
          </a:xfrm>
          <a:custGeom>
            <a:avLst/>
            <a:gdLst>
              <a:gd name="T0" fmla="*/ 153 w 182"/>
              <a:gd name="T1" fmla="*/ 68 h 173"/>
              <a:gd name="T2" fmla="*/ 167 w 182"/>
              <a:gd name="T3" fmla="*/ 5 h 173"/>
              <a:gd name="T4" fmla="*/ 91 w 182"/>
              <a:gd name="T5" fmla="*/ 32 h 173"/>
              <a:gd name="T6" fmla="*/ 14 w 182"/>
              <a:gd name="T7" fmla="*/ 5 h 173"/>
              <a:gd name="T8" fmla="*/ 40 w 182"/>
              <a:gd name="T9" fmla="*/ 82 h 173"/>
              <a:gd name="T10" fmla="*/ 14 w 182"/>
              <a:gd name="T11" fmla="*/ 138 h 173"/>
              <a:gd name="T12" fmla="*/ 76 w 182"/>
              <a:gd name="T13" fmla="*/ 144 h 173"/>
              <a:gd name="T14" fmla="*/ 105 w 182"/>
              <a:gd name="T15" fmla="*/ 144 h 173"/>
              <a:gd name="T16" fmla="*/ 140 w 182"/>
              <a:gd name="T17" fmla="*/ 111 h 173"/>
              <a:gd name="T18" fmla="*/ 153 w 182"/>
              <a:gd name="T19" fmla="*/ 11 h 173"/>
              <a:gd name="T20" fmla="*/ 120 w 182"/>
              <a:gd name="T21" fmla="*/ 61 h 173"/>
              <a:gd name="T22" fmla="*/ 105 w 182"/>
              <a:gd name="T23" fmla="*/ 74 h 173"/>
              <a:gd name="T24" fmla="*/ 101 w 182"/>
              <a:gd name="T25" fmla="*/ 73 h 173"/>
              <a:gd name="T26" fmla="*/ 99 w 182"/>
              <a:gd name="T27" fmla="*/ 67 h 173"/>
              <a:gd name="T28" fmla="*/ 61 w 182"/>
              <a:gd name="T29" fmla="*/ 61 h 173"/>
              <a:gd name="T30" fmla="*/ 29 w 182"/>
              <a:gd name="T31" fmla="*/ 11 h 173"/>
              <a:gd name="T32" fmla="*/ 82 w 182"/>
              <a:gd name="T33" fmla="*/ 68 h 173"/>
              <a:gd name="T34" fmla="*/ 80 w 182"/>
              <a:gd name="T35" fmla="*/ 73 h 173"/>
              <a:gd name="T36" fmla="*/ 43 w 182"/>
              <a:gd name="T37" fmla="*/ 74 h 173"/>
              <a:gd name="T38" fmla="*/ 70 w 182"/>
              <a:gd name="T39" fmla="*/ 130 h 173"/>
              <a:gd name="T40" fmla="*/ 20 w 182"/>
              <a:gd name="T41" fmla="*/ 153 h 173"/>
              <a:gd name="T42" fmla="*/ 38 w 182"/>
              <a:gd name="T43" fmla="*/ 92 h 173"/>
              <a:gd name="T44" fmla="*/ 77 w 182"/>
              <a:gd name="T45" fmla="*/ 90 h 173"/>
              <a:gd name="T46" fmla="*/ 81 w 182"/>
              <a:gd name="T47" fmla="*/ 92 h 173"/>
              <a:gd name="T48" fmla="*/ 82 w 182"/>
              <a:gd name="T49" fmla="*/ 130 h 173"/>
              <a:gd name="T50" fmla="*/ 95 w 182"/>
              <a:gd name="T51" fmla="*/ 86 h 173"/>
              <a:gd name="T52" fmla="*/ 92 w 182"/>
              <a:gd name="T53" fmla="*/ 89 h 173"/>
              <a:gd name="T54" fmla="*/ 91 w 182"/>
              <a:gd name="T55" fmla="*/ 92 h 173"/>
              <a:gd name="T56" fmla="*/ 91 w 182"/>
              <a:gd name="T57" fmla="*/ 94 h 173"/>
              <a:gd name="T58" fmla="*/ 90 w 182"/>
              <a:gd name="T59" fmla="*/ 91 h 173"/>
              <a:gd name="T60" fmla="*/ 88 w 182"/>
              <a:gd name="T61" fmla="*/ 89 h 173"/>
              <a:gd name="T62" fmla="*/ 86 w 182"/>
              <a:gd name="T63" fmla="*/ 86 h 173"/>
              <a:gd name="T64" fmla="*/ 83 w 182"/>
              <a:gd name="T65" fmla="*/ 83 h 173"/>
              <a:gd name="T66" fmla="*/ 79 w 182"/>
              <a:gd name="T67" fmla="*/ 82 h 173"/>
              <a:gd name="T68" fmla="*/ 79 w 182"/>
              <a:gd name="T69" fmla="*/ 82 h 173"/>
              <a:gd name="T70" fmla="*/ 82 w 182"/>
              <a:gd name="T71" fmla="*/ 81 h 173"/>
              <a:gd name="T72" fmla="*/ 84 w 182"/>
              <a:gd name="T73" fmla="*/ 80 h 173"/>
              <a:gd name="T74" fmla="*/ 89 w 182"/>
              <a:gd name="T75" fmla="*/ 74 h 173"/>
              <a:gd name="T76" fmla="*/ 90 w 182"/>
              <a:gd name="T77" fmla="*/ 71 h 173"/>
              <a:gd name="T78" fmla="*/ 91 w 182"/>
              <a:gd name="T79" fmla="*/ 70 h 173"/>
              <a:gd name="T80" fmla="*/ 91 w 182"/>
              <a:gd name="T81" fmla="*/ 73 h 173"/>
              <a:gd name="T82" fmla="*/ 93 w 182"/>
              <a:gd name="T83" fmla="*/ 76 h 173"/>
              <a:gd name="T84" fmla="*/ 98 w 182"/>
              <a:gd name="T85" fmla="*/ 80 h 173"/>
              <a:gd name="T86" fmla="*/ 101 w 182"/>
              <a:gd name="T87" fmla="*/ 82 h 173"/>
              <a:gd name="T88" fmla="*/ 102 w 182"/>
              <a:gd name="T89" fmla="*/ 82 h 173"/>
              <a:gd name="T90" fmla="*/ 99 w 182"/>
              <a:gd name="T91" fmla="*/ 83 h 173"/>
              <a:gd name="T92" fmla="*/ 161 w 182"/>
              <a:gd name="T93" fmla="*/ 153 h 173"/>
              <a:gd name="T94" fmla="*/ 111 w 182"/>
              <a:gd name="T95" fmla="*/ 130 h 173"/>
              <a:gd name="T96" fmla="*/ 99 w 182"/>
              <a:gd name="T97" fmla="*/ 130 h 173"/>
              <a:gd name="T98" fmla="*/ 100 w 182"/>
              <a:gd name="T99" fmla="*/ 93 h 173"/>
              <a:gd name="T100" fmla="*/ 104 w 182"/>
              <a:gd name="T101" fmla="*/ 90 h 173"/>
              <a:gd name="T102" fmla="*/ 138 w 182"/>
              <a:gd name="T103" fmla="*/ 103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82" h="173">
                <a:moveTo>
                  <a:pt x="140" y="111"/>
                </a:moveTo>
                <a:lnTo>
                  <a:pt x="140" y="111"/>
                </a:lnTo>
                <a:cubicBezTo>
                  <a:pt x="148" y="110"/>
                  <a:pt x="153" y="104"/>
                  <a:pt x="153" y="97"/>
                </a:cubicBezTo>
                <a:lnTo>
                  <a:pt x="153" y="97"/>
                </a:lnTo>
                <a:cubicBezTo>
                  <a:pt x="137" y="94"/>
                  <a:pt x="137" y="70"/>
                  <a:pt x="153" y="68"/>
                </a:cubicBezTo>
                <a:lnTo>
                  <a:pt x="153" y="68"/>
                </a:lnTo>
                <a:cubicBezTo>
                  <a:pt x="153" y="60"/>
                  <a:pt x="148" y="54"/>
                  <a:pt x="140" y="53"/>
                </a:cubicBezTo>
                <a:lnTo>
                  <a:pt x="167" y="26"/>
                </a:lnTo>
                <a:lnTo>
                  <a:pt x="167" y="26"/>
                </a:lnTo>
                <a:cubicBezTo>
                  <a:pt x="173" y="20"/>
                  <a:pt x="173" y="11"/>
                  <a:pt x="167" y="5"/>
                </a:cubicBezTo>
                <a:lnTo>
                  <a:pt x="167" y="5"/>
                </a:lnTo>
                <a:cubicBezTo>
                  <a:pt x="162" y="0"/>
                  <a:pt x="152" y="0"/>
                  <a:pt x="147" y="5"/>
                </a:cubicBezTo>
                <a:lnTo>
                  <a:pt x="119" y="32"/>
                </a:lnTo>
                <a:lnTo>
                  <a:pt x="119" y="32"/>
                </a:lnTo>
                <a:cubicBezTo>
                  <a:pt x="118" y="16"/>
                  <a:pt x="93" y="15"/>
                  <a:pt x="91" y="32"/>
                </a:cubicBezTo>
                <a:lnTo>
                  <a:pt x="91" y="32"/>
                </a:lnTo>
                <a:cubicBezTo>
                  <a:pt x="88" y="15"/>
                  <a:pt x="64" y="16"/>
                  <a:pt x="62" y="32"/>
                </a:cubicBezTo>
                <a:lnTo>
                  <a:pt x="35" y="5"/>
                </a:lnTo>
                <a:lnTo>
                  <a:pt x="35" y="5"/>
                </a:lnTo>
                <a:cubicBezTo>
                  <a:pt x="29" y="0"/>
                  <a:pt x="20" y="0"/>
                  <a:pt x="14" y="5"/>
                </a:cubicBezTo>
                <a:lnTo>
                  <a:pt x="14" y="5"/>
                </a:lnTo>
                <a:cubicBezTo>
                  <a:pt x="8" y="11"/>
                  <a:pt x="8" y="20"/>
                  <a:pt x="14" y="26"/>
                </a:cubicBezTo>
                <a:lnTo>
                  <a:pt x="41" y="53"/>
                </a:lnTo>
                <a:lnTo>
                  <a:pt x="41" y="53"/>
                </a:lnTo>
                <a:cubicBezTo>
                  <a:pt x="24" y="55"/>
                  <a:pt x="24" y="79"/>
                  <a:pt x="40" y="82"/>
                </a:cubicBezTo>
                <a:lnTo>
                  <a:pt x="40" y="82"/>
                </a:lnTo>
                <a:cubicBezTo>
                  <a:pt x="29" y="84"/>
                  <a:pt x="24" y="98"/>
                  <a:pt x="33" y="107"/>
                </a:cubicBezTo>
                <a:lnTo>
                  <a:pt x="33" y="107"/>
                </a:lnTo>
                <a:cubicBezTo>
                  <a:pt x="35" y="109"/>
                  <a:pt x="38" y="110"/>
                  <a:pt x="41" y="111"/>
                </a:cubicBezTo>
                <a:lnTo>
                  <a:pt x="14" y="138"/>
                </a:lnTo>
                <a:lnTo>
                  <a:pt x="14" y="138"/>
                </a:lnTo>
                <a:cubicBezTo>
                  <a:pt x="0" y="152"/>
                  <a:pt x="21" y="172"/>
                  <a:pt x="35" y="159"/>
                </a:cubicBezTo>
                <a:lnTo>
                  <a:pt x="62" y="132"/>
                </a:lnTo>
                <a:lnTo>
                  <a:pt x="62" y="132"/>
                </a:lnTo>
                <a:cubicBezTo>
                  <a:pt x="63" y="139"/>
                  <a:pt x="69" y="144"/>
                  <a:pt x="76" y="144"/>
                </a:cubicBezTo>
                <a:lnTo>
                  <a:pt x="76" y="144"/>
                </a:lnTo>
                <a:cubicBezTo>
                  <a:pt x="83" y="144"/>
                  <a:pt x="89" y="139"/>
                  <a:pt x="91" y="132"/>
                </a:cubicBezTo>
                <a:lnTo>
                  <a:pt x="91" y="132"/>
                </a:lnTo>
                <a:cubicBezTo>
                  <a:pt x="92" y="139"/>
                  <a:pt x="98" y="144"/>
                  <a:pt x="105" y="144"/>
                </a:cubicBezTo>
                <a:lnTo>
                  <a:pt x="105" y="144"/>
                </a:lnTo>
                <a:cubicBezTo>
                  <a:pt x="113" y="144"/>
                  <a:pt x="119" y="139"/>
                  <a:pt x="119" y="132"/>
                </a:cubicBezTo>
                <a:lnTo>
                  <a:pt x="147" y="159"/>
                </a:lnTo>
                <a:lnTo>
                  <a:pt x="147" y="159"/>
                </a:lnTo>
                <a:cubicBezTo>
                  <a:pt x="160" y="172"/>
                  <a:pt x="181" y="152"/>
                  <a:pt x="167" y="138"/>
                </a:cubicBezTo>
                <a:lnTo>
                  <a:pt x="140" y="111"/>
                </a:lnTo>
                <a:close/>
                <a:moveTo>
                  <a:pt x="99" y="34"/>
                </a:moveTo>
                <a:lnTo>
                  <a:pt x="99" y="34"/>
                </a:lnTo>
                <a:cubicBezTo>
                  <a:pt x="99" y="26"/>
                  <a:pt x="111" y="26"/>
                  <a:pt x="111" y="34"/>
                </a:cubicBezTo>
                <a:lnTo>
                  <a:pt x="111" y="52"/>
                </a:lnTo>
                <a:lnTo>
                  <a:pt x="153" y="11"/>
                </a:lnTo>
                <a:lnTo>
                  <a:pt x="153" y="11"/>
                </a:lnTo>
                <a:cubicBezTo>
                  <a:pt x="155" y="9"/>
                  <a:pt x="159" y="9"/>
                  <a:pt x="161" y="11"/>
                </a:cubicBezTo>
                <a:lnTo>
                  <a:pt x="161" y="11"/>
                </a:lnTo>
                <a:cubicBezTo>
                  <a:pt x="164" y="14"/>
                  <a:pt x="164" y="18"/>
                  <a:pt x="161" y="20"/>
                </a:cubicBezTo>
                <a:lnTo>
                  <a:pt x="120" y="61"/>
                </a:lnTo>
                <a:lnTo>
                  <a:pt x="138" y="61"/>
                </a:lnTo>
                <a:lnTo>
                  <a:pt x="138" y="61"/>
                </a:lnTo>
                <a:cubicBezTo>
                  <a:pt x="147" y="61"/>
                  <a:pt x="147" y="74"/>
                  <a:pt x="138" y="74"/>
                </a:cubicBezTo>
                <a:lnTo>
                  <a:pt x="105" y="74"/>
                </a:lnTo>
                <a:lnTo>
                  <a:pt x="105" y="74"/>
                </a:lnTo>
                <a:lnTo>
                  <a:pt x="105" y="74"/>
                </a:lnTo>
                <a:lnTo>
                  <a:pt x="105" y="74"/>
                </a:lnTo>
                <a:cubicBezTo>
                  <a:pt x="104" y="74"/>
                  <a:pt x="104" y="74"/>
                  <a:pt x="104" y="74"/>
                </a:cubicBezTo>
                <a:lnTo>
                  <a:pt x="101" y="73"/>
                </a:lnTo>
                <a:lnTo>
                  <a:pt x="101" y="73"/>
                </a:lnTo>
                <a:cubicBezTo>
                  <a:pt x="101" y="72"/>
                  <a:pt x="100" y="72"/>
                  <a:pt x="100" y="71"/>
                </a:cubicBezTo>
                <a:lnTo>
                  <a:pt x="99" y="69"/>
                </a:lnTo>
                <a:lnTo>
                  <a:pt x="99" y="69"/>
                </a:lnTo>
                <a:cubicBezTo>
                  <a:pt x="99" y="68"/>
                  <a:pt x="99" y="68"/>
                  <a:pt x="99" y="68"/>
                </a:cubicBezTo>
                <a:lnTo>
                  <a:pt x="99" y="67"/>
                </a:lnTo>
                <a:lnTo>
                  <a:pt x="99" y="34"/>
                </a:lnTo>
                <a:close/>
                <a:moveTo>
                  <a:pt x="37" y="68"/>
                </a:moveTo>
                <a:lnTo>
                  <a:pt x="37" y="68"/>
                </a:lnTo>
                <a:cubicBezTo>
                  <a:pt x="37" y="64"/>
                  <a:pt x="39" y="61"/>
                  <a:pt x="43" y="61"/>
                </a:cubicBezTo>
                <a:lnTo>
                  <a:pt x="61" y="61"/>
                </a:lnTo>
                <a:lnTo>
                  <a:pt x="20" y="20"/>
                </a:lnTo>
                <a:lnTo>
                  <a:pt x="20" y="20"/>
                </a:lnTo>
                <a:cubicBezTo>
                  <a:pt x="18" y="18"/>
                  <a:pt x="18" y="14"/>
                  <a:pt x="20" y="11"/>
                </a:cubicBezTo>
                <a:lnTo>
                  <a:pt x="20" y="11"/>
                </a:lnTo>
                <a:cubicBezTo>
                  <a:pt x="22" y="9"/>
                  <a:pt x="26" y="9"/>
                  <a:pt x="29" y="11"/>
                </a:cubicBezTo>
                <a:lnTo>
                  <a:pt x="70" y="52"/>
                </a:lnTo>
                <a:lnTo>
                  <a:pt x="70" y="34"/>
                </a:lnTo>
                <a:lnTo>
                  <a:pt x="70" y="34"/>
                </a:lnTo>
                <a:cubicBezTo>
                  <a:pt x="70" y="26"/>
                  <a:pt x="82" y="26"/>
                  <a:pt x="82" y="34"/>
                </a:cubicBezTo>
                <a:lnTo>
                  <a:pt x="82" y="68"/>
                </a:lnTo>
                <a:lnTo>
                  <a:pt x="82" y="68"/>
                </a:lnTo>
                <a:cubicBezTo>
                  <a:pt x="82" y="68"/>
                  <a:pt x="82" y="68"/>
                  <a:pt x="82" y="69"/>
                </a:cubicBezTo>
                <a:lnTo>
                  <a:pt x="81" y="71"/>
                </a:lnTo>
                <a:lnTo>
                  <a:pt x="81" y="71"/>
                </a:lnTo>
                <a:cubicBezTo>
                  <a:pt x="81" y="72"/>
                  <a:pt x="80" y="72"/>
                  <a:pt x="80" y="73"/>
                </a:cubicBezTo>
                <a:lnTo>
                  <a:pt x="77" y="74"/>
                </a:lnTo>
                <a:lnTo>
                  <a:pt x="77" y="74"/>
                </a:lnTo>
                <a:cubicBezTo>
                  <a:pt x="77" y="74"/>
                  <a:pt x="77" y="74"/>
                  <a:pt x="76" y="74"/>
                </a:cubicBezTo>
                <a:lnTo>
                  <a:pt x="76" y="74"/>
                </a:lnTo>
                <a:lnTo>
                  <a:pt x="43" y="74"/>
                </a:lnTo>
                <a:lnTo>
                  <a:pt x="43" y="74"/>
                </a:lnTo>
                <a:cubicBezTo>
                  <a:pt x="39" y="74"/>
                  <a:pt x="37" y="71"/>
                  <a:pt x="37" y="68"/>
                </a:cubicBezTo>
                <a:close/>
                <a:moveTo>
                  <a:pt x="82" y="130"/>
                </a:moveTo>
                <a:lnTo>
                  <a:pt x="82" y="130"/>
                </a:lnTo>
                <a:cubicBezTo>
                  <a:pt x="82" y="138"/>
                  <a:pt x="70" y="138"/>
                  <a:pt x="70" y="130"/>
                </a:cubicBezTo>
                <a:lnTo>
                  <a:pt x="70" y="112"/>
                </a:lnTo>
                <a:lnTo>
                  <a:pt x="29" y="153"/>
                </a:lnTo>
                <a:lnTo>
                  <a:pt x="29" y="153"/>
                </a:lnTo>
                <a:cubicBezTo>
                  <a:pt x="26" y="155"/>
                  <a:pt x="22" y="155"/>
                  <a:pt x="20" y="153"/>
                </a:cubicBezTo>
                <a:lnTo>
                  <a:pt x="20" y="153"/>
                </a:lnTo>
                <a:cubicBezTo>
                  <a:pt x="18" y="150"/>
                  <a:pt x="18" y="146"/>
                  <a:pt x="20" y="144"/>
                </a:cubicBezTo>
                <a:lnTo>
                  <a:pt x="61" y="103"/>
                </a:lnTo>
                <a:lnTo>
                  <a:pt x="43" y="103"/>
                </a:lnTo>
                <a:lnTo>
                  <a:pt x="43" y="103"/>
                </a:lnTo>
                <a:cubicBezTo>
                  <a:pt x="37" y="103"/>
                  <a:pt x="35" y="96"/>
                  <a:pt x="38" y="92"/>
                </a:cubicBezTo>
                <a:lnTo>
                  <a:pt x="38" y="92"/>
                </a:lnTo>
                <a:cubicBezTo>
                  <a:pt x="40" y="91"/>
                  <a:pt x="41" y="90"/>
                  <a:pt x="43" y="90"/>
                </a:cubicBezTo>
                <a:lnTo>
                  <a:pt x="76" y="90"/>
                </a:lnTo>
                <a:lnTo>
                  <a:pt x="76" y="90"/>
                </a:lnTo>
                <a:cubicBezTo>
                  <a:pt x="77" y="90"/>
                  <a:pt x="77" y="90"/>
                  <a:pt x="77" y="90"/>
                </a:cubicBezTo>
                <a:lnTo>
                  <a:pt x="80" y="91"/>
                </a:lnTo>
                <a:lnTo>
                  <a:pt x="80" y="91"/>
                </a:lnTo>
                <a:cubicBezTo>
                  <a:pt x="80" y="92"/>
                  <a:pt x="80" y="92"/>
                  <a:pt x="80" y="92"/>
                </a:cubicBezTo>
                <a:lnTo>
                  <a:pt x="81" y="92"/>
                </a:lnTo>
                <a:lnTo>
                  <a:pt x="81" y="92"/>
                </a:lnTo>
                <a:cubicBezTo>
                  <a:pt x="81" y="92"/>
                  <a:pt x="81" y="92"/>
                  <a:pt x="81" y="93"/>
                </a:cubicBezTo>
                <a:lnTo>
                  <a:pt x="82" y="95"/>
                </a:lnTo>
                <a:lnTo>
                  <a:pt x="82" y="95"/>
                </a:lnTo>
                <a:cubicBezTo>
                  <a:pt x="82" y="95"/>
                  <a:pt x="82" y="96"/>
                  <a:pt x="82" y="97"/>
                </a:cubicBezTo>
                <a:lnTo>
                  <a:pt x="82" y="130"/>
                </a:lnTo>
                <a:close/>
                <a:moveTo>
                  <a:pt x="97" y="84"/>
                </a:moveTo>
                <a:lnTo>
                  <a:pt x="97" y="84"/>
                </a:lnTo>
                <a:cubicBezTo>
                  <a:pt x="96" y="85"/>
                  <a:pt x="95" y="85"/>
                  <a:pt x="95" y="86"/>
                </a:cubicBezTo>
                <a:lnTo>
                  <a:pt x="95" y="86"/>
                </a:lnTo>
                <a:lnTo>
                  <a:pt x="95" y="86"/>
                </a:lnTo>
                <a:lnTo>
                  <a:pt x="95" y="86"/>
                </a:lnTo>
                <a:lnTo>
                  <a:pt x="95" y="86"/>
                </a:lnTo>
                <a:cubicBezTo>
                  <a:pt x="94" y="87"/>
                  <a:pt x="93" y="87"/>
                  <a:pt x="93" y="89"/>
                </a:cubicBezTo>
                <a:lnTo>
                  <a:pt x="93" y="89"/>
                </a:lnTo>
                <a:lnTo>
                  <a:pt x="92" y="89"/>
                </a:lnTo>
                <a:lnTo>
                  <a:pt x="92" y="90"/>
                </a:lnTo>
                <a:lnTo>
                  <a:pt x="92" y="90"/>
                </a:lnTo>
                <a:cubicBezTo>
                  <a:pt x="92" y="90"/>
                  <a:pt x="92" y="90"/>
                  <a:pt x="91" y="91"/>
                </a:cubicBezTo>
                <a:lnTo>
                  <a:pt x="91" y="91"/>
                </a:lnTo>
                <a:cubicBezTo>
                  <a:pt x="91" y="92"/>
                  <a:pt x="91" y="92"/>
                  <a:pt x="91" y="92"/>
                </a:cubicBezTo>
                <a:lnTo>
                  <a:pt x="91" y="92"/>
                </a:lnTo>
                <a:cubicBezTo>
                  <a:pt x="91" y="93"/>
                  <a:pt x="91" y="93"/>
                  <a:pt x="91" y="93"/>
                </a:cubicBezTo>
                <a:lnTo>
                  <a:pt x="91" y="93"/>
                </a:lnTo>
                <a:cubicBezTo>
                  <a:pt x="91" y="94"/>
                  <a:pt x="91" y="94"/>
                  <a:pt x="91" y="94"/>
                </a:cubicBezTo>
                <a:lnTo>
                  <a:pt x="91" y="94"/>
                </a:lnTo>
                <a:cubicBezTo>
                  <a:pt x="90" y="94"/>
                  <a:pt x="90" y="94"/>
                  <a:pt x="90" y="93"/>
                </a:cubicBezTo>
                <a:lnTo>
                  <a:pt x="90" y="93"/>
                </a:lnTo>
                <a:lnTo>
                  <a:pt x="90" y="92"/>
                </a:lnTo>
                <a:lnTo>
                  <a:pt x="90" y="92"/>
                </a:lnTo>
                <a:lnTo>
                  <a:pt x="90" y="91"/>
                </a:lnTo>
                <a:lnTo>
                  <a:pt x="90" y="91"/>
                </a:lnTo>
                <a:cubicBezTo>
                  <a:pt x="89" y="90"/>
                  <a:pt x="89" y="90"/>
                  <a:pt x="89" y="89"/>
                </a:cubicBezTo>
                <a:lnTo>
                  <a:pt x="89" y="89"/>
                </a:lnTo>
                <a:cubicBezTo>
                  <a:pt x="89" y="89"/>
                  <a:pt x="89" y="89"/>
                  <a:pt x="88" y="89"/>
                </a:cubicBezTo>
                <a:lnTo>
                  <a:pt x="88" y="89"/>
                </a:lnTo>
                <a:cubicBezTo>
                  <a:pt x="88" y="87"/>
                  <a:pt x="87" y="87"/>
                  <a:pt x="87" y="86"/>
                </a:cubicBezTo>
                <a:lnTo>
                  <a:pt x="87" y="86"/>
                </a:lnTo>
                <a:lnTo>
                  <a:pt x="86" y="86"/>
                </a:lnTo>
                <a:lnTo>
                  <a:pt x="86" y="86"/>
                </a:lnTo>
                <a:lnTo>
                  <a:pt x="86" y="86"/>
                </a:lnTo>
                <a:cubicBezTo>
                  <a:pt x="86" y="86"/>
                  <a:pt x="85" y="85"/>
                  <a:pt x="84" y="84"/>
                </a:cubicBezTo>
                <a:lnTo>
                  <a:pt x="84" y="84"/>
                </a:lnTo>
                <a:cubicBezTo>
                  <a:pt x="84" y="84"/>
                  <a:pt x="84" y="84"/>
                  <a:pt x="83" y="84"/>
                </a:cubicBezTo>
                <a:lnTo>
                  <a:pt x="83" y="83"/>
                </a:lnTo>
                <a:lnTo>
                  <a:pt x="83" y="83"/>
                </a:lnTo>
                <a:cubicBezTo>
                  <a:pt x="82" y="83"/>
                  <a:pt x="82" y="83"/>
                  <a:pt x="82" y="83"/>
                </a:cubicBezTo>
                <a:lnTo>
                  <a:pt x="82" y="83"/>
                </a:lnTo>
                <a:cubicBezTo>
                  <a:pt x="81" y="83"/>
                  <a:pt x="81" y="83"/>
                  <a:pt x="80" y="83"/>
                </a:cubicBezTo>
                <a:lnTo>
                  <a:pt x="80" y="83"/>
                </a:lnTo>
                <a:cubicBezTo>
                  <a:pt x="80" y="82"/>
                  <a:pt x="79" y="82"/>
                  <a:pt x="79" y="82"/>
                </a:cubicBezTo>
                <a:lnTo>
                  <a:pt x="79" y="82"/>
                </a:lnTo>
                <a:lnTo>
                  <a:pt x="79" y="82"/>
                </a:lnTo>
                <a:lnTo>
                  <a:pt x="79" y="82"/>
                </a:lnTo>
                <a:lnTo>
                  <a:pt x="79" y="82"/>
                </a:lnTo>
                <a:lnTo>
                  <a:pt x="79" y="82"/>
                </a:lnTo>
                <a:lnTo>
                  <a:pt x="80" y="82"/>
                </a:lnTo>
                <a:lnTo>
                  <a:pt x="81" y="81"/>
                </a:lnTo>
                <a:lnTo>
                  <a:pt x="81" y="81"/>
                </a:lnTo>
                <a:cubicBezTo>
                  <a:pt x="81" y="81"/>
                  <a:pt x="81" y="81"/>
                  <a:pt x="82" y="81"/>
                </a:cubicBezTo>
                <a:lnTo>
                  <a:pt x="82" y="81"/>
                </a:lnTo>
                <a:cubicBezTo>
                  <a:pt x="82" y="81"/>
                  <a:pt x="83" y="81"/>
                  <a:pt x="83" y="80"/>
                </a:cubicBezTo>
                <a:lnTo>
                  <a:pt x="83" y="80"/>
                </a:lnTo>
                <a:lnTo>
                  <a:pt x="83" y="80"/>
                </a:lnTo>
                <a:cubicBezTo>
                  <a:pt x="84" y="80"/>
                  <a:pt x="84" y="80"/>
                  <a:pt x="84" y="80"/>
                </a:cubicBezTo>
                <a:lnTo>
                  <a:pt x="84" y="80"/>
                </a:lnTo>
                <a:cubicBezTo>
                  <a:pt x="86" y="79"/>
                  <a:pt x="87" y="77"/>
                  <a:pt x="88" y="76"/>
                </a:cubicBezTo>
                <a:lnTo>
                  <a:pt x="88" y="76"/>
                </a:lnTo>
                <a:cubicBezTo>
                  <a:pt x="88" y="75"/>
                  <a:pt x="89" y="75"/>
                  <a:pt x="89" y="75"/>
                </a:cubicBezTo>
                <a:lnTo>
                  <a:pt x="89" y="74"/>
                </a:lnTo>
                <a:lnTo>
                  <a:pt x="89" y="74"/>
                </a:lnTo>
                <a:cubicBezTo>
                  <a:pt x="89" y="74"/>
                  <a:pt x="89" y="74"/>
                  <a:pt x="90" y="73"/>
                </a:cubicBezTo>
                <a:lnTo>
                  <a:pt x="90" y="73"/>
                </a:lnTo>
                <a:lnTo>
                  <a:pt x="90" y="72"/>
                </a:lnTo>
                <a:lnTo>
                  <a:pt x="90" y="71"/>
                </a:lnTo>
                <a:lnTo>
                  <a:pt x="90" y="71"/>
                </a:lnTo>
                <a:cubicBezTo>
                  <a:pt x="90" y="71"/>
                  <a:pt x="90" y="71"/>
                  <a:pt x="90" y="70"/>
                </a:cubicBezTo>
                <a:lnTo>
                  <a:pt x="90" y="70"/>
                </a:lnTo>
                <a:cubicBezTo>
                  <a:pt x="90" y="70"/>
                  <a:pt x="90" y="70"/>
                  <a:pt x="91" y="70"/>
                </a:cubicBezTo>
                <a:lnTo>
                  <a:pt x="91" y="70"/>
                </a:lnTo>
                <a:lnTo>
                  <a:pt x="91" y="70"/>
                </a:lnTo>
                <a:lnTo>
                  <a:pt x="91" y="70"/>
                </a:lnTo>
                <a:cubicBezTo>
                  <a:pt x="91" y="71"/>
                  <a:pt x="91" y="71"/>
                  <a:pt x="91" y="72"/>
                </a:cubicBezTo>
                <a:lnTo>
                  <a:pt x="91" y="72"/>
                </a:lnTo>
                <a:lnTo>
                  <a:pt x="91" y="72"/>
                </a:lnTo>
                <a:lnTo>
                  <a:pt x="91" y="73"/>
                </a:lnTo>
                <a:lnTo>
                  <a:pt x="91" y="73"/>
                </a:lnTo>
                <a:cubicBezTo>
                  <a:pt x="92" y="74"/>
                  <a:pt x="92" y="74"/>
                  <a:pt x="92" y="74"/>
                </a:cubicBezTo>
                <a:lnTo>
                  <a:pt x="92" y="75"/>
                </a:lnTo>
                <a:lnTo>
                  <a:pt x="92" y="75"/>
                </a:lnTo>
                <a:cubicBezTo>
                  <a:pt x="92" y="75"/>
                  <a:pt x="93" y="75"/>
                  <a:pt x="93" y="76"/>
                </a:cubicBezTo>
                <a:lnTo>
                  <a:pt x="93" y="76"/>
                </a:lnTo>
                <a:cubicBezTo>
                  <a:pt x="94" y="77"/>
                  <a:pt x="95" y="79"/>
                  <a:pt x="97" y="80"/>
                </a:cubicBezTo>
                <a:lnTo>
                  <a:pt x="97" y="80"/>
                </a:lnTo>
                <a:lnTo>
                  <a:pt x="98" y="80"/>
                </a:lnTo>
                <a:lnTo>
                  <a:pt x="98" y="80"/>
                </a:lnTo>
                <a:lnTo>
                  <a:pt x="98" y="80"/>
                </a:lnTo>
                <a:cubicBezTo>
                  <a:pt x="99" y="81"/>
                  <a:pt x="99" y="81"/>
                  <a:pt x="99" y="81"/>
                </a:cubicBezTo>
                <a:lnTo>
                  <a:pt x="99" y="81"/>
                </a:lnTo>
                <a:cubicBezTo>
                  <a:pt x="100" y="81"/>
                  <a:pt x="100" y="81"/>
                  <a:pt x="101" y="81"/>
                </a:cubicBezTo>
                <a:lnTo>
                  <a:pt x="101" y="82"/>
                </a:lnTo>
                <a:lnTo>
                  <a:pt x="101" y="82"/>
                </a:lnTo>
                <a:lnTo>
                  <a:pt x="102" y="82"/>
                </a:lnTo>
                <a:lnTo>
                  <a:pt x="102" y="82"/>
                </a:lnTo>
                <a:lnTo>
                  <a:pt x="102" y="82"/>
                </a:lnTo>
                <a:lnTo>
                  <a:pt x="102" y="82"/>
                </a:lnTo>
                <a:lnTo>
                  <a:pt x="102" y="82"/>
                </a:lnTo>
                <a:lnTo>
                  <a:pt x="102" y="82"/>
                </a:lnTo>
                <a:lnTo>
                  <a:pt x="101" y="83"/>
                </a:lnTo>
                <a:lnTo>
                  <a:pt x="101" y="83"/>
                </a:lnTo>
                <a:cubicBezTo>
                  <a:pt x="100" y="83"/>
                  <a:pt x="100" y="83"/>
                  <a:pt x="99" y="83"/>
                </a:cubicBezTo>
                <a:lnTo>
                  <a:pt x="99" y="83"/>
                </a:lnTo>
                <a:cubicBezTo>
                  <a:pt x="99" y="83"/>
                  <a:pt x="98" y="83"/>
                  <a:pt x="98" y="84"/>
                </a:cubicBezTo>
                <a:lnTo>
                  <a:pt x="98" y="84"/>
                </a:lnTo>
                <a:lnTo>
                  <a:pt x="97" y="84"/>
                </a:lnTo>
                <a:close/>
                <a:moveTo>
                  <a:pt x="161" y="153"/>
                </a:moveTo>
                <a:lnTo>
                  <a:pt x="161" y="153"/>
                </a:lnTo>
                <a:cubicBezTo>
                  <a:pt x="159" y="155"/>
                  <a:pt x="155" y="155"/>
                  <a:pt x="153" y="153"/>
                </a:cubicBezTo>
                <a:lnTo>
                  <a:pt x="111" y="112"/>
                </a:lnTo>
                <a:lnTo>
                  <a:pt x="111" y="130"/>
                </a:lnTo>
                <a:lnTo>
                  <a:pt x="111" y="130"/>
                </a:lnTo>
                <a:cubicBezTo>
                  <a:pt x="111" y="132"/>
                  <a:pt x="110" y="133"/>
                  <a:pt x="110" y="134"/>
                </a:cubicBezTo>
                <a:lnTo>
                  <a:pt x="110" y="134"/>
                </a:lnTo>
                <a:cubicBezTo>
                  <a:pt x="107" y="137"/>
                  <a:pt x="103" y="137"/>
                  <a:pt x="101" y="134"/>
                </a:cubicBezTo>
                <a:lnTo>
                  <a:pt x="101" y="134"/>
                </a:lnTo>
                <a:cubicBezTo>
                  <a:pt x="99" y="133"/>
                  <a:pt x="99" y="132"/>
                  <a:pt x="99" y="130"/>
                </a:cubicBezTo>
                <a:lnTo>
                  <a:pt x="99" y="97"/>
                </a:lnTo>
                <a:lnTo>
                  <a:pt x="99" y="97"/>
                </a:lnTo>
                <a:cubicBezTo>
                  <a:pt x="99" y="96"/>
                  <a:pt x="99" y="95"/>
                  <a:pt x="99" y="95"/>
                </a:cubicBezTo>
                <a:lnTo>
                  <a:pt x="100" y="93"/>
                </a:lnTo>
                <a:lnTo>
                  <a:pt x="100" y="93"/>
                </a:lnTo>
                <a:cubicBezTo>
                  <a:pt x="100" y="92"/>
                  <a:pt x="100" y="92"/>
                  <a:pt x="101" y="92"/>
                </a:cubicBezTo>
                <a:lnTo>
                  <a:pt x="101" y="92"/>
                </a:lnTo>
                <a:lnTo>
                  <a:pt x="101" y="92"/>
                </a:lnTo>
                <a:cubicBezTo>
                  <a:pt x="101" y="92"/>
                  <a:pt x="101" y="92"/>
                  <a:pt x="101" y="91"/>
                </a:cubicBezTo>
                <a:lnTo>
                  <a:pt x="104" y="90"/>
                </a:lnTo>
                <a:lnTo>
                  <a:pt x="104" y="90"/>
                </a:lnTo>
                <a:cubicBezTo>
                  <a:pt x="104" y="90"/>
                  <a:pt x="104" y="90"/>
                  <a:pt x="105" y="90"/>
                </a:cubicBezTo>
                <a:lnTo>
                  <a:pt x="138" y="90"/>
                </a:lnTo>
                <a:lnTo>
                  <a:pt x="138" y="90"/>
                </a:lnTo>
                <a:cubicBezTo>
                  <a:pt x="147" y="90"/>
                  <a:pt x="147" y="103"/>
                  <a:pt x="138" y="103"/>
                </a:cubicBezTo>
                <a:lnTo>
                  <a:pt x="120" y="103"/>
                </a:lnTo>
                <a:lnTo>
                  <a:pt x="161" y="144"/>
                </a:lnTo>
                <a:lnTo>
                  <a:pt x="161" y="144"/>
                </a:lnTo>
                <a:cubicBezTo>
                  <a:pt x="164" y="146"/>
                  <a:pt x="164" y="150"/>
                  <a:pt x="161" y="15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52360" y="3367269"/>
            <a:ext cx="237736" cy="93230"/>
          </a:xfrm>
          <a:custGeom>
            <a:avLst/>
            <a:gdLst>
              <a:gd name="T0" fmla="*/ 169 w 227"/>
              <a:gd name="T1" fmla="*/ 25 h 87"/>
              <a:gd name="T2" fmla="*/ 147 w 227"/>
              <a:gd name="T3" fmla="*/ 5 h 87"/>
              <a:gd name="T4" fmla="*/ 121 w 227"/>
              <a:gd name="T5" fmla="*/ 31 h 87"/>
              <a:gd name="T6" fmla="*/ 121 w 227"/>
              <a:gd name="T7" fmla="*/ 33 h 87"/>
              <a:gd name="T8" fmla="*/ 120 w 227"/>
              <a:gd name="T9" fmla="*/ 34 h 87"/>
              <a:gd name="T10" fmla="*/ 119 w 227"/>
              <a:gd name="T11" fmla="*/ 36 h 87"/>
              <a:gd name="T12" fmla="*/ 119 w 227"/>
              <a:gd name="T13" fmla="*/ 40 h 87"/>
              <a:gd name="T14" fmla="*/ 119 w 227"/>
              <a:gd name="T15" fmla="*/ 42 h 87"/>
              <a:gd name="T16" fmla="*/ 120 w 227"/>
              <a:gd name="T17" fmla="*/ 44 h 87"/>
              <a:gd name="T18" fmla="*/ 121 w 227"/>
              <a:gd name="T19" fmla="*/ 46 h 87"/>
              <a:gd name="T20" fmla="*/ 121 w 227"/>
              <a:gd name="T21" fmla="*/ 47 h 87"/>
              <a:gd name="T22" fmla="*/ 147 w 227"/>
              <a:gd name="T23" fmla="*/ 73 h 87"/>
              <a:gd name="T24" fmla="*/ 207 w 227"/>
              <a:gd name="T25" fmla="*/ 54 h 87"/>
              <a:gd name="T26" fmla="*/ 207 w 227"/>
              <a:gd name="T27" fmla="*/ 46 h 87"/>
              <a:gd name="T28" fmla="*/ 162 w 227"/>
              <a:gd name="T29" fmla="*/ 58 h 87"/>
              <a:gd name="T30" fmla="*/ 153 w 227"/>
              <a:gd name="T31" fmla="*/ 67 h 87"/>
              <a:gd name="T32" fmla="*/ 128 w 227"/>
              <a:gd name="T33" fmla="*/ 43 h 87"/>
              <a:gd name="T34" fmla="*/ 127 w 227"/>
              <a:gd name="T35" fmla="*/ 39 h 87"/>
              <a:gd name="T36" fmla="*/ 127 w 227"/>
              <a:gd name="T37" fmla="*/ 38 h 87"/>
              <a:gd name="T38" fmla="*/ 129 w 227"/>
              <a:gd name="T39" fmla="*/ 35 h 87"/>
              <a:gd name="T40" fmla="*/ 162 w 227"/>
              <a:gd name="T41" fmla="*/ 11 h 87"/>
              <a:gd name="T42" fmla="*/ 149 w 227"/>
              <a:gd name="T43" fmla="*/ 33 h 87"/>
              <a:gd name="T44" fmla="*/ 207 w 227"/>
              <a:gd name="T45" fmla="*/ 46 h 87"/>
              <a:gd name="T46" fmla="*/ 107 w 227"/>
              <a:gd name="T47" fmla="*/ 35 h 87"/>
              <a:gd name="T48" fmla="*/ 106 w 227"/>
              <a:gd name="T49" fmla="*/ 34 h 87"/>
              <a:gd name="T50" fmla="*/ 105 w 227"/>
              <a:gd name="T51" fmla="*/ 31 h 87"/>
              <a:gd name="T52" fmla="*/ 80 w 227"/>
              <a:gd name="T53" fmla="*/ 5 h 87"/>
              <a:gd name="T54" fmla="*/ 59 w 227"/>
              <a:gd name="T55" fmla="*/ 5 h 87"/>
              <a:gd name="T56" fmla="*/ 19 w 227"/>
              <a:gd name="T57" fmla="*/ 25 h 87"/>
              <a:gd name="T58" fmla="*/ 57 w 227"/>
              <a:gd name="T59" fmla="*/ 54 h 87"/>
              <a:gd name="T60" fmla="*/ 103 w 227"/>
              <a:gd name="T61" fmla="*/ 50 h 87"/>
              <a:gd name="T62" fmla="*/ 106 w 227"/>
              <a:gd name="T63" fmla="*/ 46 h 87"/>
              <a:gd name="T64" fmla="*/ 106 w 227"/>
              <a:gd name="T65" fmla="*/ 45 h 87"/>
              <a:gd name="T66" fmla="*/ 107 w 227"/>
              <a:gd name="T67" fmla="*/ 42 h 87"/>
              <a:gd name="T68" fmla="*/ 107 w 227"/>
              <a:gd name="T69" fmla="*/ 39 h 87"/>
              <a:gd name="T70" fmla="*/ 99 w 227"/>
              <a:gd name="T71" fmla="*/ 40 h 87"/>
              <a:gd name="T72" fmla="*/ 98 w 227"/>
              <a:gd name="T73" fmla="*/ 43 h 87"/>
              <a:gd name="T74" fmla="*/ 74 w 227"/>
              <a:gd name="T75" fmla="*/ 67 h 87"/>
              <a:gd name="T76" fmla="*/ 65 w 227"/>
              <a:gd name="T77" fmla="*/ 67 h 87"/>
              <a:gd name="T78" fmla="*/ 19 w 227"/>
              <a:gd name="T79" fmla="*/ 46 h 87"/>
              <a:gd name="T80" fmla="*/ 78 w 227"/>
              <a:gd name="T81" fmla="*/ 33 h 87"/>
              <a:gd name="T82" fmla="*/ 65 w 227"/>
              <a:gd name="T83" fmla="*/ 11 h 87"/>
              <a:gd name="T84" fmla="*/ 97 w 227"/>
              <a:gd name="T85" fmla="*/ 35 h 87"/>
              <a:gd name="T86" fmla="*/ 98 w 227"/>
              <a:gd name="T87" fmla="*/ 37 h 87"/>
              <a:gd name="T88" fmla="*/ 99 w 227"/>
              <a:gd name="T89" fmla="*/ 38 h 87"/>
              <a:gd name="T90" fmla="*/ 99 w 227"/>
              <a:gd name="T91" fmla="*/ 40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27" h="87">
                <a:moveTo>
                  <a:pt x="207" y="25"/>
                </a:moveTo>
                <a:lnTo>
                  <a:pt x="169" y="25"/>
                </a:lnTo>
                <a:lnTo>
                  <a:pt x="169" y="25"/>
                </a:lnTo>
                <a:cubicBezTo>
                  <a:pt x="173" y="19"/>
                  <a:pt x="173" y="11"/>
                  <a:pt x="167" y="5"/>
                </a:cubicBezTo>
                <a:lnTo>
                  <a:pt x="167" y="5"/>
                </a:lnTo>
                <a:cubicBezTo>
                  <a:pt x="162" y="0"/>
                  <a:pt x="153" y="0"/>
                  <a:pt x="147" y="5"/>
                </a:cubicBezTo>
                <a:lnTo>
                  <a:pt x="123" y="29"/>
                </a:lnTo>
                <a:lnTo>
                  <a:pt x="123" y="29"/>
                </a:lnTo>
                <a:cubicBezTo>
                  <a:pt x="122" y="30"/>
                  <a:pt x="122" y="30"/>
                  <a:pt x="121" y="31"/>
                </a:cubicBezTo>
                <a:lnTo>
                  <a:pt x="121" y="31"/>
                </a:lnTo>
                <a:cubicBezTo>
                  <a:pt x="121" y="32"/>
                  <a:pt x="121" y="32"/>
                  <a:pt x="121" y="32"/>
                </a:cubicBezTo>
                <a:lnTo>
                  <a:pt x="121" y="33"/>
                </a:lnTo>
                <a:lnTo>
                  <a:pt x="121" y="33"/>
                </a:lnTo>
                <a:cubicBezTo>
                  <a:pt x="120" y="33"/>
                  <a:pt x="120" y="33"/>
                  <a:pt x="120" y="34"/>
                </a:cubicBezTo>
                <a:lnTo>
                  <a:pt x="120" y="34"/>
                </a:lnTo>
                <a:cubicBezTo>
                  <a:pt x="120" y="34"/>
                  <a:pt x="120" y="35"/>
                  <a:pt x="119" y="35"/>
                </a:cubicBezTo>
                <a:lnTo>
                  <a:pt x="119" y="35"/>
                </a:lnTo>
                <a:cubicBezTo>
                  <a:pt x="119" y="36"/>
                  <a:pt x="119" y="36"/>
                  <a:pt x="119" y="36"/>
                </a:cubicBezTo>
                <a:lnTo>
                  <a:pt x="119" y="36"/>
                </a:lnTo>
                <a:cubicBezTo>
                  <a:pt x="119" y="37"/>
                  <a:pt x="119" y="38"/>
                  <a:pt x="119" y="39"/>
                </a:cubicBezTo>
                <a:lnTo>
                  <a:pt x="119" y="40"/>
                </a:lnTo>
                <a:lnTo>
                  <a:pt x="119" y="40"/>
                </a:lnTo>
                <a:cubicBezTo>
                  <a:pt x="119" y="41"/>
                  <a:pt x="119" y="41"/>
                  <a:pt x="119" y="42"/>
                </a:cubicBezTo>
                <a:lnTo>
                  <a:pt x="119" y="42"/>
                </a:lnTo>
                <a:cubicBezTo>
                  <a:pt x="119" y="43"/>
                  <a:pt x="119" y="43"/>
                  <a:pt x="119" y="43"/>
                </a:cubicBezTo>
                <a:lnTo>
                  <a:pt x="120" y="44"/>
                </a:lnTo>
                <a:lnTo>
                  <a:pt x="120" y="44"/>
                </a:lnTo>
                <a:lnTo>
                  <a:pt x="120" y="45"/>
                </a:lnTo>
                <a:lnTo>
                  <a:pt x="120" y="45"/>
                </a:lnTo>
                <a:cubicBezTo>
                  <a:pt x="120" y="45"/>
                  <a:pt x="120" y="46"/>
                  <a:pt x="121" y="46"/>
                </a:cubicBezTo>
                <a:lnTo>
                  <a:pt x="121" y="47"/>
                </a:lnTo>
                <a:lnTo>
                  <a:pt x="121" y="47"/>
                </a:lnTo>
                <a:lnTo>
                  <a:pt x="121" y="47"/>
                </a:lnTo>
                <a:lnTo>
                  <a:pt x="121" y="47"/>
                </a:lnTo>
                <a:cubicBezTo>
                  <a:pt x="122" y="48"/>
                  <a:pt x="122" y="49"/>
                  <a:pt x="123" y="50"/>
                </a:cubicBezTo>
                <a:lnTo>
                  <a:pt x="147" y="73"/>
                </a:lnTo>
                <a:lnTo>
                  <a:pt x="147" y="73"/>
                </a:lnTo>
                <a:cubicBezTo>
                  <a:pt x="160" y="86"/>
                  <a:pt x="180" y="68"/>
                  <a:pt x="169" y="54"/>
                </a:cubicBezTo>
                <a:lnTo>
                  <a:pt x="207" y="54"/>
                </a:lnTo>
                <a:lnTo>
                  <a:pt x="207" y="54"/>
                </a:lnTo>
                <a:cubicBezTo>
                  <a:pt x="226" y="54"/>
                  <a:pt x="226" y="25"/>
                  <a:pt x="207" y="25"/>
                </a:cubicBezTo>
                <a:close/>
                <a:moveTo>
                  <a:pt x="207" y="46"/>
                </a:moveTo>
                <a:lnTo>
                  <a:pt x="149" y="46"/>
                </a:lnTo>
                <a:lnTo>
                  <a:pt x="162" y="58"/>
                </a:lnTo>
                <a:lnTo>
                  <a:pt x="162" y="58"/>
                </a:lnTo>
                <a:cubicBezTo>
                  <a:pt x="164" y="61"/>
                  <a:pt x="164" y="65"/>
                  <a:pt x="162" y="67"/>
                </a:cubicBezTo>
                <a:lnTo>
                  <a:pt x="162" y="67"/>
                </a:lnTo>
                <a:cubicBezTo>
                  <a:pt x="159" y="70"/>
                  <a:pt x="155" y="70"/>
                  <a:pt x="153" y="67"/>
                </a:cubicBezTo>
                <a:lnTo>
                  <a:pt x="129" y="44"/>
                </a:lnTo>
                <a:lnTo>
                  <a:pt x="129" y="44"/>
                </a:lnTo>
                <a:cubicBezTo>
                  <a:pt x="129" y="43"/>
                  <a:pt x="128" y="43"/>
                  <a:pt x="128" y="43"/>
                </a:cubicBezTo>
                <a:lnTo>
                  <a:pt x="127" y="41"/>
                </a:lnTo>
                <a:lnTo>
                  <a:pt x="127" y="41"/>
                </a:lnTo>
                <a:cubicBezTo>
                  <a:pt x="127" y="40"/>
                  <a:pt x="127" y="40"/>
                  <a:pt x="127" y="39"/>
                </a:cubicBezTo>
                <a:lnTo>
                  <a:pt x="127" y="39"/>
                </a:lnTo>
                <a:lnTo>
                  <a:pt x="127" y="39"/>
                </a:lnTo>
                <a:lnTo>
                  <a:pt x="127" y="38"/>
                </a:lnTo>
                <a:lnTo>
                  <a:pt x="128" y="36"/>
                </a:lnTo>
                <a:lnTo>
                  <a:pt x="128" y="36"/>
                </a:lnTo>
                <a:lnTo>
                  <a:pt x="129" y="35"/>
                </a:lnTo>
                <a:lnTo>
                  <a:pt x="153" y="11"/>
                </a:lnTo>
                <a:lnTo>
                  <a:pt x="153" y="11"/>
                </a:lnTo>
                <a:cubicBezTo>
                  <a:pt x="155" y="9"/>
                  <a:pt x="159" y="9"/>
                  <a:pt x="162" y="11"/>
                </a:cubicBezTo>
                <a:lnTo>
                  <a:pt x="162" y="11"/>
                </a:lnTo>
                <a:cubicBezTo>
                  <a:pt x="164" y="14"/>
                  <a:pt x="164" y="18"/>
                  <a:pt x="162" y="20"/>
                </a:cubicBezTo>
                <a:lnTo>
                  <a:pt x="149" y="33"/>
                </a:lnTo>
                <a:lnTo>
                  <a:pt x="207" y="33"/>
                </a:lnTo>
                <a:lnTo>
                  <a:pt x="207" y="33"/>
                </a:lnTo>
                <a:cubicBezTo>
                  <a:pt x="215" y="33"/>
                  <a:pt x="215" y="46"/>
                  <a:pt x="207" y="46"/>
                </a:cubicBezTo>
                <a:close/>
                <a:moveTo>
                  <a:pt x="107" y="37"/>
                </a:moveTo>
                <a:lnTo>
                  <a:pt x="107" y="37"/>
                </a:lnTo>
                <a:cubicBezTo>
                  <a:pt x="107" y="36"/>
                  <a:pt x="107" y="35"/>
                  <a:pt x="107" y="35"/>
                </a:cubicBezTo>
                <a:lnTo>
                  <a:pt x="107" y="35"/>
                </a:lnTo>
                <a:cubicBezTo>
                  <a:pt x="107" y="35"/>
                  <a:pt x="107" y="34"/>
                  <a:pt x="106" y="34"/>
                </a:cubicBezTo>
                <a:lnTo>
                  <a:pt x="106" y="34"/>
                </a:lnTo>
                <a:cubicBezTo>
                  <a:pt x="106" y="33"/>
                  <a:pt x="106" y="33"/>
                  <a:pt x="106" y="32"/>
                </a:cubicBezTo>
                <a:lnTo>
                  <a:pt x="106" y="32"/>
                </a:lnTo>
                <a:cubicBezTo>
                  <a:pt x="105" y="32"/>
                  <a:pt x="105" y="32"/>
                  <a:pt x="105" y="31"/>
                </a:cubicBezTo>
                <a:lnTo>
                  <a:pt x="105" y="31"/>
                </a:lnTo>
                <a:cubicBezTo>
                  <a:pt x="104" y="30"/>
                  <a:pt x="104" y="30"/>
                  <a:pt x="103" y="29"/>
                </a:cubicBezTo>
                <a:lnTo>
                  <a:pt x="80" y="5"/>
                </a:lnTo>
                <a:lnTo>
                  <a:pt x="80" y="5"/>
                </a:lnTo>
                <a:cubicBezTo>
                  <a:pt x="74" y="0"/>
                  <a:pt x="65" y="0"/>
                  <a:pt x="59" y="5"/>
                </a:cubicBezTo>
                <a:lnTo>
                  <a:pt x="59" y="5"/>
                </a:lnTo>
                <a:cubicBezTo>
                  <a:pt x="54" y="11"/>
                  <a:pt x="53" y="19"/>
                  <a:pt x="58" y="25"/>
                </a:cubicBezTo>
                <a:lnTo>
                  <a:pt x="19" y="25"/>
                </a:lnTo>
                <a:lnTo>
                  <a:pt x="19" y="25"/>
                </a:lnTo>
                <a:cubicBezTo>
                  <a:pt x="0" y="25"/>
                  <a:pt x="0" y="54"/>
                  <a:pt x="19" y="54"/>
                </a:cubicBezTo>
                <a:lnTo>
                  <a:pt x="57" y="54"/>
                </a:lnTo>
                <a:lnTo>
                  <a:pt x="57" y="54"/>
                </a:lnTo>
                <a:cubicBezTo>
                  <a:pt x="47" y="68"/>
                  <a:pt x="67" y="86"/>
                  <a:pt x="80" y="73"/>
                </a:cubicBezTo>
                <a:lnTo>
                  <a:pt x="103" y="50"/>
                </a:lnTo>
                <a:lnTo>
                  <a:pt x="103" y="50"/>
                </a:lnTo>
                <a:cubicBezTo>
                  <a:pt x="104" y="49"/>
                  <a:pt x="104" y="48"/>
                  <a:pt x="105" y="47"/>
                </a:cubicBezTo>
                <a:lnTo>
                  <a:pt x="105" y="47"/>
                </a:lnTo>
                <a:cubicBezTo>
                  <a:pt x="105" y="47"/>
                  <a:pt x="106" y="47"/>
                  <a:pt x="106" y="46"/>
                </a:cubicBezTo>
                <a:lnTo>
                  <a:pt x="106" y="46"/>
                </a:lnTo>
                <a:lnTo>
                  <a:pt x="106" y="45"/>
                </a:lnTo>
                <a:lnTo>
                  <a:pt x="106" y="45"/>
                </a:lnTo>
                <a:cubicBezTo>
                  <a:pt x="107" y="44"/>
                  <a:pt x="107" y="44"/>
                  <a:pt x="107" y="43"/>
                </a:cubicBezTo>
                <a:lnTo>
                  <a:pt x="107" y="43"/>
                </a:lnTo>
                <a:cubicBezTo>
                  <a:pt x="107" y="43"/>
                  <a:pt x="107" y="43"/>
                  <a:pt x="107" y="42"/>
                </a:cubicBezTo>
                <a:lnTo>
                  <a:pt x="107" y="42"/>
                </a:lnTo>
                <a:cubicBezTo>
                  <a:pt x="107" y="41"/>
                  <a:pt x="107" y="40"/>
                  <a:pt x="107" y="39"/>
                </a:cubicBezTo>
                <a:lnTo>
                  <a:pt x="107" y="39"/>
                </a:lnTo>
                <a:lnTo>
                  <a:pt x="107" y="39"/>
                </a:lnTo>
                <a:cubicBezTo>
                  <a:pt x="107" y="38"/>
                  <a:pt x="107" y="37"/>
                  <a:pt x="107" y="37"/>
                </a:cubicBezTo>
                <a:close/>
                <a:moveTo>
                  <a:pt x="99" y="40"/>
                </a:moveTo>
                <a:lnTo>
                  <a:pt x="99" y="40"/>
                </a:lnTo>
                <a:cubicBezTo>
                  <a:pt x="99" y="40"/>
                  <a:pt x="99" y="40"/>
                  <a:pt x="99" y="41"/>
                </a:cubicBezTo>
                <a:lnTo>
                  <a:pt x="98" y="43"/>
                </a:lnTo>
                <a:lnTo>
                  <a:pt x="98" y="43"/>
                </a:lnTo>
                <a:cubicBezTo>
                  <a:pt x="98" y="43"/>
                  <a:pt x="98" y="43"/>
                  <a:pt x="97" y="44"/>
                </a:cubicBezTo>
                <a:lnTo>
                  <a:pt x="74" y="67"/>
                </a:lnTo>
                <a:lnTo>
                  <a:pt x="74" y="67"/>
                </a:lnTo>
                <a:cubicBezTo>
                  <a:pt x="71" y="70"/>
                  <a:pt x="67" y="70"/>
                  <a:pt x="65" y="67"/>
                </a:cubicBezTo>
                <a:lnTo>
                  <a:pt x="65" y="67"/>
                </a:lnTo>
                <a:cubicBezTo>
                  <a:pt x="63" y="65"/>
                  <a:pt x="63" y="61"/>
                  <a:pt x="65" y="58"/>
                </a:cubicBezTo>
                <a:lnTo>
                  <a:pt x="78" y="46"/>
                </a:lnTo>
                <a:lnTo>
                  <a:pt x="19" y="46"/>
                </a:lnTo>
                <a:lnTo>
                  <a:pt x="19" y="46"/>
                </a:lnTo>
                <a:cubicBezTo>
                  <a:pt x="11" y="46"/>
                  <a:pt x="11" y="33"/>
                  <a:pt x="19" y="33"/>
                </a:cubicBezTo>
                <a:lnTo>
                  <a:pt x="78" y="33"/>
                </a:lnTo>
                <a:lnTo>
                  <a:pt x="65" y="20"/>
                </a:lnTo>
                <a:lnTo>
                  <a:pt x="65" y="20"/>
                </a:lnTo>
                <a:cubicBezTo>
                  <a:pt x="62" y="18"/>
                  <a:pt x="62" y="14"/>
                  <a:pt x="65" y="11"/>
                </a:cubicBezTo>
                <a:lnTo>
                  <a:pt x="65" y="11"/>
                </a:lnTo>
                <a:cubicBezTo>
                  <a:pt x="67" y="9"/>
                  <a:pt x="71" y="9"/>
                  <a:pt x="74" y="11"/>
                </a:cubicBezTo>
                <a:lnTo>
                  <a:pt x="97" y="35"/>
                </a:lnTo>
                <a:lnTo>
                  <a:pt x="97" y="35"/>
                </a:lnTo>
                <a:cubicBezTo>
                  <a:pt x="98" y="35"/>
                  <a:pt x="98" y="36"/>
                  <a:pt x="98" y="36"/>
                </a:cubicBezTo>
                <a:lnTo>
                  <a:pt x="98" y="37"/>
                </a:lnTo>
                <a:lnTo>
                  <a:pt x="98" y="37"/>
                </a:lnTo>
                <a:cubicBezTo>
                  <a:pt x="99" y="37"/>
                  <a:pt x="99" y="37"/>
                  <a:pt x="99" y="37"/>
                </a:cubicBezTo>
                <a:lnTo>
                  <a:pt x="99" y="38"/>
                </a:lnTo>
                <a:lnTo>
                  <a:pt x="99" y="38"/>
                </a:lnTo>
                <a:cubicBezTo>
                  <a:pt x="99" y="39"/>
                  <a:pt x="99" y="39"/>
                  <a:pt x="99" y="39"/>
                </a:cubicBezTo>
                <a:lnTo>
                  <a:pt x="99" y="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00876" y="3320654"/>
            <a:ext cx="181799" cy="181798"/>
          </a:xfrm>
          <a:custGeom>
            <a:avLst/>
            <a:gdLst>
              <a:gd name="T0" fmla="*/ 92 w 174"/>
              <a:gd name="T1" fmla="*/ 82 h 173"/>
              <a:gd name="T2" fmla="*/ 90 w 174"/>
              <a:gd name="T3" fmla="*/ 83 h 173"/>
              <a:gd name="T4" fmla="*/ 87 w 174"/>
              <a:gd name="T5" fmla="*/ 85 h 173"/>
              <a:gd name="T6" fmla="*/ 87 w 174"/>
              <a:gd name="T7" fmla="*/ 85 h 173"/>
              <a:gd name="T8" fmla="*/ 85 w 174"/>
              <a:gd name="T9" fmla="*/ 88 h 173"/>
              <a:gd name="T10" fmla="*/ 84 w 174"/>
              <a:gd name="T11" fmla="*/ 89 h 173"/>
              <a:gd name="T12" fmla="*/ 84 w 174"/>
              <a:gd name="T13" fmla="*/ 90 h 173"/>
              <a:gd name="T14" fmla="*/ 83 w 174"/>
              <a:gd name="T15" fmla="*/ 93 h 173"/>
              <a:gd name="T16" fmla="*/ 83 w 174"/>
              <a:gd name="T17" fmla="*/ 96 h 173"/>
              <a:gd name="T18" fmla="*/ 112 w 174"/>
              <a:gd name="T19" fmla="*/ 131 h 173"/>
              <a:gd name="T20" fmla="*/ 160 w 174"/>
              <a:gd name="T21" fmla="*/ 137 h 173"/>
              <a:gd name="T22" fmla="*/ 130 w 174"/>
              <a:gd name="T23" fmla="*/ 81 h 173"/>
              <a:gd name="T24" fmla="*/ 94 w 174"/>
              <a:gd name="T25" fmla="*/ 81 h 173"/>
              <a:gd name="T26" fmla="*/ 130 w 174"/>
              <a:gd name="T27" fmla="*/ 90 h 173"/>
              <a:gd name="T28" fmla="*/ 112 w 174"/>
              <a:gd name="T29" fmla="*/ 102 h 173"/>
              <a:gd name="T30" fmla="*/ 154 w 174"/>
              <a:gd name="T31" fmla="*/ 152 h 173"/>
              <a:gd name="T32" fmla="*/ 103 w 174"/>
              <a:gd name="T33" fmla="*/ 111 h 173"/>
              <a:gd name="T34" fmla="*/ 93 w 174"/>
              <a:gd name="T35" fmla="*/ 133 h 173"/>
              <a:gd name="T36" fmla="*/ 91 w 174"/>
              <a:gd name="T37" fmla="*/ 96 h 173"/>
              <a:gd name="T38" fmla="*/ 92 w 174"/>
              <a:gd name="T39" fmla="*/ 92 h 173"/>
              <a:gd name="T40" fmla="*/ 93 w 174"/>
              <a:gd name="T41" fmla="*/ 91 h 173"/>
              <a:gd name="T42" fmla="*/ 96 w 174"/>
              <a:gd name="T43" fmla="*/ 90 h 173"/>
              <a:gd name="T44" fmla="*/ 130 w 174"/>
              <a:gd name="T45" fmla="*/ 90 h 173"/>
              <a:gd name="T46" fmla="*/ 6 w 174"/>
              <a:gd name="T47" fmla="*/ 5 h 173"/>
              <a:gd name="T48" fmla="*/ 33 w 174"/>
              <a:gd name="T49" fmla="*/ 53 h 173"/>
              <a:gd name="T50" fmla="*/ 69 w 174"/>
              <a:gd name="T51" fmla="*/ 82 h 173"/>
              <a:gd name="T52" fmla="*/ 71 w 174"/>
              <a:gd name="T53" fmla="*/ 81 h 173"/>
              <a:gd name="T54" fmla="*/ 73 w 174"/>
              <a:gd name="T55" fmla="*/ 81 h 173"/>
              <a:gd name="T56" fmla="*/ 75 w 174"/>
              <a:gd name="T57" fmla="*/ 80 h 173"/>
              <a:gd name="T58" fmla="*/ 77 w 174"/>
              <a:gd name="T59" fmla="*/ 79 h 173"/>
              <a:gd name="T60" fmla="*/ 81 w 174"/>
              <a:gd name="T61" fmla="*/ 75 h 173"/>
              <a:gd name="T62" fmla="*/ 81 w 174"/>
              <a:gd name="T63" fmla="*/ 74 h 173"/>
              <a:gd name="T64" fmla="*/ 82 w 174"/>
              <a:gd name="T65" fmla="*/ 71 h 173"/>
              <a:gd name="T66" fmla="*/ 83 w 174"/>
              <a:gd name="T67" fmla="*/ 70 h 173"/>
              <a:gd name="T68" fmla="*/ 83 w 174"/>
              <a:gd name="T69" fmla="*/ 67 h 173"/>
              <a:gd name="T70" fmla="*/ 54 w 174"/>
              <a:gd name="T71" fmla="*/ 32 h 173"/>
              <a:gd name="T72" fmla="*/ 17 w 174"/>
              <a:gd name="T73" fmla="*/ 0 h 173"/>
              <a:gd name="T74" fmla="*/ 62 w 174"/>
              <a:gd name="T75" fmla="*/ 34 h 173"/>
              <a:gd name="T76" fmla="*/ 75 w 174"/>
              <a:gd name="T77" fmla="*/ 67 h 173"/>
              <a:gd name="T78" fmla="*/ 75 w 174"/>
              <a:gd name="T79" fmla="*/ 67 h 173"/>
              <a:gd name="T80" fmla="*/ 74 w 174"/>
              <a:gd name="T81" fmla="*/ 71 h 173"/>
              <a:gd name="T82" fmla="*/ 70 w 174"/>
              <a:gd name="T83" fmla="*/ 73 h 173"/>
              <a:gd name="T84" fmla="*/ 35 w 174"/>
              <a:gd name="T85" fmla="*/ 73 h 173"/>
              <a:gd name="T86" fmla="*/ 53 w 174"/>
              <a:gd name="T87" fmla="*/ 61 h 173"/>
              <a:gd name="T88" fmla="*/ 12 w 174"/>
              <a:gd name="T89" fmla="*/ 1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74" h="173">
                <a:moveTo>
                  <a:pt x="93" y="82"/>
                </a:moveTo>
                <a:lnTo>
                  <a:pt x="93" y="82"/>
                </a:lnTo>
                <a:cubicBezTo>
                  <a:pt x="92" y="82"/>
                  <a:pt x="92" y="82"/>
                  <a:pt x="92" y="82"/>
                </a:cubicBezTo>
                <a:lnTo>
                  <a:pt x="92" y="82"/>
                </a:lnTo>
                <a:cubicBezTo>
                  <a:pt x="91" y="83"/>
                  <a:pt x="90" y="83"/>
                  <a:pt x="90" y="83"/>
                </a:cubicBezTo>
                <a:lnTo>
                  <a:pt x="90" y="83"/>
                </a:lnTo>
                <a:cubicBezTo>
                  <a:pt x="90" y="83"/>
                  <a:pt x="89" y="83"/>
                  <a:pt x="89" y="84"/>
                </a:cubicBezTo>
                <a:lnTo>
                  <a:pt x="89" y="84"/>
                </a:lnTo>
                <a:cubicBezTo>
                  <a:pt x="88" y="84"/>
                  <a:pt x="88" y="85"/>
                  <a:pt x="87" y="85"/>
                </a:cubicBezTo>
                <a:lnTo>
                  <a:pt x="87" y="85"/>
                </a:lnTo>
                <a:lnTo>
                  <a:pt x="87" y="85"/>
                </a:lnTo>
                <a:lnTo>
                  <a:pt x="87" y="85"/>
                </a:lnTo>
                <a:lnTo>
                  <a:pt x="87" y="85"/>
                </a:lnTo>
                <a:lnTo>
                  <a:pt x="87" y="85"/>
                </a:lnTo>
                <a:cubicBezTo>
                  <a:pt x="86" y="86"/>
                  <a:pt x="85" y="87"/>
                  <a:pt x="85" y="88"/>
                </a:cubicBezTo>
                <a:lnTo>
                  <a:pt x="85" y="88"/>
                </a:lnTo>
                <a:cubicBezTo>
                  <a:pt x="85" y="88"/>
                  <a:pt x="85" y="88"/>
                  <a:pt x="84" y="89"/>
                </a:cubicBezTo>
                <a:lnTo>
                  <a:pt x="84" y="89"/>
                </a:lnTo>
                <a:lnTo>
                  <a:pt x="84" y="89"/>
                </a:lnTo>
                <a:lnTo>
                  <a:pt x="84" y="90"/>
                </a:lnTo>
                <a:lnTo>
                  <a:pt x="84" y="90"/>
                </a:lnTo>
                <a:cubicBezTo>
                  <a:pt x="83" y="91"/>
                  <a:pt x="83" y="91"/>
                  <a:pt x="83" y="92"/>
                </a:cubicBezTo>
                <a:lnTo>
                  <a:pt x="83" y="92"/>
                </a:lnTo>
                <a:lnTo>
                  <a:pt x="83" y="93"/>
                </a:lnTo>
                <a:lnTo>
                  <a:pt x="83" y="93"/>
                </a:lnTo>
                <a:cubicBezTo>
                  <a:pt x="83" y="94"/>
                  <a:pt x="83" y="95"/>
                  <a:pt x="83" y="96"/>
                </a:cubicBezTo>
                <a:lnTo>
                  <a:pt x="83" y="96"/>
                </a:lnTo>
                <a:lnTo>
                  <a:pt x="83" y="129"/>
                </a:lnTo>
                <a:lnTo>
                  <a:pt x="83" y="129"/>
                </a:lnTo>
                <a:cubicBezTo>
                  <a:pt x="83" y="147"/>
                  <a:pt x="109" y="149"/>
                  <a:pt x="112" y="131"/>
                </a:cubicBezTo>
                <a:lnTo>
                  <a:pt x="139" y="158"/>
                </a:lnTo>
                <a:lnTo>
                  <a:pt x="139" y="158"/>
                </a:lnTo>
                <a:cubicBezTo>
                  <a:pt x="152" y="172"/>
                  <a:pt x="173" y="151"/>
                  <a:pt x="160" y="137"/>
                </a:cubicBezTo>
                <a:lnTo>
                  <a:pt x="132" y="110"/>
                </a:lnTo>
                <a:lnTo>
                  <a:pt x="132" y="110"/>
                </a:lnTo>
                <a:cubicBezTo>
                  <a:pt x="150" y="108"/>
                  <a:pt x="149" y="81"/>
                  <a:pt x="130" y="81"/>
                </a:cubicBezTo>
                <a:lnTo>
                  <a:pt x="97" y="81"/>
                </a:lnTo>
                <a:lnTo>
                  <a:pt x="97" y="81"/>
                </a:lnTo>
                <a:cubicBezTo>
                  <a:pt x="96" y="81"/>
                  <a:pt x="95" y="81"/>
                  <a:pt x="94" y="81"/>
                </a:cubicBezTo>
                <a:lnTo>
                  <a:pt x="94" y="81"/>
                </a:lnTo>
                <a:cubicBezTo>
                  <a:pt x="94" y="82"/>
                  <a:pt x="93" y="82"/>
                  <a:pt x="93" y="82"/>
                </a:cubicBezTo>
                <a:close/>
                <a:moveTo>
                  <a:pt x="130" y="90"/>
                </a:moveTo>
                <a:lnTo>
                  <a:pt x="130" y="90"/>
                </a:lnTo>
                <a:cubicBezTo>
                  <a:pt x="139" y="90"/>
                  <a:pt x="139" y="102"/>
                  <a:pt x="130" y="102"/>
                </a:cubicBezTo>
                <a:lnTo>
                  <a:pt x="112" y="102"/>
                </a:lnTo>
                <a:lnTo>
                  <a:pt x="154" y="143"/>
                </a:lnTo>
                <a:lnTo>
                  <a:pt x="154" y="143"/>
                </a:lnTo>
                <a:cubicBezTo>
                  <a:pt x="156" y="146"/>
                  <a:pt x="156" y="149"/>
                  <a:pt x="154" y="152"/>
                </a:cubicBezTo>
                <a:lnTo>
                  <a:pt x="154" y="152"/>
                </a:lnTo>
                <a:cubicBezTo>
                  <a:pt x="151" y="155"/>
                  <a:pt x="147" y="155"/>
                  <a:pt x="144" y="152"/>
                </a:cubicBezTo>
                <a:lnTo>
                  <a:pt x="103" y="111"/>
                </a:lnTo>
                <a:lnTo>
                  <a:pt x="103" y="129"/>
                </a:lnTo>
                <a:lnTo>
                  <a:pt x="103" y="129"/>
                </a:lnTo>
                <a:cubicBezTo>
                  <a:pt x="103" y="135"/>
                  <a:pt x="97" y="137"/>
                  <a:pt x="93" y="133"/>
                </a:cubicBezTo>
                <a:lnTo>
                  <a:pt x="93" y="133"/>
                </a:lnTo>
                <a:cubicBezTo>
                  <a:pt x="92" y="132"/>
                  <a:pt x="91" y="131"/>
                  <a:pt x="91" y="129"/>
                </a:cubicBezTo>
                <a:lnTo>
                  <a:pt x="91" y="96"/>
                </a:lnTo>
                <a:lnTo>
                  <a:pt x="91" y="96"/>
                </a:lnTo>
                <a:cubicBezTo>
                  <a:pt x="91" y="95"/>
                  <a:pt x="91" y="95"/>
                  <a:pt x="91" y="95"/>
                </a:cubicBezTo>
                <a:lnTo>
                  <a:pt x="92" y="92"/>
                </a:lnTo>
                <a:lnTo>
                  <a:pt x="92" y="92"/>
                </a:lnTo>
                <a:cubicBezTo>
                  <a:pt x="92" y="92"/>
                  <a:pt x="92" y="92"/>
                  <a:pt x="93" y="91"/>
                </a:cubicBezTo>
                <a:lnTo>
                  <a:pt x="93" y="91"/>
                </a:lnTo>
                <a:lnTo>
                  <a:pt x="93" y="91"/>
                </a:lnTo>
                <a:cubicBezTo>
                  <a:pt x="93" y="91"/>
                  <a:pt x="93" y="91"/>
                  <a:pt x="94" y="91"/>
                </a:cubicBezTo>
                <a:lnTo>
                  <a:pt x="96" y="90"/>
                </a:lnTo>
                <a:lnTo>
                  <a:pt x="96" y="90"/>
                </a:lnTo>
                <a:lnTo>
                  <a:pt x="97" y="90"/>
                </a:lnTo>
                <a:lnTo>
                  <a:pt x="130" y="90"/>
                </a:lnTo>
                <a:close/>
                <a:moveTo>
                  <a:pt x="17" y="0"/>
                </a:moveTo>
                <a:lnTo>
                  <a:pt x="17" y="0"/>
                </a:lnTo>
                <a:cubicBezTo>
                  <a:pt x="12" y="0"/>
                  <a:pt x="9" y="2"/>
                  <a:pt x="6" y="5"/>
                </a:cubicBezTo>
                <a:lnTo>
                  <a:pt x="6" y="5"/>
                </a:lnTo>
                <a:cubicBezTo>
                  <a:pt x="0" y="11"/>
                  <a:pt x="0" y="20"/>
                  <a:pt x="6" y="26"/>
                </a:cubicBezTo>
                <a:lnTo>
                  <a:pt x="33" y="53"/>
                </a:lnTo>
                <a:lnTo>
                  <a:pt x="33" y="53"/>
                </a:lnTo>
                <a:cubicBezTo>
                  <a:pt x="15" y="55"/>
                  <a:pt x="17" y="82"/>
                  <a:pt x="35" y="82"/>
                </a:cubicBezTo>
                <a:lnTo>
                  <a:pt x="69" y="82"/>
                </a:lnTo>
                <a:lnTo>
                  <a:pt x="69" y="82"/>
                </a:lnTo>
                <a:cubicBezTo>
                  <a:pt x="70" y="82"/>
                  <a:pt x="70" y="82"/>
                  <a:pt x="71" y="81"/>
                </a:cubicBezTo>
                <a:lnTo>
                  <a:pt x="71" y="81"/>
                </a:lnTo>
                <a:cubicBezTo>
                  <a:pt x="72" y="81"/>
                  <a:pt x="72" y="81"/>
                  <a:pt x="72" y="81"/>
                </a:cubicBezTo>
                <a:lnTo>
                  <a:pt x="73" y="81"/>
                </a:lnTo>
                <a:lnTo>
                  <a:pt x="73" y="81"/>
                </a:lnTo>
                <a:lnTo>
                  <a:pt x="74" y="81"/>
                </a:lnTo>
                <a:lnTo>
                  <a:pt x="74" y="81"/>
                </a:lnTo>
                <a:cubicBezTo>
                  <a:pt x="74" y="80"/>
                  <a:pt x="75" y="80"/>
                  <a:pt x="75" y="80"/>
                </a:cubicBezTo>
                <a:lnTo>
                  <a:pt x="76" y="80"/>
                </a:lnTo>
                <a:lnTo>
                  <a:pt x="76" y="80"/>
                </a:lnTo>
                <a:cubicBezTo>
                  <a:pt x="76" y="80"/>
                  <a:pt x="76" y="79"/>
                  <a:pt x="77" y="79"/>
                </a:cubicBezTo>
                <a:lnTo>
                  <a:pt x="77" y="79"/>
                </a:lnTo>
                <a:cubicBezTo>
                  <a:pt x="78" y="78"/>
                  <a:pt x="79" y="77"/>
                  <a:pt x="81" y="75"/>
                </a:cubicBezTo>
                <a:lnTo>
                  <a:pt x="81" y="75"/>
                </a:lnTo>
                <a:cubicBezTo>
                  <a:pt x="81" y="75"/>
                  <a:pt x="81" y="75"/>
                  <a:pt x="81" y="74"/>
                </a:cubicBezTo>
                <a:lnTo>
                  <a:pt x="81" y="74"/>
                </a:lnTo>
                <a:lnTo>
                  <a:pt x="81" y="74"/>
                </a:lnTo>
                <a:cubicBezTo>
                  <a:pt x="82" y="73"/>
                  <a:pt x="82" y="73"/>
                  <a:pt x="82" y="73"/>
                </a:cubicBezTo>
                <a:lnTo>
                  <a:pt x="82" y="73"/>
                </a:lnTo>
                <a:cubicBezTo>
                  <a:pt x="82" y="72"/>
                  <a:pt x="82" y="72"/>
                  <a:pt x="82" y="71"/>
                </a:cubicBezTo>
                <a:lnTo>
                  <a:pt x="82" y="71"/>
                </a:lnTo>
                <a:lnTo>
                  <a:pt x="82" y="71"/>
                </a:lnTo>
                <a:cubicBezTo>
                  <a:pt x="83" y="71"/>
                  <a:pt x="83" y="70"/>
                  <a:pt x="83" y="70"/>
                </a:cubicBezTo>
                <a:lnTo>
                  <a:pt x="83" y="70"/>
                </a:lnTo>
                <a:cubicBezTo>
                  <a:pt x="83" y="69"/>
                  <a:pt x="83" y="69"/>
                  <a:pt x="83" y="68"/>
                </a:cubicBezTo>
                <a:lnTo>
                  <a:pt x="83" y="67"/>
                </a:lnTo>
                <a:lnTo>
                  <a:pt x="83" y="34"/>
                </a:lnTo>
                <a:lnTo>
                  <a:pt x="83" y="34"/>
                </a:lnTo>
                <a:cubicBezTo>
                  <a:pt x="83" y="15"/>
                  <a:pt x="56" y="14"/>
                  <a:pt x="54" y="32"/>
                </a:cubicBezTo>
                <a:lnTo>
                  <a:pt x="27" y="5"/>
                </a:lnTo>
                <a:lnTo>
                  <a:pt x="27" y="5"/>
                </a:lnTo>
                <a:cubicBezTo>
                  <a:pt x="24" y="2"/>
                  <a:pt x="21" y="0"/>
                  <a:pt x="17" y="0"/>
                </a:cubicBezTo>
                <a:close/>
                <a:moveTo>
                  <a:pt x="21" y="11"/>
                </a:moveTo>
                <a:lnTo>
                  <a:pt x="62" y="52"/>
                </a:lnTo>
                <a:lnTo>
                  <a:pt x="62" y="34"/>
                </a:lnTo>
                <a:lnTo>
                  <a:pt x="62" y="34"/>
                </a:lnTo>
                <a:cubicBezTo>
                  <a:pt x="62" y="25"/>
                  <a:pt x="75" y="25"/>
                  <a:pt x="75" y="34"/>
                </a:cubicBezTo>
                <a:lnTo>
                  <a:pt x="75" y="67"/>
                </a:lnTo>
                <a:lnTo>
                  <a:pt x="75" y="67"/>
                </a:lnTo>
                <a:lnTo>
                  <a:pt x="75" y="67"/>
                </a:lnTo>
                <a:lnTo>
                  <a:pt x="75" y="67"/>
                </a:lnTo>
                <a:cubicBezTo>
                  <a:pt x="75" y="68"/>
                  <a:pt x="75" y="68"/>
                  <a:pt x="75" y="68"/>
                </a:cubicBezTo>
                <a:lnTo>
                  <a:pt x="74" y="71"/>
                </a:lnTo>
                <a:lnTo>
                  <a:pt x="74" y="71"/>
                </a:lnTo>
                <a:cubicBezTo>
                  <a:pt x="73" y="71"/>
                  <a:pt x="73" y="72"/>
                  <a:pt x="72" y="72"/>
                </a:cubicBezTo>
                <a:lnTo>
                  <a:pt x="70" y="73"/>
                </a:lnTo>
                <a:lnTo>
                  <a:pt x="70" y="73"/>
                </a:lnTo>
                <a:cubicBezTo>
                  <a:pt x="69" y="73"/>
                  <a:pt x="69" y="73"/>
                  <a:pt x="68" y="73"/>
                </a:cubicBezTo>
                <a:lnTo>
                  <a:pt x="68" y="73"/>
                </a:lnTo>
                <a:lnTo>
                  <a:pt x="35" y="73"/>
                </a:lnTo>
                <a:lnTo>
                  <a:pt x="35" y="73"/>
                </a:lnTo>
                <a:cubicBezTo>
                  <a:pt x="27" y="73"/>
                  <a:pt x="27" y="61"/>
                  <a:pt x="35" y="61"/>
                </a:cubicBezTo>
                <a:lnTo>
                  <a:pt x="53" y="61"/>
                </a:lnTo>
                <a:lnTo>
                  <a:pt x="12" y="20"/>
                </a:lnTo>
                <a:lnTo>
                  <a:pt x="12" y="20"/>
                </a:lnTo>
                <a:cubicBezTo>
                  <a:pt x="10" y="17"/>
                  <a:pt x="10" y="13"/>
                  <a:pt x="12" y="11"/>
                </a:cubicBezTo>
                <a:lnTo>
                  <a:pt x="12" y="11"/>
                </a:lnTo>
                <a:cubicBezTo>
                  <a:pt x="15" y="8"/>
                  <a:pt x="18" y="8"/>
                  <a:pt x="21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85675" y="3320653"/>
            <a:ext cx="172475" cy="172475"/>
          </a:xfrm>
          <a:custGeom>
            <a:avLst/>
            <a:gdLst>
              <a:gd name="T0" fmla="*/ 133 w 163"/>
              <a:gd name="T1" fmla="*/ 112 h 163"/>
              <a:gd name="T2" fmla="*/ 85 w 163"/>
              <a:gd name="T3" fmla="*/ 85 h 163"/>
              <a:gd name="T4" fmla="*/ 112 w 163"/>
              <a:gd name="T5" fmla="*/ 133 h 163"/>
              <a:gd name="T6" fmla="*/ 114 w 163"/>
              <a:gd name="T7" fmla="*/ 162 h 163"/>
              <a:gd name="T8" fmla="*/ 150 w 163"/>
              <a:gd name="T9" fmla="*/ 162 h 163"/>
              <a:gd name="T10" fmla="*/ 152 w 163"/>
              <a:gd name="T11" fmla="*/ 161 h 163"/>
              <a:gd name="T12" fmla="*/ 154 w 163"/>
              <a:gd name="T13" fmla="*/ 161 h 163"/>
              <a:gd name="T14" fmla="*/ 156 w 163"/>
              <a:gd name="T15" fmla="*/ 160 h 163"/>
              <a:gd name="T16" fmla="*/ 158 w 163"/>
              <a:gd name="T17" fmla="*/ 158 h 163"/>
              <a:gd name="T18" fmla="*/ 160 w 163"/>
              <a:gd name="T19" fmla="*/ 156 h 163"/>
              <a:gd name="T20" fmla="*/ 161 w 163"/>
              <a:gd name="T21" fmla="*/ 153 h 163"/>
              <a:gd name="T22" fmla="*/ 162 w 163"/>
              <a:gd name="T23" fmla="*/ 152 h 163"/>
              <a:gd name="T24" fmla="*/ 162 w 163"/>
              <a:gd name="T25" fmla="*/ 148 h 163"/>
              <a:gd name="T26" fmla="*/ 148 w 163"/>
              <a:gd name="T27" fmla="*/ 100 h 163"/>
              <a:gd name="T28" fmla="*/ 154 w 163"/>
              <a:gd name="T29" fmla="*/ 149 h 163"/>
              <a:gd name="T30" fmla="*/ 152 w 163"/>
              <a:gd name="T31" fmla="*/ 152 h 163"/>
              <a:gd name="T32" fmla="*/ 151 w 163"/>
              <a:gd name="T33" fmla="*/ 153 h 163"/>
              <a:gd name="T34" fmla="*/ 148 w 163"/>
              <a:gd name="T35" fmla="*/ 154 h 163"/>
              <a:gd name="T36" fmla="*/ 114 w 163"/>
              <a:gd name="T37" fmla="*/ 154 h 163"/>
              <a:gd name="T38" fmla="*/ 110 w 163"/>
              <a:gd name="T39" fmla="*/ 143 h 163"/>
              <a:gd name="T40" fmla="*/ 91 w 163"/>
              <a:gd name="T41" fmla="*/ 100 h 163"/>
              <a:gd name="T42" fmla="*/ 91 w 163"/>
              <a:gd name="T43" fmla="*/ 91 h 163"/>
              <a:gd name="T44" fmla="*/ 141 w 163"/>
              <a:gd name="T45" fmla="*/ 114 h 163"/>
              <a:gd name="T46" fmla="*/ 154 w 163"/>
              <a:gd name="T47" fmla="*/ 148 h 163"/>
              <a:gd name="T48" fmla="*/ 50 w 163"/>
              <a:gd name="T49" fmla="*/ 29 h 163"/>
              <a:gd name="T50" fmla="*/ 14 w 163"/>
              <a:gd name="T51" fmla="*/ 0 h 163"/>
              <a:gd name="T52" fmla="*/ 12 w 163"/>
              <a:gd name="T53" fmla="*/ 1 h 163"/>
              <a:gd name="T54" fmla="*/ 11 w 163"/>
              <a:gd name="T55" fmla="*/ 1 h 163"/>
              <a:gd name="T56" fmla="*/ 8 w 163"/>
              <a:gd name="T57" fmla="*/ 2 h 163"/>
              <a:gd name="T58" fmla="*/ 7 w 163"/>
              <a:gd name="T59" fmla="*/ 3 h 163"/>
              <a:gd name="T60" fmla="*/ 3 w 163"/>
              <a:gd name="T61" fmla="*/ 7 h 163"/>
              <a:gd name="T62" fmla="*/ 2 w 163"/>
              <a:gd name="T63" fmla="*/ 8 h 163"/>
              <a:gd name="T64" fmla="*/ 1 w 163"/>
              <a:gd name="T65" fmla="*/ 11 h 163"/>
              <a:gd name="T66" fmla="*/ 1 w 163"/>
              <a:gd name="T67" fmla="*/ 12 h 163"/>
              <a:gd name="T68" fmla="*/ 0 w 163"/>
              <a:gd name="T69" fmla="*/ 15 h 163"/>
              <a:gd name="T70" fmla="*/ 30 w 163"/>
              <a:gd name="T71" fmla="*/ 50 h 163"/>
              <a:gd name="T72" fmla="*/ 77 w 163"/>
              <a:gd name="T73" fmla="*/ 57 h 163"/>
              <a:gd name="T74" fmla="*/ 62 w 163"/>
              <a:gd name="T75" fmla="*/ 71 h 163"/>
              <a:gd name="T76" fmla="*/ 21 w 163"/>
              <a:gd name="T77" fmla="*/ 49 h 163"/>
              <a:gd name="T78" fmla="*/ 9 w 163"/>
              <a:gd name="T79" fmla="*/ 49 h 163"/>
              <a:gd name="T80" fmla="*/ 9 w 163"/>
              <a:gd name="T81" fmla="*/ 15 h 163"/>
              <a:gd name="T82" fmla="*/ 10 w 163"/>
              <a:gd name="T83" fmla="*/ 12 h 163"/>
              <a:gd name="T84" fmla="*/ 14 w 163"/>
              <a:gd name="T85" fmla="*/ 9 h 163"/>
              <a:gd name="T86" fmla="*/ 48 w 163"/>
              <a:gd name="T87" fmla="*/ 9 h 163"/>
              <a:gd name="T88" fmla="*/ 71 w 163"/>
              <a:gd name="T89" fmla="*/ 6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3" h="163">
                <a:moveTo>
                  <a:pt x="148" y="100"/>
                </a:moveTo>
                <a:lnTo>
                  <a:pt x="148" y="100"/>
                </a:lnTo>
                <a:cubicBezTo>
                  <a:pt x="140" y="100"/>
                  <a:pt x="134" y="105"/>
                  <a:pt x="133" y="112"/>
                </a:cubicBezTo>
                <a:lnTo>
                  <a:pt x="106" y="85"/>
                </a:lnTo>
                <a:lnTo>
                  <a:pt x="106" y="85"/>
                </a:lnTo>
                <a:cubicBezTo>
                  <a:pt x="100" y="80"/>
                  <a:pt x="91" y="80"/>
                  <a:pt x="85" y="85"/>
                </a:cubicBezTo>
                <a:lnTo>
                  <a:pt x="85" y="85"/>
                </a:lnTo>
                <a:cubicBezTo>
                  <a:pt x="80" y="91"/>
                  <a:pt x="80" y="100"/>
                  <a:pt x="85" y="106"/>
                </a:cubicBezTo>
                <a:lnTo>
                  <a:pt x="112" y="133"/>
                </a:lnTo>
                <a:lnTo>
                  <a:pt x="112" y="133"/>
                </a:lnTo>
                <a:cubicBezTo>
                  <a:pt x="94" y="135"/>
                  <a:pt x="96" y="162"/>
                  <a:pt x="114" y="162"/>
                </a:cubicBezTo>
                <a:lnTo>
                  <a:pt x="114" y="162"/>
                </a:lnTo>
                <a:lnTo>
                  <a:pt x="148" y="162"/>
                </a:lnTo>
                <a:lnTo>
                  <a:pt x="148" y="162"/>
                </a:lnTo>
                <a:cubicBezTo>
                  <a:pt x="149" y="162"/>
                  <a:pt x="150" y="162"/>
                  <a:pt x="150" y="162"/>
                </a:cubicBezTo>
                <a:lnTo>
                  <a:pt x="150" y="162"/>
                </a:lnTo>
                <a:cubicBezTo>
                  <a:pt x="151" y="162"/>
                  <a:pt x="151" y="162"/>
                  <a:pt x="152" y="161"/>
                </a:cubicBezTo>
                <a:lnTo>
                  <a:pt x="152" y="161"/>
                </a:lnTo>
                <a:lnTo>
                  <a:pt x="153" y="161"/>
                </a:lnTo>
                <a:lnTo>
                  <a:pt x="153" y="161"/>
                </a:lnTo>
                <a:cubicBezTo>
                  <a:pt x="154" y="161"/>
                  <a:pt x="154" y="161"/>
                  <a:pt x="154" y="161"/>
                </a:cubicBezTo>
                <a:lnTo>
                  <a:pt x="155" y="161"/>
                </a:lnTo>
                <a:lnTo>
                  <a:pt x="155" y="161"/>
                </a:lnTo>
                <a:cubicBezTo>
                  <a:pt x="155" y="160"/>
                  <a:pt x="155" y="160"/>
                  <a:pt x="156" y="160"/>
                </a:cubicBezTo>
                <a:lnTo>
                  <a:pt x="156" y="160"/>
                </a:lnTo>
                <a:cubicBezTo>
                  <a:pt x="156" y="160"/>
                  <a:pt x="157" y="159"/>
                  <a:pt x="158" y="158"/>
                </a:cubicBezTo>
                <a:lnTo>
                  <a:pt x="158" y="158"/>
                </a:lnTo>
                <a:lnTo>
                  <a:pt x="158" y="158"/>
                </a:lnTo>
                <a:cubicBezTo>
                  <a:pt x="159" y="157"/>
                  <a:pt x="159" y="157"/>
                  <a:pt x="160" y="156"/>
                </a:cubicBezTo>
                <a:lnTo>
                  <a:pt x="160" y="156"/>
                </a:lnTo>
                <a:cubicBezTo>
                  <a:pt x="160" y="155"/>
                  <a:pt x="160" y="155"/>
                  <a:pt x="160" y="155"/>
                </a:cubicBezTo>
                <a:lnTo>
                  <a:pt x="160" y="155"/>
                </a:lnTo>
                <a:cubicBezTo>
                  <a:pt x="161" y="154"/>
                  <a:pt x="161" y="154"/>
                  <a:pt x="161" y="153"/>
                </a:cubicBezTo>
                <a:lnTo>
                  <a:pt x="161" y="153"/>
                </a:lnTo>
                <a:cubicBezTo>
                  <a:pt x="161" y="153"/>
                  <a:pt x="161" y="152"/>
                  <a:pt x="162" y="152"/>
                </a:cubicBezTo>
                <a:lnTo>
                  <a:pt x="162" y="152"/>
                </a:lnTo>
                <a:cubicBezTo>
                  <a:pt x="162" y="151"/>
                  <a:pt x="162" y="151"/>
                  <a:pt x="162" y="150"/>
                </a:cubicBezTo>
                <a:lnTo>
                  <a:pt x="162" y="150"/>
                </a:lnTo>
                <a:cubicBezTo>
                  <a:pt x="162" y="149"/>
                  <a:pt x="162" y="149"/>
                  <a:pt x="162" y="148"/>
                </a:cubicBezTo>
                <a:lnTo>
                  <a:pt x="162" y="114"/>
                </a:lnTo>
                <a:lnTo>
                  <a:pt x="162" y="114"/>
                </a:lnTo>
                <a:cubicBezTo>
                  <a:pt x="162" y="106"/>
                  <a:pt x="156" y="100"/>
                  <a:pt x="148" y="100"/>
                </a:cubicBezTo>
                <a:close/>
                <a:moveTo>
                  <a:pt x="154" y="148"/>
                </a:moveTo>
                <a:lnTo>
                  <a:pt x="154" y="148"/>
                </a:lnTo>
                <a:lnTo>
                  <a:pt x="154" y="149"/>
                </a:lnTo>
                <a:lnTo>
                  <a:pt x="153" y="151"/>
                </a:lnTo>
                <a:lnTo>
                  <a:pt x="153" y="151"/>
                </a:lnTo>
                <a:cubicBezTo>
                  <a:pt x="153" y="152"/>
                  <a:pt x="152" y="152"/>
                  <a:pt x="152" y="152"/>
                </a:cubicBezTo>
                <a:lnTo>
                  <a:pt x="152" y="152"/>
                </a:lnTo>
                <a:lnTo>
                  <a:pt x="152" y="152"/>
                </a:lnTo>
                <a:lnTo>
                  <a:pt x="151" y="153"/>
                </a:lnTo>
                <a:lnTo>
                  <a:pt x="149" y="154"/>
                </a:lnTo>
                <a:lnTo>
                  <a:pt x="149" y="154"/>
                </a:lnTo>
                <a:cubicBezTo>
                  <a:pt x="148" y="154"/>
                  <a:pt x="148" y="154"/>
                  <a:pt x="148" y="154"/>
                </a:cubicBezTo>
                <a:lnTo>
                  <a:pt x="114" y="154"/>
                </a:lnTo>
                <a:lnTo>
                  <a:pt x="114" y="158"/>
                </a:lnTo>
                <a:lnTo>
                  <a:pt x="114" y="154"/>
                </a:lnTo>
                <a:lnTo>
                  <a:pt x="114" y="154"/>
                </a:lnTo>
                <a:cubicBezTo>
                  <a:pt x="109" y="154"/>
                  <a:pt x="106" y="147"/>
                  <a:pt x="110" y="143"/>
                </a:cubicBezTo>
                <a:lnTo>
                  <a:pt x="110" y="143"/>
                </a:lnTo>
                <a:cubicBezTo>
                  <a:pt x="111" y="142"/>
                  <a:pt x="112" y="141"/>
                  <a:pt x="114" y="141"/>
                </a:cubicBezTo>
                <a:lnTo>
                  <a:pt x="133" y="141"/>
                </a:lnTo>
                <a:lnTo>
                  <a:pt x="91" y="100"/>
                </a:lnTo>
                <a:lnTo>
                  <a:pt x="91" y="100"/>
                </a:lnTo>
                <a:cubicBezTo>
                  <a:pt x="89" y="98"/>
                  <a:pt x="89" y="94"/>
                  <a:pt x="91" y="91"/>
                </a:cubicBezTo>
                <a:lnTo>
                  <a:pt x="91" y="91"/>
                </a:lnTo>
                <a:cubicBezTo>
                  <a:pt x="94" y="89"/>
                  <a:pt x="97" y="89"/>
                  <a:pt x="100" y="91"/>
                </a:cubicBezTo>
                <a:lnTo>
                  <a:pt x="141" y="132"/>
                </a:lnTo>
                <a:lnTo>
                  <a:pt x="141" y="114"/>
                </a:lnTo>
                <a:lnTo>
                  <a:pt x="141" y="114"/>
                </a:lnTo>
                <a:cubicBezTo>
                  <a:pt x="141" y="106"/>
                  <a:pt x="154" y="106"/>
                  <a:pt x="154" y="114"/>
                </a:cubicBezTo>
                <a:lnTo>
                  <a:pt x="154" y="148"/>
                </a:lnTo>
                <a:close/>
                <a:moveTo>
                  <a:pt x="77" y="57"/>
                </a:moveTo>
                <a:lnTo>
                  <a:pt x="50" y="29"/>
                </a:lnTo>
                <a:lnTo>
                  <a:pt x="50" y="29"/>
                </a:lnTo>
                <a:cubicBezTo>
                  <a:pt x="68" y="27"/>
                  <a:pt x="67" y="0"/>
                  <a:pt x="48" y="0"/>
                </a:cubicBezTo>
                <a:lnTo>
                  <a:pt x="14" y="0"/>
                </a:lnTo>
                <a:lnTo>
                  <a:pt x="14" y="0"/>
                </a:lnTo>
                <a:lnTo>
                  <a:pt x="14" y="0"/>
                </a:lnTo>
                <a:cubicBezTo>
                  <a:pt x="13" y="0"/>
                  <a:pt x="13" y="1"/>
                  <a:pt x="12" y="1"/>
                </a:cubicBezTo>
                <a:lnTo>
                  <a:pt x="12" y="1"/>
                </a:lnTo>
                <a:cubicBezTo>
                  <a:pt x="12" y="1"/>
                  <a:pt x="12" y="1"/>
                  <a:pt x="11" y="1"/>
                </a:cubicBezTo>
                <a:lnTo>
                  <a:pt x="11" y="1"/>
                </a:lnTo>
                <a:lnTo>
                  <a:pt x="11" y="1"/>
                </a:lnTo>
                <a:cubicBezTo>
                  <a:pt x="10" y="1"/>
                  <a:pt x="10" y="1"/>
                  <a:pt x="9" y="2"/>
                </a:cubicBezTo>
                <a:lnTo>
                  <a:pt x="9" y="2"/>
                </a:lnTo>
                <a:cubicBezTo>
                  <a:pt x="9" y="2"/>
                  <a:pt x="9" y="2"/>
                  <a:pt x="8" y="2"/>
                </a:cubicBezTo>
                <a:lnTo>
                  <a:pt x="8" y="2"/>
                </a:lnTo>
                <a:lnTo>
                  <a:pt x="8" y="2"/>
                </a:lnTo>
                <a:lnTo>
                  <a:pt x="7" y="3"/>
                </a:lnTo>
                <a:lnTo>
                  <a:pt x="7" y="3"/>
                </a:lnTo>
                <a:cubicBezTo>
                  <a:pt x="5" y="4"/>
                  <a:pt x="4" y="5"/>
                  <a:pt x="3" y="7"/>
                </a:cubicBezTo>
                <a:lnTo>
                  <a:pt x="3" y="7"/>
                </a:lnTo>
                <a:cubicBezTo>
                  <a:pt x="3" y="7"/>
                  <a:pt x="3" y="7"/>
                  <a:pt x="2" y="8"/>
                </a:cubicBezTo>
                <a:lnTo>
                  <a:pt x="2" y="8"/>
                </a:lnTo>
                <a:lnTo>
                  <a:pt x="2" y="8"/>
                </a:lnTo>
                <a:cubicBezTo>
                  <a:pt x="2" y="9"/>
                  <a:pt x="2" y="9"/>
                  <a:pt x="2" y="9"/>
                </a:cubicBezTo>
                <a:lnTo>
                  <a:pt x="2" y="9"/>
                </a:lnTo>
                <a:cubicBezTo>
                  <a:pt x="1" y="10"/>
                  <a:pt x="1" y="10"/>
                  <a:pt x="1" y="11"/>
                </a:cubicBezTo>
                <a:lnTo>
                  <a:pt x="1" y="11"/>
                </a:lnTo>
                <a:lnTo>
                  <a:pt x="1" y="11"/>
                </a:lnTo>
                <a:lnTo>
                  <a:pt x="1" y="12"/>
                </a:lnTo>
                <a:lnTo>
                  <a:pt x="1" y="12"/>
                </a:lnTo>
                <a:cubicBezTo>
                  <a:pt x="1" y="13"/>
                  <a:pt x="1" y="14"/>
                  <a:pt x="1" y="14"/>
                </a:cubicBezTo>
                <a:lnTo>
                  <a:pt x="0" y="15"/>
                </a:lnTo>
                <a:lnTo>
                  <a:pt x="0" y="49"/>
                </a:lnTo>
                <a:lnTo>
                  <a:pt x="0" y="49"/>
                </a:lnTo>
                <a:cubicBezTo>
                  <a:pt x="0" y="67"/>
                  <a:pt x="27" y="69"/>
                  <a:pt x="30" y="50"/>
                </a:cubicBezTo>
                <a:lnTo>
                  <a:pt x="57" y="77"/>
                </a:lnTo>
                <a:lnTo>
                  <a:pt x="57" y="77"/>
                </a:lnTo>
                <a:cubicBezTo>
                  <a:pt x="70" y="91"/>
                  <a:pt x="91" y="71"/>
                  <a:pt x="77" y="57"/>
                </a:cubicBezTo>
                <a:close/>
                <a:moveTo>
                  <a:pt x="71" y="71"/>
                </a:moveTo>
                <a:lnTo>
                  <a:pt x="71" y="71"/>
                </a:lnTo>
                <a:cubicBezTo>
                  <a:pt x="69" y="74"/>
                  <a:pt x="65" y="74"/>
                  <a:pt x="62" y="71"/>
                </a:cubicBezTo>
                <a:lnTo>
                  <a:pt x="21" y="30"/>
                </a:lnTo>
                <a:lnTo>
                  <a:pt x="21" y="49"/>
                </a:lnTo>
                <a:lnTo>
                  <a:pt x="21" y="49"/>
                </a:lnTo>
                <a:cubicBezTo>
                  <a:pt x="21" y="52"/>
                  <a:pt x="19" y="55"/>
                  <a:pt x="15" y="55"/>
                </a:cubicBezTo>
                <a:lnTo>
                  <a:pt x="15" y="55"/>
                </a:lnTo>
                <a:cubicBezTo>
                  <a:pt x="12" y="55"/>
                  <a:pt x="9" y="52"/>
                  <a:pt x="9" y="49"/>
                </a:cubicBezTo>
                <a:lnTo>
                  <a:pt x="9" y="15"/>
                </a:lnTo>
                <a:lnTo>
                  <a:pt x="9" y="15"/>
                </a:lnTo>
                <a:lnTo>
                  <a:pt x="9" y="15"/>
                </a:lnTo>
                <a:cubicBezTo>
                  <a:pt x="9" y="14"/>
                  <a:pt x="9" y="14"/>
                  <a:pt x="9" y="14"/>
                </a:cubicBezTo>
                <a:lnTo>
                  <a:pt x="10" y="12"/>
                </a:lnTo>
                <a:lnTo>
                  <a:pt x="10" y="12"/>
                </a:lnTo>
                <a:cubicBezTo>
                  <a:pt x="10" y="11"/>
                  <a:pt x="11" y="11"/>
                  <a:pt x="12" y="10"/>
                </a:cubicBezTo>
                <a:lnTo>
                  <a:pt x="14" y="9"/>
                </a:lnTo>
                <a:lnTo>
                  <a:pt x="14" y="9"/>
                </a:lnTo>
                <a:lnTo>
                  <a:pt x="15" y="9"/>
                </a:lnTo>
                <a:lnTo>
                  <a:pt x="48" y="9"/>
                </a:lnTo>
                <a:lnTo>
                  <a:pt x="48" y="9"/>
                </a:lnTo>
                <a:cubicBezTo>
                  <a:pt x="57" y="9"/>
                  <a:pt x="57" y="21"/>
                  <a:pt x="48" y="21"/>
                </a:cubicBezTo>
                <a:lnTo>
                  <a:pt x="30" y="21"/>
                </a:lnTo>
                <a:lnTo>
                  <a:pt x="71" y="63"/>
                </a:lnTo>
                <a:lnTo>
                  <a:pt x="71" y="63"/>
                </a:lnTo>
                <a:cubicBezTo>
                  <a:pt x="74" y="65"/>
                  <a:pt x="74" y="69"/>
                  <a:pt x="71" y="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81546" y="3367269"/>
            <a:ext cx="228416" cy="93230"/>
          </a:xfrm>
          <a:custGeom>
            <a:avLst/>
            <a:gdLst>
              <a:gd name="T0" fmla="*/ 216 w 218"/>
              <a:gd name="T1" fmla="*/ 35 h 87"/>
              <a:gd name="T2" fmla="*/ 216 w 218"/>
              <a:gd name="T3" fmla="*/ 34 h 87"/>
              <a:gd name="T4" fmla="*/ 215 w 218"/>
              <a:gd name="T5" fmla="*/ 32 h 87"/>
              <a:gd name="T6" fmla="*/ 213 w 218"/>
              <a:gd name="T7" fmla="*/ 29 h 87"/>
              <a:gd name="T8" fmla="*/ 169 w 218"/>
              <a:gd name="T9" fmla="*/ 5 h 87"/>
              <a:gd name="T10" fmla="*/ 129 w 218"/>
              <a:gd name="T11" fmla="*/ 25 h 87"/>
              <a:gd name="T12" fmla="*/ 167 w 218"/>
              <a:gd name="T13" fmla="*/ 54 h 87"/>
              <a:gd name="T14" fmla="*/ 213 w 218"/>
              <a:gd name="T15" fmla="*/ 50 h 87"/>
              <a:gd name="T16" fmla="*/ 215 w 218"/>
              <a:gd name="T17" fmla="*/ 47 h 87"/>
              <a:gd name="T18" fmla="*/ 216 w 218"/>
              <a:gd name="T19" fmla="*/ 46 h 87"/>
              <a:gd name="T20" fmla="*/ 216 w 218"/>
              <a:gd name="T21" fmla="*/ 44 h 87"/>
              <a:gd name="T22" fmla="*/ 217 w 218"/>
              <a:gd name="T23" fmla="*/ 42 h 87"/>
              <a:gd name="T24" fmla="*/ 217 w 218"/>
              <a:gd name="T25" fmla="*/ 39 h 87"/>
              <a:gd name="T26" fmla="*/ 209 w 218"/>
              <a:gd name="T27" fmla="*/ 39 h 87"/>
              <a:gd name="T28" fmla="*/ 208 w 218"/>
              <a:gd name="T29" fmla="*/ 43 h 87"/>
              <a:gd name="T30" fmla="*/ 183 w 218"/>
              <a:gd name="T31" fmla="*/ 67 h 87"/>
              <a:gd name="T32" fmla="*/ 174 w 218"/>
              <a:gd name="T33" fmla="*/ 67 h 87"/>
              <a:gd name="T34" fmla="*/ 129 w 218"/>
              <a:gd name="T35" fmla="*/ 46 h 87"/>
              <a:gd name="T36" fmla="*/ 187 w 218"/>
              <a:gd name="T37" fmla="*/ 33 h 87"/>
              <a:gd name="T38" fmla="*/ 174 w 218"/>
              <a:gd name="T39" fmla="*/ 11 h 87"/>
              <a:gd name="T40" fmla="*/ 207 w 218"/>
              <a:gd name="T41" fmla="*/ 35 h 87"/>
              <a:gd name="T42" fmla="*/ 208 w 218"/>
              <a:gd name="T43" fmla="*/ 38 h 87"/>
              <a:gd name="T44" fmla="*/ 89 w 218"/>
              <a:gd name="T45" fmla="*/ 25 h 87"/>
              <a:gd name="T46" fmla="*/ 49 w 218"/>
              <a:gd name="T47" fmla="*/ 5 h 87"/>
              <a:gd name="T48" fmla="*/ 5 w 218"/>
              <a:gd name="T49" fmla="*/ 29 h 87"/>
              <a:gd name="T50" fmla="*/ 3 w 218"/>
              <a:gd name="T51" fmla="*/ 31 h 87"/>
              <a:gd name="T52" fmla="*/ 2 w 218"/>
              <a:gd name="T53" fmla="*/ 34 h 87"/>
              <a:gd name="T54" fmla="*/ 1 w 218"/>
              <a:gd name="T55" fmla="*/ 35 h 87"/>
              <a:gd name="T56" fmla="*/ 0 w 218"/>
              <a:gd name="T57" fmla="*/ 39 h 87"/>
              <a:gd name="T58" fmla="*/ 1 w 218"/>
              <a:gd name="T59" fmla="*/ 42 h 87"/>
              <a:gd name="T60" fmla="*/ 1 w 218"/>
              <a:gd name="T61" fmla="*/ 44 h 87"/>
              <a:gd name="T62" fmla="*/ 2 w 218"/>
              <a:gd name="T63" fmla="*/ 46 h 87"/>
              <a:gd name="T64" fmla="*/ 3 w 218"/>
              <a:gd name="T65" fmla="*/ 47 h 87"/>
              <a:gd name="T66" fmla="*/ 28 w 218"/>
              <a:gd name="T67" fmla="*/ 73 h 87"/>
              <a:gd name="T68" fmla="*/ 89 w 218"/>
              <a:gd name="T69" fmla="*/ 54 h 87"/>
              <a:gd name="T70" fmla="*/ 30 w 218"/>
              <a:gd name="T71" fmla="*/ 46 h 87"/>
              <a:gd name="T72" fmla="*/ 43 w 218"/>
              <a:gd name="T73" fmla="*/ 67 h 87"/>
              <a:gd name="T74" fmla="*/ 11 w 218"/>
              <a:gd name="T75" fmla="*/ 44 h 87"/>
              <a:gd name="T76" fmla="*/ 9 w 218"/>
              <a:gd name="T77" fmla="*/ 41 h 87"/>
              <a:gd name="T78" fmla="*/ 9 w 218"/>
              <a:gd name="T79" fmla="*/ 39 h 87"/>
              <a:gd name="T80" fmla="*/ 9 w 218"/>
              <a:gd name="T81" fmla="*/ 38 h 87"/>
              <a:gd name="T82" fmla="*/ 10 w 218"/>
              <a:gd name="T83" fmla="*/ 36 h 87"/>
              <a:gd name="T84" fmla="*/ 11 w 218"/>
              <a:gd name="T85" fmla="*/ 35 h 87"/>
              <a:gd name="T86" fmla="*/ 43 w 218"/>
              <a:gd name="T87" fmla="*/ 11 h 87"/>
              <a:gd name="T88" fmla="*/ 30 w 218"/>
              <a:gd name="T89" fmla="*/ 33 h 87"/>
              <a:gd name="T90" fmla="*/ 89 w 218"/>
              <a:gd name="T91" fmla="*/ 46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18" h="87">
                <a:moveTo>
                  <a:pt x="217" y="37"/>
                </a:moveTo>
                <a:lnTo>
                  <a:pt x="217" y="37"/>
                </a:lnTo>
                <a:cubicBezTo>
                  <a:pt x="217" y="36"/>
                  <a:pt x="216" y="36"/>
                  <a:pt x="216" y="35"/>
                </a:cubicBezTo>
                <a:lnTo>
                  <a:pt x="216" y="35"/>
                </a:lnTo>
                <a:lnTo>
                  <a:pt x="216" y="34"/>
                </a:lnTo>
                <a:lnTo>
                  <a:pt x="216" y="34"/>
                </a:lnTo>
                <a:cubicBezTo>
                  <a:pt x="216" y="33"/>
                  <a:pt x="216" y="33"/>
                  <a:pt x="216" y="33"/>
                </a:cubicBezTo>
                <a:lnTo>
                  <a:pt x="215" y="32"/>
                </a:lnTo>
                <a:lnTo>
                  <a:pt x="215" y="32"/>
                </a:lnTo>
                <a:cubicBezTo>
                  <a:pt x="215" y="32"/>
                  <a:pt x="215" y="32"/>
                  <a:pt x="215" y="31"/>
                </a:cubicBezTo>
                <a:lnTo>
                  <a:pt x="215" y="31"/>
                </a:lnTo>
                <a:cubicBezTo>
                  <a:pt x="214" y="30"/>
                  <a:pt x="213" y="30"/>
                  <a:pt x="213" y="29"/>
                </a:cubicBezTo>
                <a:lnTo>
                  <a:pt x="189" y="5"/>
                </a:lnTo>
                <a:lnTo>
                  <a:pt x="189" y="5"/>
                </a:lnTo>
                <a:cubicBezTo>
                  <a:pt x="183" y="0"/>
                  <a:pt x="174" y="0"/>
                  <a:pt x="169" y="5"/>
                </a:cubicBezTo>
                <a:lnTo>
                  <a:pt x="169" y="5"/>
                </a:lnTo>
                <a:cubicBezTo>
                  <a:pt x="163" y="11"/>
                  <a:pt x="163" y="19"/>
                  <a:pt x="167" y="25"/>
                </a:cubicBezTo>
                <a:lnTo>
                  <a:pt x="129" y="25"/>
                </a:lnTo>
                <a:lnTo>
                  <a:pt x="129" y="25"/>
                </a:lnTo>
                <a:cubicBezTo>
                  <a:pt x="110" y="25"/>
                  <a:pt x="110" y="54"/>
                  <a:pt x="129" y="54"/>
                </a:cubicBezTo>
                <a:lnTo>
                  <a:pt x="167" y="54"/>
                </a:lnTo>
                <a:lnTo>
                  <a:pt x="167" y="54"/>
                </a:lnTo>
                <a:cubicBezTo>
                  <a:pt x="156" y="68"/>
                  <a:pt x="176" y="86"/>
                  <a:pt x="189" y="73"/>
                </a:cubicBezTo>
                <a:lnTo>
                  <a:pt x="213" y="50"/>
                </a:lnTo>
                <a:lnTo>
                  <a:pt x="213" y="50"/>
                </a:lnTo>
                <a:cubicBezTo>
                  <a:pt x="213" y="49"/>
                  <a:pt x="214" y="48"/>
                  <a:pt x="215" y="47"/>
                </a:cubicBezTo>
                <a:lnTo>
                  <a:pt x="215" y="47"/>
                </a:lnTo>
                <a:lnTo>
                  <a:pt x="215" y="47"/>
                </a:lnTo>
                <a:lnTo>
                  <a:pt x="216" y="46"/>
                </a:lnTo>
                <a:lnTo>
                  <a:pt x="216" y="46"/>
                </a:lnTo>
                <a:lnTo>
                  <a:pt x="216" y="45"/>
                </a:lnTo>
                <a:lnTo>
                  <a:pt x="216" y="45"/>
                </a:lnTo>
                <a:lnTo>
                  <a:pt x="216" y="44"/>
                </a:lnTo>
                <a:lnTo>
                  <a:pt x="216" y="43"/>
                </a:lnTo>
                <a:lnTo>
                  <a:pt x="216" y="43"/>
                </a:lnTo>
                <a:cubicBezTo>
                  <a:pt x="216" y="43"/>
                  <a:pt x="217" y="43"/>
                  <a:pt x="217" y="42"/>
                </a:cubicBezTo>
                <a:lnTo>
                  <a:pt x="217" y="42"/>
                </a:lnTo>
                <a:cubicBezTo>
                  <a:pt x="217" y="41"/>
                  <a:pt x="217" y="41"/>
                  <a:pt x="217" y="40"/>
                </a:cubicBezTo>
                <a:lnTo>
                  <a:pt x="217" y="39"/>
                </a:lnTo>
                <a:lnTo>
                  <a:pt x="217" y="39"/>
                </a:lnTo>
                <a:cubicBezTo>
                  <a:pt x="217" y="38"/>
                  <a:pt x="217" y="37"/>
                  <a:pt x="217" y="37"/>
                </a:cubicBezTo>
                <a:close/>
                <a:moveTo>
                  <a:pt x="209" y="39"/>
                </a:moveTo>
                <a:lnTo>
                  <a:pt x="209" y="39"/>
                </a:lnTo>
                <a:cubicBezTo>
                  <a:pt x="209" y="40"/>
                  <a:pt x="209" y="40"/>
                  <a:pt x="208" y="41"/>
                </a:cubicBezTo>
                <a:lnTo>
                  <a:pt x="208" y="43"/>
                </a:lnTo>
                <a:lnTo>
                  <a:pt x="208" y="43"/>
                </a:lnTo>
                <a:cubicBezTo>
                  <a:pt x="207" y="43"/>
                  <a:pt x="207" y="43"/>
                  <a:pt x="207" y="44"/>
                </a:cubicBezTo>
                <a:lnTo>
                  <a:pt x="183" y="67"/>
                </a:lnTo>
                <a:lnTo>
                  <a:pt x="183" y="67"/>
                </a:lnTo>
                <a:cubicBezTo>
                  <a:pt x="181" y="70"/>
                  <a:pt x="177" y="70"/>
                  <a:pt x="174" y="67"/>
                </a:cubicBezTo>
                <a:lnTo>
                  <a:pt x="174" y="67"/>
                </a:lnTo>
                <a:cubicBezTo>
                  <a:pt x="172" y="65"/>
                  <a:pt x="172" y="61"/>
                  <a:pt x="174" y="58"/>
                </a:cubicBezTo>
                <a:lnTo>
                  <a:pt x="187" y="46"/>
                </a:lnTo>
                <a:lnTo>
                  <a:pt x="129" y="46"/>
                </a:lnTo>
                <a:lnTo>
                  <a:pt x="129" y="46"/>
                </a:lnTo>
                <a:cubicBezTo>
                  <a:pt x="121" y="46"/>
                  <a:pt x="121" y="33"/>
                  <a:pt x="129" y="33"/>
                </a:cubicBezTo>
                <a:lnTo>
                  <a:pt x="187" y="33"/>
                </a:lnTo>
                <a:lnTo>
                  <a:pt x="174" y="20"/>
                </a:lnTo>
                <a:lnTo>
                  <a:pt x="174" y="20"/>
                </a:lnTo>
                <a:cubicBezTo>
                  <a:pt x="172" y="18"/>
                  <a:pt x="172" y="14"/>
                  <a:pt x="174" y="11"/>
                </a:cubicBezTo>
                <a:lnTo>
                  <a:pt x="174" y="11"/>
                </a:lnTo>
                <a:cubicBezTo>
                  <a:pt x="177" y="9"/>
                  <a:pt x="181" y="9"/>
                  <a:pt x="183" y="11"/>
                </a:cubicBezTo>
                <a:lnTo>
                  <a:pt x="207" y="35"/>
                </a:lnTo>
                <a:lnTo>
                  <a:pt x="207" y="35"/>
                </a:lnTo>
                <a:cubicBezTo>
                  <a:pt x="207" y="35"/>
                  <a:pt x="207" y="36"/>
                  <a:pt x="208" y="36"/>
                </a:cubicBezTo>
                <a:lnTo>
                  <a:pt x="208" y="38"/>
                </a:lnTo>
                <a:lnTo>
                  <a:pt x="208" y="38"/>
                </a:lnTo>
                <a:cubicBezTo>
                  <a:pt x="209" y="38"/>
                  <a:pt x="209" y="39"/>
                  <a:pt x="209" y="39"/>
                </a:cubicBezTo>
                <a:close/>
                <a:moveTo>
                  <a:pt x="89" y="25"/>
                </a:moveTo>
                <a:lnTo>
                  <a:pt x="50" y="25"/>
                </a:lnTo>
                <a:lnTo>
                  <a:pt x="50" y="25"/>
                </a:lnTo>
                <a:cubicBezTo>
                  <a:pt x="55" y="19"/>
                  <a:pt x="54" y="11"/>
                  <a:pt x="49" y="5"/>
                </a:cubicBezTo>
                <a:lnTo>
                  <a:pt x="49" y="5"/>
                </a:lnTo>
                <a:cubicBezTo>
                  <a:pt x="43" y="0"/>
                  <a:pt x="34" y="0"/>
                  <a:pt x="28" y="5"/>
                </a:cubicBezTo>
                <a:lnTo>
                  <a:pt x="5" y="29"/>
                </a:lnTo>
                <a:lnTo>
                  <a:pt x="5" y="29"/>
                </a:lnTo>
                <a:cubicBezTo>
                  <a:pt x="4" y="30"/>
                  <a:pt x="3" y="30"/>
                  <a:pt x="3" y="31"/>
                </a:cubicBezTo>
                <a:lnTo>
                  <a:pt x="3" y="31"/>
                </a:lnTo>
                <a:cubicBezTo>
                  <a:pt x="3" y="32"/>
                  <a:pt x="2" y="32"/>
                  <a:pt x="2" y="32"/>
                </a:cubicBezTo>
                <a:lnTo>
                  <a:pt x="2" y="32"/>
                </a:lnTo>
                <a:cubicBezTo>
                  <a:pt x="2" y="33"/>
                  <a:pt x="2" y="33"/>
                  <a:pt x="2" y="34"/>
                </a:cubicBezTo>
                <a:lnTo>
                  <a:pt x="2" y="34"/>
                </a:lnTo>
                <a:cubicBezTo>
                  <a:pt x="1" y="34"/>
                  <a:pt x="1" y="35"/>
                  <a:pt x="1" y="35"/>
                </a:cubicBezTo>
                <a:lnTo>
                  <a:pt x="1" y="35"/>
                </a:lnTo>
                <a:cubicBezTo>
                  <a:pt x="1" y="36"/>
                  <a:pt x="1" y="36"/>
                  <a:pt x="1" y="37"/>
                </a:cubicBezTo>
                <a:lnTo>
                  <a:pt x="1" y="37"/>
                </a:lnTo>
                <a:cubicBezTo>
                  <a:pt x="1" y="37"/>
                  <a:pt x="0" y="38"/>
                  <a:pt x="0" y="39"/>
                </a:cubicBezTo>
                <a:lnTo>
                  <a:pt x="0" y="39"/>
                </a:lnTo>
                <a:lnTo>
                  <a:pt x="0" y="39"/>
                </a:lnTo>
                <a:cubicBezTo>
                  <a:pt x="0" y="40"/>
                  <a:pt x="1" y="41"/>
                  <a:pt x="1" y="42"/>
                </a:cubicBezTo>
                <a:lnTo>
                  <a:pt x="1" y="42"/>
                </a:lnTo>
                <a:cubicBezTo>
                  <a:pt x="1" y="43"/>
                  <a:pt x="1" y="43"/>
                  <a:pt x="1" y="44"/>
                </a:cubicBezTo>
                <a:lnTo>
                  <a:pt x="1" y="44"/>
                </a:lnTo>
                <a:cubicBezTo>
                  <a:pt x="1" y="44"/>
                  <a:pt x="1" y="45"/>
                  <a:pt x="2" y="45"/>
                </a:cubicBezTo>
                <a:lnTo>
                  <a:pt x="2" y="45"/>
                </a:lnTo>
                <a:lnTo>
                  <a:pt x="2" y="46"/>
                </a:lnTo>
                <a:lnTo>
                  <a:pt x="2" y="46"/>
                </a:lnTo>
                <a:cubicBezTo>
                  <a:pt x="2" y="47"/>
                  <a:pt x="3" y="47"/>
                  <a:pt x="3" y="47"/>
                </a:cubicBezTo>
                <a:lnTo>
                  <a:pt x="3" y="47"/>
                </a:lnTo>
                <a:cubicBezTo>
                  <a:pt x="3" y="48"/>
                  <a:pt x="4" y="49"/>
                  <a:pt x="5" y="50"/>
                </a:cubicBezTo>
                <a:lnTo>
                  <a:pt x="28" y="73"/>
                </a:lnTo>
                <a:lnTo>
                  <a:pt x="28" y="73"/>
                </a:lnTo>
                <a:cubicBezTo>
                  <a:pt x="41" y="86"/>
                  <a:pt x="61" y="68"/>
                  <a:pt x="50" y="54"/>
                </a:cubicBezTo>
                <a:lnTo>
                  <a:pt x="89" y="54"/>
                </a:lnTo>
                <a:lnTo>
                  <a:pt x="89" y="54"/>
                </a:lnTo>
                <a:cubicBezTo>
                  <a:pt x="108" y="54"/>
                  <a:pt x="108" y="25"/>
                  <a:pt x="89" y="25"/>
                </a:cubicBezTo>
                <a:close/>
                <a:moveTo>
                  <a:pt x="89" y="46"/>
                </a:moveTo>
                <a:lnTo>
                  <a:pt x="30" y="46"/>
                </a:lnTo>
                <a:lnTo>
                  <a:pt x="43" y="58"/>
                </a:lnTo>
                <a:lnTo>
                  <a:pt x="43" y="58"/>
                </a:lnTo>
                <a:cubicBezTo>
                  <a:pt x="46" y="61"/>
                  <a:pt x="46" y="65"/>
                  <a:pt x="43" y="67"/>
                </a:cubicBezTo>
                <a:lnTo>
                  <a:pt x="43" y="67"/>
                </a:lnTo>
                <a:cubicBezTo>
                  <a:pt x="40" y="70"/>
                  <a:pt x="37" y="70"/>
                  <a:pt x="34" y="67"/>
                </a:cubicBezTo>
                <a:lnTo>
                  <a:pt x="11" y="44"/>
                </a:lnTo>
                <a:lnTo>
                  <a:pt x="11" y="44"/>
                </a:lnTo>
                <a:cubicBezTo>
                  <a:pt x="10" y="43"/>
                  <a:pt x="10" y="43"/>
                  <a:pt x="10" y="43"/>
                </a:cubicBezTo>
                <a:lnTo>
                  <a:pt x="9" y="41"/>
                </a:lnTo>
                <a:lnTo>
                  <a:pt x="9" y="41"/>
                </a:lnTo>
                <a:cubicBezTo>
                  <a:pt x="9" y="40"/>
                  <a:pt x="9" y="40"/>
                  <a:pt x="9" y="40"/>
                </a:cubicBezTo>
                <a:lnTo>
                  <a:pt x="9" y="39"/>
                </a:lnTo>
                <a:lnTo>
                  <a:pt x="9" y="39"/>
                </a:lnTo>
                <a:cubicBezTo>
                  <a:pt x="9" y="39"/>
                  <a:pt x="9" y="39"/>
                  <a:pt x="9" y="38"/>
                </a:cubicBezTo>
                <a:lnTo>
                  <a:pt x="9" y="38"/>
                </a:lnTo>
                <a:lnTo>
                  <a:pt x="9" y="37"/>
                </a:lnTo>
                <a:lnTo>
                  <a:pt x="9" y="37"/>
                </a:lnTo>
                <a:cubicBezTo>
                  <a:pt x="9" y="37"/>
                  <a:pt x="9" y="37"/>
                  <a:pt x="10" y="36"/>
                </a:cubicBezTo>
                <a:lnTo>
                  <a:pt x="10" y="36"/>
                </a:lnTo>
                <a:lnTo>
                  <a:pt x="10" y="36"/>
                </a:lnTo>
                <a:cubicBezTo>
                  <a:pt x="10" y="36"/>
                  <a:pt x="10" y="35"/>
                  <a:pt x="11" y="35"/>
                </a:cubicBezTo>
                <a:lnTo>
                  <a:pt x="34" y="11"/>
                </a:lnTo>
                <a:lnTo>
                  <a:pt x="34" y="11"/>
                </a:lnTo>
                <a:cubicBezTo>
                  <a:pt x="37" y="9"/>
                  <a:pt x="40" y="9"/>
                  <a:pt x="43" y="11"/>
                </a:cubicBezTo>
                <a:lnTo>
                  <a:pt x="43" y="11"/>
                </a:lnTo>
                <a:cubicBezTo>
                  <a:pt x="46" y="14"/>
                  <a:pt x="46" y="18"/>
                  <a:pt x="43" y="20"/>
                </a:cubicBezTo>
                <a:lnTo>
                  <a:pt x="30" y="33"/>
                </a:lnTo>
                <a:lnTo>
                  <a:pt x="89" y="33"/>
                </a:lnTo>
                <a:lnTo>
                  <a:pt x="89" y="33"/>
                </a:lnTo>
                <a:cubicBezTo>
                  <a:pt x="97" y="33"/>
                  <a:pt x="97" y="46"/>
                  <a:pt x="89" y="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16078" y="3320654"/>
            <a:ext cx="181799" cy="181798"/>
          </a:xfrm>
          <a:custGeom>
            <a:avLst/>
            <a:gdLst>
              <a:gd name="T0" fmla="*/ 90 w 172"/>
              <a:gd name="T1" fmla="*/ 91 h 174"/>
              <a:gd name="T2" fmla="*/ 89 w 172"/>
              <a:gd name="T3" fmla="*/ 90 h 174"/>
              <a:gd name="T4" fmla="*/ 87 w 172"/>
              <a:gd name="T5" fmla="*/ 87 h 174"/>
              <a:gd name="T6" fmla="*/ 86 w 172"/>
              <a:gd name="T7" fmla="*/ 86 h 174"/>
              <a:gd name="T8" fmla="*/ 84 w 172"/>
              <a:gd name="T9" fmla="*/ 85 h 174"/>
              <a:gd name="T10" fmla="*/ 83 w 172"/>
              <a:gd name="T11" fmla="*/ 84 h 174"/>
              <a:gd name="T12" fmla="*/ 80 w 172"/>
              <a:gd name="T13" fmla="*/ 83 h 174"/>
              <a:gd name="T14" fmla="*/ 79 w 172"/>
              <a:gd name="T15" fmla="*/ 82 h 174"/>
              <a:gd name="T16" fmla="*/ 43 w 172"/>
              <a:gd name="T17" fmla="*/ 82 h 174"/>
              <a:gd name="T18" fmla="*/ 14 w 172"/>
              <a:gd name="T19" fmla="*/ 138 h 174"/>
              <a:gd name="T20" fmla="*/ 62 w 172"/>
              <a:gd name="T21" fmla="*/ 132 h 174"/>
              <a:gd name="T22" fmla="*/ 76 w 172"/>
              <a:gd name="T23" fmla="*/ 145 h 174"/>
              <a:gd name="T24" fmla="*/ 91 w 172"/>
              <a:gd name="T25" fmla="*/ 97 h 174"/>
              <a:gd name="T26" fmla="*/ 90 w 172"/>
              <a:gd name="T27" fmla="*/ 92 h 174"/>
              <a:gd name="T28" fmla="*/ 76 w 172"/>
              <a:gd name="T29" fmla="*/ 136 h 174"/>
              <a:gd name="T30" fmla="*/ 70 w 172"/>
              <a:gd name="T31" fmla="*/ 112 h 174"/>
              <a:gd name="T32" fmla="*/ 20 w 172"/>
              <a:gd name="T33" fmla="*/ 153 h 174"/>
              <a:gd name="T34" fmla="*/ 61 w 172"/>
              <a:gd name="T35" fmla="*/ 103 h 174"/>
              <a:gd name="T36" fmla="*/ 36 w 172"/>
              <a:gd name="T37" fmla="*/ 97 h 174"/>
              <a:gd name="T38" fmla="*/ 76 w 172"/>
              <a:gd name="T39" fmla="*/ 90 h 174"/>
              <a:gd name="T40" fmla="*/ 80 w 172"/>
              <a:gd name="T41" fmla="*/ 92 h 174"/>
              <a:gd name="T42" fmla="*/ 81 w 172"/>
              <a:gd name="T43" fmla="*/ 92 h 174"/>
              <a:gd name="T44" fmla="*/ 82 w 172"/>
              <a:gd name="T45" fmla="*/ 95 h 174"/>
              <a:gd name="T46" fmla="*/ 82 w 172"/>
              <a:gd name="T47" fmla="*/ 130 h 174"/>
              <a:gd name="T48" fmla="*/ 167 w 172"/>
              <a:gd name="T49" fmla="*/ 6 h 174"/>
              <a:gd name="T50" fmla="*/ 119 w 172"/>
              <a:gd name="T51" fmla="*/ 33 h 174"/>
              <a:gd name="T52" fmla="*/ 90 w 172"/>
              <a:gd name="T53" fmla="*/ 68 h 174"/>
              <a:gd name="T54" fmla="*/ 91 w 172"/>
              <a:gd name="T55" fmla="*/ 71 h 174"/>
              <a:gd name="T56" fmla="*/ 91 w 172"/>
              <a:gd name="T57" fmla="*/ 72 h 174"/>
              <a:gd name="T58" fmla="*/ 92 w 172"/>
              <a:gd name="T59" fmla="*/ 75 h 174"/>
              <a:gd name="T60" fmla="*/ 93 w 172"/>
              <a:gd name="T61" fmla="*/ 76 h 174"/>
              <a:gd name="T62" fmla="*/ 97 w 172"/>
              <a:gd name="T63" fmla="*/ 80 h 174"/>
              <a:gd name="T64" fmla="*/ 98 w 172"/>
              <a:gd name="T65" fmla="*/ 81 h 174"/>
              <a:gd name="T66" fmla="*/ 101 w 172"/>
              <a:gd name="T67" fmla="*/ 82 h 174"/>
              <a:gd name="T68" fmla="*/ 102 w 172"/>
              <a:gd name="T69" fmla="*/ 82 h 174"/>
              <a:gd name="T70" fmla="*/ 105 w 172"/>
              <a:gd name="T71" fmla="*/ 83 h 174"/>
              <a:gd name="T72" fmla="*/ 138 w 172"/>
              <a:gd name="T73" fmla="*/ 83 h 174"/>
              <a:gd name="T74" fmla="*/ 167 w 172"/>
              <a:gd name="T75" fmla="*/ 27 h 174"/>
              <a:gd name="T76" fmla="*/ 120 w 172"/>
              <a:gd name="T77" fmla="*/ 62 h 174"/>
              <a:gd name="T78" fmla="*/ 138 w 172"/>
              <a:gd name="T79" fmla="*/ 74 h 174"/>
              <a:gd name="T80" fmla="*/ 105 w 172"/>
              <a:gd name="T81" fmla="*/ 74 h 174"/>
              <a:gd name="T82" fmla="*/ 101 w 172"/>
              <a:gd name="T83" fmla="*/ 73 h 174"/>
              <a:gd name="T84" fmla="*/ 99 w 172"/>
              <a:gd name="T85" fmla="*/ 69 h 174"/>
              <a:gd name="T86" fmla="*/ 99 w 172"/>
              <a:gd name="T87" fmla="*/ 68 h 174"/>
              <a:gd name="T88" fmla="*/ 111 w 172"/>
              <a:gd name="T89" fmla="*/ 35 h 174"/>
              <a:gd name="T90" fmla="*/ 152 w 172"/>
              <a:gd name="T91" fmla="*/ 12 h 174"/>
              <a:gd name="T92" fmla="*/ 161 w 172"/>
              <a:gd name="T93" fmla="*/ 21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2" h="174">
                <a:moveTo>
                  <a:pt x="90" y="92"/>
                </a:moveTo>
                <a:lnTo>
                  <a:pt x="90" y="92"/>
                </a:lnTo>
                <a:cubicBezTo>
                  <a:pt x="90" y="92"/>
                  <a:pt x="90" y="92"/>
                  <a:pt x="90" y="91"/>
                </a:cubicBezTo>
                <a:lnTo>
                  <a:pt x="90" y="91"/>
                </a:lnTo>
                <a:cubicBezTo>
                  <a:pt x="89" y="91"/>
                  <a:pt x="89" y="90"/>
                  <a:pt x="89" y="90"/>
                </a:cubicBezTo>
                <a:lnTo>
                  <a:pt x="89" y="90"/>
                </a:lnTo>
                <a:cubicBezTo>
                  <a:pt x="89" y="89"/>
                  <a:pt x="88" y="89"/>
                  <a:pt x="88" y="89"/>
                </a:cubicBezTo>
                <a:lnTo>
                  <a:pt x="88" y="89"/>
                </a:lnTo>
                <a:cubicBezTo>
                  <a:pt x="88" y="88"/>
                  <a:pt x="87" y="87"/>
                  <a:pt x="87" y="87"/>
                </a:cubicBezTo>
                <a:lnTo>
                  <a:pt x="87" y="86"/>
                </a:lnTo>
                <a:lnTo>
                  <a:pt x="86" y="86"/>
                </a:lnTo>
                <a:lnTo>
                  <a:pt x="86" y="86"/>
                </a:lnTo>
                <a:lnTo>
                  <a:pt x="86" y="86"/>
                </a:lnTo>
                <a:cubicBezTo>
                  <a:pt x="86" y="86"/>
                  <a:pt x="85" y="85"/>
                  <a:pt x="84" y="85"/>
                </a:cubicBezTo>
                <a:lnTo>
                  <a:pt x="84" y="85"/>
                </a:lnTo>
                <a:cubicBezTo>
                  <a:pt x="84" y="84"/>
                  <a:pt x="84" y="84"/>
                  <a:pt x="83" y="84"/>
                </a:cubicBezTo>
                <a:lnTo>
                  <a:pt x="83" y="84"/>
                </a:lnTo>
                <a:lnTo>
                  <a:pt x="83" y="84"/>
                </a:lnTo>
                <a:cubicBezTo>
                  <a:pt x="82" y="84"/>
                  <a:pt x="82" y="83"/>
                  <a:pt x="82" y="83"/>
                </a:cubicBezTo>
                <a:lnTo>
                  <a:pt x="82" y="83"/>
                </a:lnTo>
                <a:cubicBezTo>
                  <a:pt x="81" y="83"/>
                  <a:pt x="81" y="83"/>
                  <a:pt x="80" y="83"/>
                </a:cubicBezTo>
                <a:lnTo>
                  <a:pt x="80" y="83"/>
                </a:lnTo>
                <a:lnTo>
                  <a:pt x="79" y="82"/>
                </a:lnTo>
                <a:lnTo>
                  <a:pt x="79" y="82"/>
                </a:lnTo>
                <a:cubicBezTo>
                  <a:pt x="78" y="82"/>
                  <a:pt x="77" y="82"/>
                  <a:pt x="76" y="82"/>
                </a:cubicBezTo>
                <a:lnTo>
                  <a:pt x="76" y="82"/>
                </a:lnTo>
                <a:lnTo>
                  <a:pt x="43" y="82"/>
                </a:lnTo>
                <a:lnTo>
                  <a:pt x="43" y="82"/>
                </a:lnTo>
                <a:cubicBezTo>
                  <a:pt x="24" y="82"/>
                  <a:pt x="23" y="109"/>
                  <a:pt x="41" y="111"/>
                </a:cubicBezTo>
                <a:lnTo>
                  <a:pt x="14" y="138"/>
                </a:lnTo>
                <a:lnTo>
                  <a:pt x="14" y="138"/>
                </a:lnTo>
                <a:cubicBezTo>
                  <a:pt x="0" y="152"/>
                  <a:pt x="21" y="173"/>
                  <a:pt x="34" y="159"/>
                </a:cubicBezTo>
                <a:lnTo>
                  <a:pt x="62" y="132"/>
                </a:lnTo>
                <a:lnTo>
                  <a:pt x="62" y="132"/>
                </a:lnTo>
                <a:cubicBezTo>
                  <a:pt x="63" y="139"/>
                  <a:pt x="69" y="145"/>
                  <a:pt x="76" y="145"/>
                </a:cubicBezTo>
                <a:lnTo>
                  <a:pt x="76" y="145"/>
                </a:lnTo>
                <a:cubicBezTo>
                  <a:pt x="84" y="145"/>
                  <a:pt x="91" y="138"/>
                  <a:pt x="91" y="130"/>
                </a:cubicBezTo>
                <a:lnTo>
                  <a:pt x="91" y="97"/>
                </a:lnTo>
                <a:lnTo>
                  <a:pt x="91" y="97"/>
                </a:lnTo>
                <a:cubicBezTo>
                  <a:pt x="91" y="96"/>
                  <a:pt x="91" y="95"/>
                  <a:pt x="90" y="94"/>
                </a:cubicBezTo>
                <a:lnTo>
                  <a:pt x="90" y="94"/>
                </a:lnTo>
                <a:cubicBezTo>
                  <a:pt x="90" y="93"/>
                  <a:pt x="90" y="93"/>
                  <a:pt x="90" y="92"/>
                </a:cubicBezTo>
                <a:close/>
                <a:moveTo>
                  <a:pt x="82" y="130"/>
                </a:moveTo>
                <a:lnTo>
                  <a:pt x="82" y="130"/>
                </a:lnTo>
                <a:cubicBezTo>
                  <a:pt x="82" y="133"/>
                  <a:pt x="80" y="136"/>
                  <a:pt x="76" y="136"/>
                </a:cubicBezTo>
                <a:lnTo>
                  <a:pt x="76" y="136"/>
                </a:lnTo>
                <a:cubicBezTo>
                  <a:pt x="72" y="136"/>
                  <a:pt x="70" y="133"/>
                  <a:pt x="70" y="130"/>
                </a:cubicBezTo>
                <a:lnTo>
                  <a:pt x="70" y="112"/>
                </a:lnTo>
                <a:lnTo>
                  <a:pt x="28" y="153"/>
                </a:lnTo>
                <a:lnTo>
                  <a:pt x="28" y="153"/>
                </a:lnTo>
                <a:cubicBezTo>
                  <a:pt x="26" y="156"/>
                  <a:pt x="22" y="156"/>
                  <a:pt x="20" y="153"/>
                </a:cubicBezTo>
                <a:lnTo>
                  <a:pt x="20" y="153"/>
                </a:lnTo>
                <a:cubicBezTo>
                  <a:pt x="17" y="150"/>
                  <a:pt x="17" y="147"/>
                  <a:pt x="20" y="144"/>
                </a:cubicBezTo>
                <a:lnTo>
                  <a:pt x="61" y="103"/>
                </a:lnTo>
                <a:lnTo>
                  <a:pt x="43" y="103"/>
                </a:lnTo>
                <a:lnTo>
                  <a:pt x="43" y="103"/>
                </a:lnTo>
                <a:cubicBezTo>
                  <a:pt x="39" y="103"/>
                  <a:pt x="36" y="100"/>
                  <a:pt x="36" y="97"/>
                </a:cubicBezTo>
                <a:lnTo>
                  <a:pt x="36" y="97"/>
                </a:lnTo>
                <a:cubicBezTo>
                  <a:pt x="36" y="93"/>
                  <a:pt x="39" y="90"/>
                  <a:pt x="43" y="90"/>
                </a:cubicBezTo>
                <a:lnTo>
                  <a:pt x="76" y="90"/>
                </a:lnTo>
                <a:lnTo>
                  <a:pt x="76" y="90"/>
                </a:lnTo>
                <a:cubicBezTo>
                  <a:pt x="77" y="90"/>
                  <a:pt x="77" y="91"/>
                  <a:pt x="77" y="91"/>
                </a:cubicBezTo>
                <a:lnTo>
                  <a:pt x="80" y="92"/>
                </a:lnTo>
                <a:lnTo>
                  <a:pt x="80" y="92"/>
                </a:lnTo>
                <a:lnTo>
                  <a:pt x="80" y="92"/>
                </a:lnTo>
                <a:lnTo>
                  <a:pt x="81" y="92"/>
                </a:lnTo>
                <a:lnTo>
                  <a:pt x="81" y="92"/>
                </a:lnTo>
                <a:cubicBezTo>
                  <a:pt x="81" y="93"/>
                  <a:pt x="81" y="93"/>
                  <a:pt x="81" y="93"/>
                </a:cubicBezTo>
                <a:lnTo>
                  <a:pt x="82" y="95"/>
                </a:lnTo>
                <a:lnTo>
                  <a:pt x="82" y="95"/>
                </a:lnTo>
                <a:cubicBezTo>
                  <a:pt x="82" y="96"/>
                  <a:pt x="82" y="96"/>
                  <a:pt x="82" y="97"/>
                </a:cubicBezTo>
                <a:lnTo>
                  <a:pt x="82" y="130"/>
                </a:lnTo>
                <a:close/>
                <a:moveTo>
                  <a:pt x="171" y="16"/>
                </a:moveTo>
                <a:lnTo>
                  <a:pt x="171" y="16"/>
                </a:lnTo>
                <a:cubicBezTo>
                  <a:pt x="171" y="12"/>
                  <a:pt x="170" y="8"/>
                  <a:pt x="167" y="6"/>
                </a:cubicBezTo>
                <a:lnTo>
                  <a:pt x="167" y="6"/>
                </a:lnTo>
                <a:cubicBezTo>
                  <a:pt x="161" y="0"/>
                  <a:pt x="152" y="0"/>
                  <a:pt x="146" y="6"/>
                </a:cubicBezTo>
                <a:lnTo>
                  <a:pt x="119" y="33"/>
                </a:lnTo>
                <a:lnTo>
                  <a:pt x="119" y="33"/>
                </a:lnTo>
                <a:cubicBezTo>
                  <a:pt x="117" y="15"/>
                  <a:pt x="90" y="16"/>
                  <a:pt x="90" y="35"/>
                </a:cubicBezTo>
                <a:lnTo>
                  <a:pt x="90" y="68"/>
                </a:lnTo>
                <a:lnTo>
                  <a:pt x="90" y="68"/>
                </a:lnTo>
                <a:cubicBezTo>
                  <a:pt x="90" y="69"/>
                  <a:pt x="90" y="70"/>
                  <a:pt x="91" y="71"/>
                </a:cubicBezTo>
                <a:lnTo>
                  <a:pt x="91" y="71"/>
                </a:lnTo>
                <a:lnTo>
                  <a:pt x="91" y="72"/>
                </a:lnTo>
                <a:lnTo>
                  <a:pt x="91" y="72"/>
                </a:lnTo>
                <a:lnTo>
                  <a:pt x="91" y="72"/>
                </a:lnTo>
                <a:cubicBezTo>
                  <a:pt x="91" y="73"/>
                  <a:pt x="91" y="73"/>
                  <a:pt x="91" y="74"/>
                </a:cubicBezTo>
                <a:lnTo>
                  <a:pt x="91" y="74"/>
                </a:lnTo>
                <a:cubicBezTo>
                  <a:pt x="92" y="74"/>
                  <a:pt x="92" y="74"/>
                  <a:pt x="92" y="75"/>
                </a:cubicBezTo>
                <a:lnTo>
                  <a:pt x="92" y="75"/>
                </a:lnTo>
                <a:lnTo>
                  <a:pt x="92" y="75"/>
                </a:lnTo>
                <a:lnTo>
                  <a:pt x="93" y="76"/>
                </a:lnTo>
                <a:lnTo>
                  <a:pt x="93" y="76"/>
                </a:lnTo>
                <a:cubicBezTo>
                  <a:pt x="94" y="78"/>
                  <a:pt x="95" y="79"/>
                  <a:pt x="97" y="80"/>
                </a:cubicBezTo>
                <a:lnTo>
                  <a:pt x="97" y="80"/>
                </a:lnTo>
                <a:cubicBezTo>
                  <a:pt x="97" y="80"/>
                  <a:pt x="97" y="81"/>
                  <a:pt x="98" y="81"/>
                </a:cubicBezTo>
                <a:lnTo>
                  <a:pt x="98" y="81"/>
                </a:lnTo>
                <a:lnTo>
                  <a:pt x="98" y="81"/>
                </a:lnTo>
                <a:cubicBezTo>
                  <a:pt x="99" y="81"/>
                  <a:pt x="99" y="81"/>
                  <a:pt x="99" y="81"/>
                </a:cubicBezTo>
                <a:lnTo>
                  <a:pt x="99" y="81"/>
                </a:lnTo>
                <a:cubicBezTo>
                  <a:pt x="100" y="82"/>
                  <a:pt x="100" y="82"/>
                  <a:pt x="101" y="82"/>
                </a:cubicBezTo>
                <a:lnTo>
                  <a:pt x="101" y="82"/>
                </a:lnTo>
                <a:lnTo>
                  <a:pt x="101" y="82"/>
                </a:lnTo>
                <a:lnTo>
                  <a:pt x="102" y="82"/>
                </a:lnTo>
                <a:lnTo>
                  <a:pt x="102" y="82"/>
                </a:lnTo>
                <a:cubicBezTo>
                  <a:pt x="103" y="82"/>
                  <a:pt x="103" y="83"/>
                  <a:pt x="104" y="83"/>
                </a:cubicBezTo>
                <a:lnTo>
                  <a:pt x="105" y="83"/>
                </a:lnTo>
                <a:lnTo>
                  <a:pt x="105" y="83"/>
                </a:lnTo>
                <a:lnTo>
                  <a:pt x="138" y="83"/>
                </a:lnTo>
                <a:lnTo>
                  <a:pt x="138" y="83"/>
                </a:lnTo>
                <a:cubicBezTo>
                  <a:pt x="156" y="83"/>
                  <a:pt x="158" y="56"/>
                  <a:pt x="140" y="54"/>
                </a:cubicBezTo>
                <a:lnTo>
                  <a:pt x="167" y="27"/>
                </a:lnTo>
                <a:lnTo>
                  <a:pt x="167" y="27"/>
                </a:lnTo>
                <a:cubicBezTo>
                  <a:pt x="170" y="24"/>
                  <a:pt x="171" y="20"/>
                  <a:pt x="171" y="16"/>
                </a:cubicBezTo>
                <a:close/>
                <a:moveTo>
                  <a:pt x="161" y="21"/>
                </a:moveTo>
                <a:lnTo>
                  <a:pt x="120" y="62"/>
                </a:lnTo>
                <a:lnTo>
                  <a:pt x="138" y="62"/>
                </a:lnTo>
                <a:lnTo>
                  <a:pt x="138" y="62"/>
                </a:lnTo>
                <a:cubicBezTo>
                  <a:pt x="146" y="62"/>
                  <a:pt x="146" y="74"/>
                  <a:pt x="138" y="74"/>
                </a:cubicBezTo>
                <a:lnTo>
                  <a:pt x="105" y="74"/>
                </a:lnTo>
                <a:lnTo>
                  <a:pt x="105" y="74"/>
                </a:lnTo>
                <a:lnTo>
                  <a:pt x="105" y="74"/>
                </a:lnTo>
                <a:lnTo>
                  <a:pt x="105" y="74"/>
                </a:lnTo>
                <a:cubicBezTo>
                  <a:pt x="104" y="74"/>
                  <a:pt x="104" y="74"/>
                  <a:pt x="104" y="74"/>
                </a:cubicBezTo>
                <a:lnTo>
                  <a:pt x="101" y="73"/>
                </a:lnTo>
                <a:lnTo>
                  <a:pt x="101" y="73"/>
                </a:lnTo>
                <a:cubicBezTo>
                  <a:pt x="101" y="73"/>
                  <a:pt x="100" y="72"/>
                  <a:pt x="100" y="71"/>
                </a:cubicBezTo>
                <a:lnTo>
                  <a:pt x="99" y="69"/>
                </a:lnTo>
                <a:lnTo>
                  <a:pt x="99" y="69"/>
                </a:lnTo>
                <a:lnTo>
                  <a:pt x="99" y="68"/>
                </a:lnTo>
                <a:lnTo>
                  <a:pt x="99" y="68"/>
                </a:lnTo>
                <a:lnTo>
                  <a:pt x="99" y="35"/>
                </a:lnTo>
                <a:lnTo>
                  <a:pt x="99" y="35"/>
                </a:lnTo>
                <a:cubicBezTo>
                  <a:pt x="99" y="26"/>
                  <a:pt x="111" y="26"/>
                  <a:pt x="111" y="35"/>
                </a:cubicBezTo>
                <a:lnTo>
                  <a:pt x="111" y="53"/>
                </a:lnTo>
                <a:lnTo>
                  <a:pt x="152" y="12"/>
                </a:lnTo>
                <a:lnTo>
                  <a:pt x="152" y="12"/>
                </a:lnTo>
                <a:cubicBezTo>
                  <a:pt x="155" y="9"/>
                  <a:pt x="159" y="9"/>
                  <a:pt x="161" y="12"/>
                </a:cubicBezTo>
                <a:lnTo>
                  <a:pt x="161" y="12"/>
                </a:lnTo>
                <a:cubicBezTo>
                  <a:pt x="163" y="14"/>
                  <a:pt x="163" y="18"/>
                  <a:pt x="161" y="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7293" y="3367269"/>
            <a:ext cx="233076" cy="93230"/>
          </a:xfrm>
          <a:custGeom>
            <a:avLst/>
            <a:gdLst>
              <a:gd name="T0" fmla="*/ 163 w 221"/>
              <a:gd name="T1" fmla="*/ 25 h 87"/>
              <a:gd name="T2" fmla="*/ 141 w 221"/>
              <a:gd name="T3" fmla="*/ 5 h 87"/>
              <a:gd name="T4" fmla="*/ 115 w 221"/>
              <a:gd name="T5" fmla="*/ 31 h 87"/>
              <a:gd name="T6" fmla="*/ 115 w 221"/>
              <a:gd name="T7" fmla="*/ 33 h 87"/>
              <a:gd name="T8" fmla="*/ 114 w 221"/>
              <a:gd name="T9" fmla="*/ 34 h 87"/>
              <a:gd name="T10" fmla="*/ 113 w 221"/>
              <a:gd name="T11" fmla="*/ 36 h 87"/>
              <a:gd name="T12" fmla="*/ 113 w 221"/>
              <a:gd name="T13" fmla="*/ 40 h 87"/>
              <a:gd name="T14" fmla="*/ 113 w 221"/>
              <a:gd name="T15" fmla="*/ 42 h 87"/>
              <a:gd name="T16" fmla="*/ 114 w 221"/>
              <a:gd name="T17" fmla="*/ 44 h 87"/>
              <a:gd name="T18" fmla="*/ 115 w 221"/>
              <a:gd name="T19" fmla="*/ 46 h 87"/>
              <a:gd name="T20" fmla="*/ 115 w 221"/>
              <a:gd name="T21" fmla="*/ 47 h 87"/>
              <a:gd name="T22" fmla="*/ 141 w 221"/>
              <a:gd name="T23" fmla="*/ 73 h 87"/>
              <a:gd name="T24" fmla="*/ 201 w 221"/>
              <a:gd name="T25" fmla="*/ 54 h 87"/>
              <a:gd name="T26" fmla="*/ 201 w 221"/>
              <a:gd name="T27" fmla="*/ 46 h 87"/>
              <a:gd name="T28" fmla="*/ 155 w 221"/>
              <a:gd name="T29" fmla="*/ 58 h 87"/>
              <a:gd name="T30" fmla="*/ 147 w 221"/>
              <a:gd name="T31" fmla="*/ 67 h 87"/>
              <a:gd name="T32" fmla="*/ 122 w 221"/>
              <a:gd name="T33" fmla="*/ 43 h 87"/>
              <a:gd name="T34" fmla="*/ 121 w 221"/>
              <a:gd name="T35" fmla="*/ 39 h 87"/>
              <a:gd name="T36" fmla="*/ 121 w 221"/>
              <a:gd name="T37" fmla="*/ 38 h 87"/>
              <a:gd name="T38" fmla="*/ 123 w 221"/>
              <a:gd name="T39" fmla="*/ 35 h 87"/>
              <a:gd name="T40" fmla="*/ 155 w 221"/>
              <a:gd name="T41" fmla="*/ 11 h 87"/>
              <a:gd name="T42" fmla="*/ 143 w 221"/>
              <a:gd name="T43" fmla="*/ 33 h 87"/>
              <a:gd name="T44" fmla="*/ 201 w 221"/>
              <a:gd name="T45" fmla="*/ 46 h 87"/>
              <a:gd name="T46" fmla="*/ 49 w 221"/>
              <a:gd name="T47" fmla="*/ 25 h 87"/>
              <a:gd name="T48" fmla="*/ 28 w 221"/>
              <a:gd name="T49" fmla="*/ 5 h 87"/>
              <a:gd name="T50" fmla="*/ 2 w 221"/>
              <a:gd name="T51" fmla="*/ 31 h 87"/>
              <a:gd name="T52" fmla="*/ 2 w 221"/>
              <a:gd name="T53" fmla="*/ 32 h 87"/>
              <a:gd name="T54" fmla="*/ 0 w 221"/>
              <a:gd name="T55" fmla="*/ 35 h 87"/>
              <a:gd name="T56" fmla="*/ 0 w 221"/>
              <a:gd name="T57" fmla="*/ 37 h 87"/>
              <a:gd name="T58" fmla="*/ 0 w 221"/>
              <a:gd name="T59" fmla="*/ 39 h 87"/>
              <a:gd name="T60" fmla="*/ 0 w 221"/>
              <a:gd name="T61" fmla="*/ 44 h 87"/>
              <a:gd name="T62" fmla="*/ 1 w 221"/>
              <a:gd name="T63" fmla="*/ 45 h 87"/>
              <a:gd name="T64" fmla="*/ 2 w 221"/>
              <a:gd name="T65" fmla="*/ 47 h 87"/>
              <a:gd name="T66" fmla="*/ 28 w 221"/>
              <a:gd name="T67" fmla="*/ 73 h 87"/>
              <a:gd name="T68" fmla="*/ 88 w 221"/>
              <a:gd name="T69" fmla="*/ 54 h 87"/>
              <a:gd name="T70" fmla="*/ 88 w 221"/>
              <a:gd name="T71" fmla="*/ 46 h 87"/>
              <a:gd name="T72" fmla="*/ 42 w 221"/>
              <a:gd name="T73" fmla="*/ 58 h 87"/>
              <a:gd name="T74" fmla="*/ 33 w 221"/>
              <a:gd name="T75" fmla="*/ 67 h 87"/>
              <a:gd name="T76" fmla="*/ 9 w 221"/>
              <a:gd name="T77" fmla="*/ 43 h 87"/>
              <a:gd name="T78" fmla="*/ 8 w 221"/>
              <a:gd name="T79" fmla="*/ 40 h 87"/>
              <a:gd name="T80" fmla="*/ 8 w 221"/>
              <a:gd name="T81" fmla="*/ 38 h 87"/>
              <a:gd name="T82" fmla="*/ 9 w 221"/>
              <a:gd name="T83" fmla="*/ 37 h 87"/>
              <a:gd name="T84" fmla="*/ 9 w 221"/>
              <a:gd name="T85" fmla="*/ 36 h 87"/>
              <a:gd name="T86" fmla="*/ 33 w 221"/>
              <a:gd name="T87" fmla="*/ 11 h 87"/>
              <a:gd name="T88" fmla="*/ 42 w 221"/>
              <a:gd name="T89" fmla="*/ 20 h 87"/>
              <a:gd name="T90" fmla="*/ 88 w 221"/>
              <a:gd name="T91" fmla="*/ 3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21" h="87">
                <a:moveTo>
                  <a:pt x="201" y="25"/>
                </a:moveTo>
                <a:lnTo>
                  <a:pt x="163" y="25"/>
                </a:lnTo>
                <a:lnTo>
                  <a:pt x="163" y="25"/>
                </a:lnTo>
                <a:cubicBezTo>
                  <a:pt x="167" y="19"/>
                  <a:pt x="166" y="11"/>
                  <a:pt x="161" y="5"/>
                </a:cubicBezTo>
                <a:lnTo>
                  <a:pt x="161" y="5"/>
                </a:lnTo>
                <a:cubicBezTo>
                  <a:pt x="156" y="0"/>
                  <a:pt x="146" y="0"/>
                  <a:pt x="141" y="5"/>
                </a:cubicBezTo>
                <a:lnTo>
                  <a:pt x="117" y="29"/>
                </a:lnTo>
                <a:lnTo>
                  <a:pt x="117" y="29"/>
                </a:lnTo>
                <a:cubicBezTo>
                  <a:pt x="116" y="30"/>
                  <a:pt x="116" y="30"/>
                  <a:pt x="115" y="31"/>
                </a:cubicBezTo>
                <a:lnTo>
                  <a:pt x="115" y="31"/>
                </a:lnTo>
                <a:cubicBezTo>
                  <a:pt x="115" y="32"/>
                  <a:pt x="115" y="32"/>
                  <a:pt x="115" y="32"/>
                </a:cubicBezTo>
                <a:lnTo>
                  <a:pt x="115" y="33"/>
                </a:lnTo>
                <a:lnTo>
                  <a:pt x="115" y="33"/>
                </a:lnTo>
                <a:cubicBezTo>
                  <a:pt x="114" y="33"/>
                  <a:pt x="114" y="33"/>
                  <a:pt x="114" y="34"/>
                </a:cubicBezTo>
                <a:lnTo>
                  <a:pt x="114" y="34"/>
                </a:lnTo>
                <a:cubicBezTo>
                  <a:pt x="114" y="34"/>
                  <a:pt x="114" y="35"/>
                  <a:pt x="113" y="35"/>
                </a:cubicBezTo>
                <a:lnTo>
                  <a:pt x="113" y="35"/>
                </a:lnTo>
                <a:cubicBezTo>
                  <a:pt x="113" y="36"/>
                  <a:pt x="113" y="36"/>
                  <a:pt x="113" y="36"/>
                </a:cubicBezTo>
                <a:lnTo>
                  <a:pt x="113" y="36"/>
                </a:lnTo>
                <a:cubicBezTo>
                  <a:pt x="113" y="37"/>
                  <a:pt x="113" y="38"/>
                  <a:pt x="113" y="39"/>
                </a:cubicBezTo>
                <a:lnTo>
                  <a:pt x="113" y="40"/>
                </a:lnTo>
                <a:lnTo>
                  <a:pt x="113" y="40"/>
                </a:lnTo>
                <a:cubicBezTo>
                  <a:pt x="113" y="41"/>
                  <a:pt x="113" y="41"/>
                  <a:pt x="113" y="42"/>
                </a:cubicBezTo>
                <a:lnTo>
                  <a:pt x="113" y="42"/>
                </a:lnTo>
                <a:cubicBezTo>
                  <a:pt x="113" y="43"/>
                  <a:pt x="113" y="43"/>
                  <a:pt x="113" y="43"/>
                </a:cubicBezTo>
                <a:lnTo>
                  <a:pt x="114" y="44"/>
                </a:lnTo>
                <a:lnTo>
                  <a:pt x="114" y="44"/>
                </a:lnTo>
                <a:lnTo>
                  <a:pt x="114" y="45"/>
                </a:lnTo>
                <a:lnTo>
                  <a:pt x="114" y="45"/>
                </a:lnTo>
                <a:cubicBezTo>
                  <a:pt x="114" y="45"/>
                  <a:pt x="114" y="46"/>
                  <a:pt x="115" y="46"/>
                </a:cubicBezTo>
                <a:lnTo>
                  <a:pt x="115" y="47"/>
                </a:lnTo>
                <a:lnTo>
                  <a:pt x="115" y="47"/>
                </a:lnTo>
                <a:lnTo>
                  <a:pt x="115" y="47"/>
                </a:lnTo>
                <a:lnTo>
                  <a:pt x="115" y="47"/>
                </a:lnTo>
                <a:cubicBezTo>
                  <a:pt x="116" y="48"/>
                  <a:pt x="116" y="49"/>
                  <a:pt x="117" y="50"/>
                </a:cubicBezTo>
                <a:lnTo>
                  <a:pt x="141" y="73"/>
                </a:lnTo>
                <a:lnTo>
                  <a:pt x="141" y="73"/>
                </a:lnTo>
                <a:cubicBezTo>
                  <a:pt x="154" y="86"/>
                  <a:pt x="174" y="68"/>
                  <a:pt x="163" y="54"/>
                </a:cubicBezTo>
                <a:lnTo>
                  <a:pt x="201" y="54"/>
                </a:lnTo>
                <a:lnTo>
                  <a:pt x="201" y="54"/>
                </a:lnTo>
                <a:cubicBezTo>
                  <a:pt x="220" y="54"/>
                  <a:pt x="220" y="25"/>
                  <a:pt x="201" y="25"/>
                </a:cubicBezTo>
                <a:close/>
                <a:moveTo>
                  <a:pt x="201" y="46"/>
                </a:moveTo>
                <a:lnTo>
                  <a:pt x="143" y="46"/>
                </a:lnTo>
                <a:lnTo>
                  <a:pt x="155" y="58"/>
                </a:lnTo>
                <a:lnTo>
                  <a:pt x="155" y="58"/>
                </a:lnTo>
                <a:cubicBezTo>
                  <a:pt x="158" y="61"/>
                  <a:pt x="158" y="65"/>
                  <a:pt x="155" y="67"/>
                </a:cubicBezTo>
                <a:lnTo>
                  <a:pt x="155" y="67"/>
                </a:lnTo>
                <a:cubicBezTo>
                  <a:pt x="153" y="70"/>
                  <a:pt x="149" y="70"/>
                  <a:pt x="147" y="67"/>
                </a:cubicBezTo>
                <a:lnTo>
                  <a:pt x="123" y="44"/>
                </a:lnTo>
                <a:lnTo>
                  <a:pt x="123" y="44"/>
                </a:lnTo>
                <a:cubicBezTo>
                  <a:pt x="123" y="43"/>
                  <a:pt x="122" y="43"/>
                  <a:pt x="122" y="43"/>
                </a:cubicBezTo>
                <a:lnTo>
                  <a:pt x="121" y="41"/>
                </a:lnTo>
                <a:lnTo>
                  <a:pt x="121" y="41"/>
                </a:lnTo>
                <a:cubicBezTo>
                  <a:pt x="121" y="40"/>
                  <a:pt x="121" y="40"/>
                  <a:pt x="121" y="39"/>
                </a:cubicBezTo>
                <a:lnTo>
                  <a:pt x="121" y="39"/>
                </a:lnTo>
                <a:lnTo>
                  <a:pt x="121" y="39"/>
                </a:lnTo>
                <a:lnTo>
                  <a:pt x="121" y="38"/>
                </a:lnTo>
                <a:lnTo>
                  <a:pt x="122" y="36"/>
                </a:lnTo>
                <a:lnTo>
                  <a:pt x="122" y="36"/>
                </a:lnTo>
                <a:lnTo>
                  <a:pt x="123" y="35"/>
                </a:lnTo>
                <a:lnTo>
                  <a:pt x="147" y="11"/>
                </a:lnTo>
                <a:lnTo>
                  <a:pt x="147" y="11"/>
                </a:lnTo>
                <a:cubicBezTo>
                  <a:pt x="149" y="9"/>
                  <a:pt x="153" y="9"/>
                  <a:pt x="155" y="11"/>
                </a:cubicBezTo>
                <a:lnTo>
                  <a:pt x="155" y="11"/>
                </a:lnTo>
                <a:cubicBezTo>
                  <a:pt x="158" y="14"/>
                  <a:pt x="158" y="18"/>
                  <a:pt x="155" y="20"/>
                </a:cubicBezTo>
                <a:lnTo>
                  <a:pt x="143" y="33"/>
                </a:lnTo>
                <a:lnTo>
                  <a:pt x="201" y="33"/>
                </a:lnTo>
                <a:lnTo>
                  <a:pt x="201" y="33"/>
                </a:lnTo>
                <a:cubicBezTo>
                  <a:pt x="209" y="33"/>
                  <a:pt x="209" y="46"/>
                  <a:pt x="201" y="46"/>
                </a:cubicBezTo>
                <a:close/>
                <a:moveTo>
                  <a:pt x="88" y="25"/>
                </a:moveTo>
                <a:lnTo>
                  <a:pt x="49" y="25"/>
                </a:lnTo>
                <a:lnTo>
                  <a:pt x="49" y="25"/>
                </a:lnTo>
                <a:cubicBezTo>
                  <a:pt x="54" y="19"/>
                  <a:pt x="53" y="11"/>
                  <a:pt x="48" y="5"/>
                </a:cubicBezTo>
                <a:lnTo>
                  <a:pt x="48" y="5"/>
                </a:lnTo>
                <a:cubicBezTo>
                  <a:pt x="42" y="0"/>
                  <a:pt x="33" y="0"/>
                  <a:pt x="28" y="5"/>
                </a:cubicBezTo>
                <a:lnTo>
                  <a:pt x="4" y="29"/>
                </a:lnTo>
                <a:lnTo>
                  <a:pt x="4" y="29"/>
                </a:lnTo>
                <a:cubicBezTo>
                  <a:pt x="3" y="30"/>
                  <a:pt x="3" y="30"/>
                  <a:pt x="2" y="31"/>
                </a:cubicBezTo>
                <a:lnTo>
                  <a:pt x="2" y="31"/>
                </a:lnTo>
                <a:cubicBezTo>
                  <a:pt x="2" y="32"/>
                  <a:pt x="2" y="32"/>
                  <a:pt x="2" y="32"/>
                </a:cubicBezTo>
                <a:lnTo>
                  <a:pt x="2" y="32"/>
                </a:lnTo>
                <a:cubicBezTo>
                  <a:pt x="1" y="33"/>
                  <a:pt x="1" y="33"/>
                  <a:pt x="1" y="34"/>
                </a:cubicBezTo>
                <a:lnTo>
                  <a:pt x="1" y="34"/>
                </a:lnTo>
                <a:lnTo>
                  <a:pt x="0" y="35"/>
                </a:lnTo>
                <a:lnTo>
                  <a:pt x="0" y="35"/>
                </a:lnTo>
                <a:cubicBezTo>
                  <a:pt x="0" y="36"/>
                  <a:pt x="0" y="36"/>
                  <a:pt x="0" y="37"/>
                </a:cubicBezTo>
                <a:lnTo>
                  <a:pt x="0" y="37"/>
                </a:lnTo>
                <a:cubicBezTo>
                  <a:pt x="0" y="37"/>
                  <a:pt x="0" y="38"/>
                  <a:pt x="0" y="39"/>
                </a:cubicBezTo>
                <a:lnTo>
                  <a:pt x="0" y="39"/>
                </a:lnTo>
                <a:lnTo>
                  <a:pt x="0" y="39"/>
                </a:lnTo>
                <a:cubicBezTo>
                  <a:pt x="0" y="40"/>
                  <a:pt x="0" y="41"/>
                  <a:pt x="0" y="42"/>
                </a:cubicBezTo>
                <a:lnTo>
                  <a:pt x="0" y="42"/>
                </a:lnTo>
                <a:cubicBezTo>
                  <a:pt x="0" y="43"/>
                  <a:pt x="0" y="43"/>
                  <a:pt x="0" y="44"/>
                </a:cubicBezTo>
                <a:lnTo>
                  <a:pt x="0" y="44"/>
                </a:lnTo>
                <a:cubicBezTo>
                  <a:pt x="1" y="44"/>
                  <a:pt x="1" y="45"/>
                  <a:pt x="1" y="45"/>
                </a:cubicBezTo>
                <a:lnTo>
                  <a:pt x="1" y="45"/>
                </a:lnTo>
                <a:cubicBezTo>
                  <a:pt x="1" y="45"/>
                  <a:pt x="1" y="46"/>
                  <a:pt x="2" y="46"/>
                </a:cubicBezTo>
                <a:lnTo>
                  <a:pt x="2" y="46"/>
                </a:lnTo>
                <a:cubicBezTo>
                  <a:pt x="2" y="47"/>
                  <a:pt x="2" y="47"/>
                  <a:pt x="2" y="47"/>
                </a:cubicBezTo>
                <a:lnTo>
                  <a:pt x="2" y="47"/>
                </a:lnTo>
                <a:cubicBezTo>
                  <a:pt x="3" y="48"/>
                  <a:pt x="3" y="49"/>
                  <a:pt x="4" y="50"/>
                </a:cubicBezTo>
                <a:lnTo>
                  <a:pt x="28" y="73"/>
                </a:lnTo>
                <a:lnTo>
                  <a:pt x="28" y="73"/>
                </a:lnTo>
                <a:cubicBezTo>
                  <a:pt x="40" y="86"/>
                  <a:pt x="61" y="68"/>
                  <a:pt x="49" y="54"/>
                </a:cubicBezTo>
                <a:lnTo>
                  <a:pt x="88" y="54"/>
                </a:lnTo>
                <a:lnTo>
                  <a:pt x="88" y="54"/>
                </a:lnTo>
                <a:cubicBezTo>
                  <a:pt x="107" y="54"/>
                  <a:pt x="107" y="25"/>
                  <a:pt x="88" y="25"/>
                </a:cubicBezTo>
                <a:close/>
                <a:moveTo>
                  <a:pt x="88" y="46"/>
                </a:moveTo>
                <a:lnTo>
                  <a:pt x="29" y="46"/>
                </a:lnTo>
                <a:lnTo>
                  <a:pt x="42" y="58"/>
                </a:lnTo>
                <a:lnTo>
                  <a:pt x="42" y="58"/>
                </a:lnTo>
                <a:cubicBezTo>
                  <a:pt x="45" y="61"/>
                  <a:pt x="45" y="65"/>
                  <a:pt x="42" y="67"/>
                </a:cubicBezTo>
                <a:lnTo>
                  <a:pt x="42" y="67"/>
                </a:lnTo>
                <a:cubicBezTo>
                  <a:pt x="40" y="70"/>
                  <a:pt x="36" y="70"/>
                  <a:pt x="33" y="67"/>
                </a:cubicBezTo>
                <a:lnTo>
                  <a:pt x="10" y="44"/>
                </a:lnTo>
                <a:lnTo>
                  <a:pt x="10" y="44"/>
                </a:lnTo>
                <a:cubicBezTo>
                  <a:pt x="10" y="43"/>
                  <a:pt x="9" y="43"/>
                  <a:pt x="9" y="43"/>
                </a:cubicBezTo>
                <a:lnTo>
                  <a:pt x="8" y="41"/>
                </a:lnTo>
                <a:lnTo>
                  <a:pt x="8" y="41"/>
                </a:lnTo>
                <a:cubicBezTo>
                  <a:pt x="8" y="40"/>
                  <a:pt x="8" y="40"/>
                  <a:pt x="8" y="40"/>
                </a:cubicBezTo>
                <a:lnTo>
                  <a:pt x="8" y="39"/>
                </a:lnTo>
                <a:lnTo>
                  <a:pt x="8" y="39"/>
                </a:lnTo>
                <a:cubicBezTo>
                  <a:pt x="8" y="39"/>
                  <a:pt x="8" y="39"/>
                  <a:pt x="8" y="38"/>
                </a:cubicBezTo>
                <a:lnTo>
                  <a:pt x="8" y="38"/>
                </a:lnTo>
                <a:lnTo>
                  <a:pt x="9" y="37"/>
                </a:lnTo>
                <a:lnTo>
                  <a:pt x="9" y="37"/>
                </a:lnTo>
                <a:cubicBezTo>
                  <a:pt x="9" y="37"/>
                  <a:pt x="9" y="37"/>
                  <a:pt x="9" y="36"/>
                </a:cubicBezTo>
                <a:lnTo>
                  <a:pt x="9" y="36"/>
                </a:lnTo>
                <a:lnTo>
                  <a:pt x="9" y="36"/>
                </a:lnTo>
                <a:lnTo>
                  <a:pt x="10" y="35"/>
                </a:lnTo>
                <a:lnTo>
                  <a:pt x="33" y="11"/>
                </a:lnTo>
                <a:lnTo>
                  <a:pt x="33" y="11"/>
                </a:lnTo>
                <a:cubicBezTo>
                  <a:pt x="36" y="9"/>
                  <a:pt x="40" y="9"/>
                  <a:pt x="42" y="11"/>
                </a:cubicBezTo>
                <a:lnTo>
                  <a:pt x="42" y="11"/>
                </a:lnTo>
                <a:cubicBezTo>
                  <a:pt x="45" y="14"/>
                  <a:pt x="45" y="18"/>
                  <a:pt x="42" y="20"/>
                </a:cubicBezTo>
                <a:lnTo>
                  <a:pt x="29" y="33"/>
                </a:lnTo>
                <a:lnTo>
                  <a:pt x="88" y="33"/>
                </a:lnTo>
                <a:lnTo>
                  <a:pt x="88" y="33"/>
                </a:lnTo>
                <a:cubicBezTo>
                  <a:pt x="96" y="33"/>
                  <a:pt x="96" y="46"/>
                  <a:pt x="88" y="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32496" y="3367269"/>
            <a:ext cx="233076" cy="93230"/>
          </a:xfrm>
          <a:custGeom>
            <a:avLst/>
            <a:gdLst>
              <a:gd name="T0" fmla="*/ 106 w 222"/>
              <a:gd name="T1" fmla="*/ 34 h 87"/>
              <a:gd name="T2" fmla="*/ 105 w 222"/>
              <a:gd name="T3" fmla="*/ 32 h 87"/>
              <a:gd name="T4" fmla="*/ 104 w 222"/>
              <a:gd name="T5" fmla="*/ 31 h 87"/>
              <a:gd name="T6" fmla="*/ 79 w 222"/>
              <a:gd name="T7" fmla="*/ 5 h 87"/>
              <a:gd name="T8" fmla="*/ 57 w 222"/>
              <a:gd name="T9" fmla="*/ 25 h 87"/>
              <a:gd name="T10" fmla="*/ 19 w 222"/>
              <a:gd name="T11" fmla="*/ 54 h 87"/>
              <a:gd name="T12" fmla="*/ 79 w 222"/>
              <a:gd name="T13" fmla="*/ 73 h 87"/>
              <a:gd name="T14" fmla="*/ 104 w 222"/>
              <a:gd name="T15" fmla="*/ 47 h 87"/>
              <a:gd name="T16" fmla="*/ 105 w 222"/>
              <a:gd name="T17" fmla="*/ 46 h 87"/>
              <a:gd name="T18" fmla="*/ 106 w 222"/>
              <a:gd name="T19" fmla="*/ 45 h 87"/>
              <a:gd name="T20" fmla="*/ 106 w 222"/>
              <a:gd name="T21" fmla="*/ 43 h 87"/>
              <a:gd name="T22" fmla="*/ 107 w 222"/>
              <a:gd name="T23" fmla="*/ 40 h 87"/>
              <a:gd name="T24" fmla="*/ 107 w 222"/>
              <a:gd name="T25" fmla="*/ 37 h 87"/>
              <a:gd name="T26" fmla="*/ 98 w 222"/>
              <a:gd name="T27" fmla="*/ 39 h 87"/>
              <a:gd name="T28" fmla="*/ 97 w 222"/>
              <a:gd name="T29" fmla="*/ 43 h 87"/>
              <a:gd name="T30" fmla="*/ 73 w 222"/>
              <a:gd name="T31" fmla="*/ 67 h 87"/>
              <a:gd name="T32" fmla="*/ 64 w 222"/>
              <a:gd name="T33" fmla="*/ 67 h 87"/>
              <a:gd name="T34" fmla="*/ 19 w 222"/>
              <a:gd name="T35" fmla="*/ 46 h 87"/>
              <a:gd name="T36" fmla="*/ 77 w 222"/>
              <a:gd name="T37" fmla="*/ 33 h 87"/>
              <a:gd name="T38" fmla="*/ 64 w 222"/>
              <a:gd name="T39" fmla="*/ 11 h 87"/>
              <a:gd name="T40" fmla="*/ 97 w 222"/>
              <a:gd name="T41" fmla="*/ 35 h 87"/>
              <a:gd name="T42" fmla="*/ 98 w 222"/>
              <a:gd name="T43" fmla="*/ 38 h 87"/>
              <a:gd name="T44" fmla="*/ 221 w 222"/>
              <a:gd name="T45" fmla="*/ 39 h 87"/>
              <a:gd name="T46" fmla="*/ 221 w 222"/>
              <a:gd name="T47" fmla="*/ 37 h 87"/>
              <a:gd name="T48" fmla="*/ 220 w 222"/>
              <a:gd name="T49" fmla="*/ 34 h 87"/>
              <a:gd name="T50" fmla="*/ 219 w 222"/>
              <a:gd name="T51" fmla="*/ 32 h 87"/>
              <a:gd name="T52" fmla="*/ 217 w 222"/>
              <a:gd name="T53" fmla="*/ 29 h 87"/>
              <a:gd name="T54" fmla="*/ 173 w 222"/>
              <a:gd name="T55" fmla="*/ 5 h 87"/>
              <a:gd name="T56" fmla="*/ 133 w 222"/>
              <a:gd name="T57" fmla="*/ 25 h 87"/>
              <a:gd name="T58" fmla="*/ 171 w 222"/>
              <a:gd name="T59" fmla="*/ 54 h 87"/>
              <a:gd name="T60" fmla="*/ 217 w 222"/>
              <a:gd name="T61" fmla="*/ 50 h 87"/>
              <a:gd name="T62" fmla="*/ 218 w 222"/>
              <a:gd name="T63" fmla="*/ 47 h 87"/>
              <a:gd name="T64" fmla="*/ 220 w 222"/>
              <a:gd name="T65" fmla="*/ 45 h 87"/>
              <a:gd name="T66" fmla="*/ 220 w 222"/>
              <a:gd name="T67" fmla="*/ 43 h 87"/>
              <a:gd name="T68" fmla="*/ 221 w 222"/>
              <a:gd name="T69" fmla="*/ 39 h 87"/>
              <a:gd name="T70" fmla="*/ 212 w 222"/>
              <a:gd name="T71" fmla="*/ 41 h 87"/>
              <a:gd name="T72" fmla="*/ 211 w 222"/>
              <a:gd name="T73" fmla="*/ 44 h 87"/>
              <a:gd name="T74" fmla="*/ 178 w 222"/>
              <a:gd name="T75" fmla="*/ 67 h 87"/>
              <a:gd name="T76" fmla="*/ 191 w 222"/>
              <a:gd name="T77" fmla="*/ 46 h 87"/>
              <a:gd name="T78" fmla="*/ 133 w 222"/>
              <a:gd name="T79" fmla="*/ 33 h 87"/>
              <a:gd name="T80" fmla="*/ 178 w 222"/>
              <a:gd name="T81" fmla="*/ 20 h 87"/>
              <a:gd name="T82" fmla="*/ 187 w 222"/>
              <a:gd name="T83" fmla="*/ 11 h 87"/>
              <a:gd name="T84" fmla="*/ 212 w 222"/>
              <a:gd name="T85" fmla="*/ 36 h 87"/>
              <a:gd name="T86" fmla="*/ 212 w 222"/>
              <a:gd name="T87" fmla="*/ 37 h 87"/>
              <a:gd name="T88" fmla="*/ 213 w 222"/>
              <a:gd name="T89" fmla="*/ 39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22" h="87">
                <a:moveTo>
                  <a:pt x="106" y="35"/>
                </a:moveTo>
                <a:lnTo>
                  <a:pt x="106" y="35"/>
                </a:lnTo>
                <a:lnTo>
                  <a:pt x="106" y="34"/>
                </a:lnTo>
                <a:lnTo>
                  <a:pt x="106" y="34"/>
                </a:lnTo>
                <a:cubicBezTo>
                  <a:pt x="106" y="33"/>
                  <a:pt x="105" y="33"/>
                  <a:pt x="105" y="33"/>
                </a:cubicBezTo>
                <a:lnTo>
                  <a:pt x="105" y="32"/>
                </a:lnTo>
                <a:lnTo>
                  <a:pt x="105" y="32"/>
                </a:lnTo>
                <a:cubicBezTo>
                  <a:pt x="105" y="32"/>
                  <a:pt x="105" y="32"/>
                  <a:pt x="104" y="31"/>
                </a:cubicBezTo>
                <a:lnTo>
                  <a:pt x="104" y="31"/>
                </a:lnTo>
                <a:cubicBezTo>
                  <a:pt x="104" y="30"/>
                  <a:pt x="103" y="30"/>
                  <a:pt x="103" y="29"/>
                </a:cubicBezTo>
                <a:lnTo>
                  <a:pt x="79" y="5"/>
                </a:lnTo>
                <a:lnTo>
                  <a:pt x="79" y="5"/>
                </a:lnTo>
                <a:cubicBezTo>
                  <a:pt x="73" y="0"/>
                  <a:pt x="64" y="0"/>
                  <a:pt x="58" y="5"/>
                </a:cubicBezTo>
                <a:lnTo>
                  <a:pt x="58" y="5"/>
                </a:lnTo>
                <a:cubicBezTo>
                  <a:pt x="53" y="11"/>
                  <a:pt x="53" y="19"/>
                  <a:pt x="57" y="25"/>
                </a:cubicBezTo>
                <a:lnTo>
                  <a:pt x="19" y="25"/>
                </a:lnTo>
                <a:lnTo>
                  <a:pt x="19" y="25"/>
                </a:lnTo>
                <a:cubicBezTo>
                  <a:pt x="0" y="25"/>
                  <a:pt x="0" y="54"/>
                  <a:pt x="19" y="54"/>
                </a:cubicBezTo>
                <a:lnTo>
                  <a:pt x="57" y="54"/>
                </a:lnTo>
                <a:lnTo>
                  <a:pt x="57" y="54"/>
                </a:lnTo>
                <a:cubicBezTo>
                  <a:pt x="46" y="68"/>
                  <a:pt x="66" y="86"/>
                  <a:pt x="79" y="73"/>
                </a:cubicBezTo>
                <a:lnTo>
                  <a:pt x="103" y="50"/>
                </a:lnTo>
                <a:lnTo>
                  <a:pt x="103" y="50"/>
                </a:lnTo>
                <a:cubicBezTo>
                  <a:pt x="103" y="49"/>
                  <a:pt x="104" y="48"/>
                  <a:pt x="104" y="47"/>
                </a:cubicBezTo>
                <a:lnTo>
                  <a:pt x="104" y="47"/>
                </a:lnTo>
                <a:cubicBezTo>
                  <a:pt x="105" y="47"/>
                  <a:pt x="105" y="47"/>
                  <a:pt x="105" y="47"/>
                </a:cubicBezTo>
                <a:lnTo>
                  <a:pt x="105" y="46"/>
                </a:lnTo>
                <a:lnTo>
                  <a:pt x="105" y="46"/>
                </a:lnTo>
                <a:lnTo>
                  <a:pt x="106" y="45"/>
                </a:lnTo>
                <a:lnTo>
                  <a:pt x="106" y="45"/>
                </a:lnTo>
                <a:lnTo>
                  <a:pt x="106" y="44"/>
                </a:lnTo>
                <a:lnTo>
                  <a:pt x="106" y="43"/>
                </a:lnTo>
                <a:lnTo>
                  <a:pt x="106" y="43"/>
                </a:lnTo>
                <a:cubicBezTo>
                  <a:pt x="106" y="43"/>
                  <a:pt x="106" y="43"/>
                  <a:pt x="107" y="42"/>
                </a:cubicBezTo>
                <a:lnTo>
                  <a:pt x="107" y="42"/>
                </a:lnTo>
                <a:cubicBezTo>
                  <a:pt x="107" y="41"/>
                  <a:pt x="107" y="41"/>
                  <a:pt x="107" y="40"/>
                </a:cubicBezTo>
                <a:lnTo>
                  <a:pt x="107" y="39"/>
                </a:lnTo>
                <a:lnTo>
                  <a:pt x="107" y="39"/>
                </a:lnTo>
                <a:cubicBezTo>
                  <a:pt x="107" y="38"/>
                  <a:pt x="107" y="37"/>
                  <a:pt x="107" y="37"/>
                </a:cubicBezTo>
                <a:lnTo>
                  <a:pt x="107" y="37"/>
                </a:lnTo>
                <a:cubicBezTo>
                  <a:pt x="106" y="36"/>
                  <a:pt x="106" y="36"/>
                  <a:pt x="106" y="35"/>
                </a:cubicBezTo>
                <a:close/>
                <a:moveTo>
                  <a:pt x="98" y="39"/>
                </a:moveTo>
                <a:lnTo>
                  <a:pt x="98" y="39"/>
                </a:lnTo>
                <a:cubicBezTo>
                  <a:pt x="98" y="40"/>
                  <a:pt x="98" y="40"/>
                  <a:pt x="98" y="41"/>
                </a:cubicBezTo>
                <a:lnTo>
                  <a:pt x="97" y="43"/>
                </a:lnTo>
                <a:lnTo>
                  <a:pt x="97" y="43"/>
                </a:lnTo>
                <a:cubicBezTo>
                  <a:pt x="97" y="43"/>
                  <a:pt x="97" y="43"/>
                  <a:pt x="97" y="44"/>
                </a:cubicBezTo>
                <a:lnTo>
                  <a:pt x="73" y="67"/>
                </a:lnTo>
                <a:lnTo>
                  <a:pt x="73" y="67"/>
                </a:lnTo>
                <a:cubicBezTo>
                  <a:pt x="71" y="70"/>
                  <a:pt x="67" y="70"/>
                  <a:pt x="64" y="67"/>
                </a:cubicBezTo>
                <a:lnTo>
                  <a:pt x="64" y="67"/>
                </a:lnTo>
                <a:cubicBezTo>
                  <a:pt x="62" y="65"/>
                  <a:pt x="62" y="61"/>
                  <a:pt x="64" y="58"/>
                </a:cubicBezTo>
                <a:lnTo>
                  <a:pt x="77" y="46"/>
                </a:lnTo>
                <a:lnTo>
                  <a:pt x="19" y="46"/>
                </a:lnTo>
                <a:lnTo>
                  <a:pt x="19" y="46"/>
                </a:lnTo>
                <a:cubicBezTo>
                  <a:pt x="11" y="46"/>
                  <a:pt x="11" y="33"/>
                  <a:pt x="19" y="33"/>
                </a:cubicBezTo>
                <a:lnTo>
                  <a:pt x="77" y="33"/>
                </a:lnTo>
                <a:lnTo>
                  <a:pt x="64" y="20"/>
                </a:lnTo>
                <a:lnTo>
                  <a:pt x="64" y="20"/>
                </a:lnTo>
                <a:cubicBezTo>
                  <a:pt x="62" y="18"/>
                  <a:pt x="62" y="14"/>
                  <a:pt x="64" y="11"/>
                </a:cubicBezTo>
                <a:lnTo>
                  <a:pt x="64" y="11"/>
                </a:lnTo>
                <a:cubicBezTo>
                  <a:pt x="67" y="9"/>
                  <a:pt x="71" y="9"/>
                  <a:pt x="73" y="11"/>
                </a:cubicBezTo>
                <a:lnTo>
                  <a:pt x="97" y="35"/>
                </a:lnTo>
                <a:lnTo>
                  <a:pt x="97" y="35"/>
                </a:lnTo>
                <a:lnTo>
                  <a:pt x="97" y="36"/>
                </a:lnTo>
                <a:lnTo>
                  <a:pt x="98" y="38"/>
                </a:lnTo>
                <a:lnTo>
                  <a:pt x="98" y="38"/>
                </a:lnTo>
                <a:lnTo>
                  <a:pt x="98" y="39"/>
                </a:lnTo>
                <a:close/>
                <a:moveTo>
                  <a:pt x="221" y="39"/>
                </a:moveTo>
                <a:lnTo>
                  <a:pt x="221" y="39"/>
                </a:lnTo>
                <a:cubicBezTo>
                  <a:pt x="221" y="38"/>
                  <a:pt x="221" y="37"/>
                  <a:pt x="221" y="37"/>
                </a:cubicBezTo>
                <a:lnTo>
                  <a:pt x="221" y="37"/>
                </a:lnTo>
                <a:cubicBezTo>
                  <a:pt x="221" y="36"/>
                  <a:pt x="220" y="35"/>
                  <a:pt x="220" y="35"/>
                </a:cubicBezTo>
                <a:lnTo>
                  <a:pt x="220" y="35"/>
                </a:lnTo>
                <a:lnTo>
                  <a:pt x="220" y="34"/>
                </a:lnTo>
                <a:lnTo>
                  <a:pt x="220" y="34"/>
                </a:lnTo>
                <a:cubicBezTo>
                  <a:pt x="220" y="33"/>
                  <a:pt x="219" y="33"/>
                  <a:pt x="219" y="32"/>
                </a:cubicBezTo>
                <a:lnTo>
                  <a:pt x="219" y="32"/>
                </a:lnTo>
                <a:cubicBezTo>
                  <a:pt x="219" y="32"/>
                  <a:pt x="219" y="32"/>
                  <a:pt x="218" y="31"/>
                </a:cubicBezTo>
                <a:lnTo>
                  <a:pt x="218" y="31"/>
                </a:lnTo>
                <a:cubicBezTo>
                  <a:pt x="218" y="30"/>
                  <a:pt x="217" y="30"/>
                  <a:pt x="217" y="29"/>
                </a:cubicBezTo>
                <a:lnTo>
                  <a:pt x="193" y="5"/>
                </a:lnTo>
                <a:lnTo>
                  <a:pt x="193" y="5"/>
                </a:lnTo>
                <a:cubicBezTo>
                  <a:pt x="187" y="0"/>
                  <a:pt x="178" y="0"/>
                  <a:pt x="173" y="5"/>
                </a:cubicBezTo>
                <a:lnTo>
                  <a:pt x="173" y="5"/>
                </a:lnTo>
                <a:cubicBezTo>
                  <a:pt x="167" y="11"/>
                  <a:pt x="167" y="19"/>
                  <a:pt x="171" y="25"/>
                </a:cubicBezTo>
                <a:lnTo>
                  <a:pt x="133" y="25"/>
                </a:lnTo>
                <a:lnTo>
                  <a:pt x="133" y="25"/>
                </a:lnTo>
                <a:cubicBezTo>
                  <a:pt x="113" y="25"/>
                  <a:pt x="113" y="54"/>
                  <a:pt x="133" y="54"/>
                </a:cubicBezTo>
                <a:lnTo>
                  <a:pt x="171" y="54"/>
                </a:lnTo>
                <a:lnTo>
                  <a:pt x="171" y="54"/>
                </a:lnTo>
                <a:cubicBezTo>
                  <a:pt x="160" y="68"/>
                  <a:pt x="180" y="86"/>
                  <a:pt x="193" y="73"/>
                </a:cubicBezTo>
                <a:lnTo>
                  <a:pt x="217" y="50"/>
                </a:lnTo>
                <a:lnTo>
                  <a:pt x="217" y="50"/>
                </a:lnTo>
                <a:cubicBezTo>
                  <a:pt x="217" y="49"/>
                  <a:pt x="218" y="48"/>
                  <a:pt x="218" y="47"/>
                </a:cubicBezTo>
                <a:lnTo>
                  <a:pt x="218" y="47"/>
                </a:lnTo>
                <a:cubicBezTo>
                  <a:pt x="219" y="47"/>
                  <a:pt x="219" y="47"/>
                  <a:pt x="219" y="46"/>
                </a:cubicBezTo>
                <a:lnTo>
                  <a:pt x="219" y="46"/>
                </a:lnTo>
                <a:lnTo>
                  <a:pt x="220" y="45"/>
                </a:lnTo>
                <a:lnTo>
                  <a:pt x="220" y="45"/>
                </a:lnTo>
                <a:cubicBezTo>
                  <a:pt x="220" y="44"/>
                  <a:pt x="220" y="44"/>
                  <a:pt x="220" y="43"/>
                </a:cubicBezTo>
                <a:lnTo>
                  <a:pt x="220" y="43"/>
                </a:lnTo>
                <a:cubicBezTo>
                  <a:pt x="220" y="43"/>
                  <a:pt x="221" y="43"/>
                  <a:pt x="221" y="42"/>
                </a:cubicBezTo>
                <a:lnTo>
                  <a:pt x="221" y="42"/>
                </a:lnTo>
                <a:cubicBezTo>
                  <a:pt x="221" y="41"/>
                  <a:pt x="221" y="40"/>
                  <a:pt x="221" y="39"/>
                </a:cubicBezTo>
                <a:close/>
                <a:moveTo>
                  <a:pt x="213" y="40"/>
                </a:moveTo>
                <a:lnTo>
                  <a:pt x="213" y="40"/>
                </a:lnTo>
                <a:cubicBezTo>
                  <a:pt x="213" y="40"/>
                  <a:pt x="213" y="40"/>
                  <a:pt x="212" y="41"/>
                </a:cubicBezTo>
                <a:lnTo>
                  <a:pt x="212" y="43"/>
                </a:lnTo>
                <a:lnTo>
                  <a:pt x="212" y="43"/>
                </a:lnTo>
                <a:cubicBezTo>
                  <a:pt x="211" y="43"/>
                  <a:pt x="211" y="43"/>
                  <a:pt x="211" y="44"/>
                </a:cubicBezTo>
                <a:lnTo>
                  <a:pt x="187" y="67"/>
                </a:lnTo>
                <a:lnTo>
                  <a:pt x="187" y="67"/>
                </a:lnTo>
                <a:cubicBezTo>
                  <a:pt x="185" y="70"/>
                  <a:pt x="181" y="70"/>
                  <a:pt x="178" y="67"/>
                </a:cubicBezTo>
                <a:lnTo>
                  <a:pt x="178" y="67"/>
                </a:lnTo>
                <a:cubicBezTo>
                  <a:pt x="176" y="65"/>
                  <a:pt x="176" y="61"/>
                  <a:pt x="178" y="58"/>
                </a:cubicBezTo>
                <a:lnTo>
                  <a:pt x="191" y="46"/>
                </a:lnTo>
                <a:lnTo>
                  <a:pt x="133" y="46"/>
                </a:lnTo>
                <a:lnTo>
                  <a:pt x="133" y="46"/>
                </a:lnTo>
                <a:cubicBezTo>
                  <a:pt x="124" y="46"/>
                  <a:pt x="124" y="33"/>
                  <a:pt x="133" y="33"/>
                </a:cubicBezTo>
                <a:lnTo>
                  <a:pt x="191" y="33"/>
                </a:lnTo>
                <a:lnTo>
                  <a:pt x="178" y="20"/>
                </a:lnTo>
                <a:lnTo>
                  <a:pt x="178" y="20"/>
                </a:lnTo>
                <a:cubicBezTo>
                  <a:pt x="176" y="18"/>
                  <a:pt x="176" y="14"/>
                  <a:pt x="178" y="11"/>
                </a:cubicBezTo>
                <a:lnTo>
                  <a:pt x="178" y="11"/>
                </a:lnTo>
                <a:cubicBezTo>
                  <a:pt x="181" y="9"/>
                  <a:pt x="185" y="9"/>
                  <a:pt x="187" y="11"/>
                </a:cubicBezTo>
                <a:lnTo>
                  <a:pt x="211" y="35"/>
                </a:lnTo>
                <a:lnTo>
                  <a:pt x="211" y="35"/>
                </a:lnTo>
                <a:cubicBezTo>
                  <a:pt x="211" y="35"/>
                  <a:pt x="211" y="36"/>
                  <a:pt x="212" y="36"/>
                </a:cubicBezTo>
                <a:lnTo>
                  <a:pt x="212" y="37"/>
                </a:lnTo>
                <a:lnTo>
                  <a:pt x="212" y="37"/>
                </a:lnTo>
                <a:lnTo>
                  <a:pt x="212" y="37"/>
                </a:lnTo>
                <a:lnTo>
                  <a:pt x="212" y="38"/>
                </a:lnTo>
                <a:lnTo>
                  <a:pt x="212" y="38"/>
                </a:lnTo>
                <a:cubicBezTo>
                  <a:pt x="213" y="39"/>
                  <a:pt x="213" y="39"/>
                  <a:pt x="213" y="39"/>
                </a:cubicBezTo>
                <a:lnTo>
                  <a:pt x="213" y="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08299" y="2845179"/>
            <a:ext cx="149168" cy="195784"/>
          </a:xfrm>
          <a:custGeom>
            <a:avLst/>
            <a:gdLst>
              <a:gd name="T0" fmla="*/ 0 w 140"/>
              <a:gd name="T1" fmla="*/ 64 h 184"/>
              <a:gd name="T2" fmla="*/ 50 w 140"/>
              <a:gd name="T3" fmla="*/ 5 h 184"/>
              <a:gd name="T4" fmla="*/ 53 w 140"/>
              <a:gd name="T5" fmla="*/ 3 h 184"/>
              <a:gd name="T6" fmla="*/ 54 w 140"/>
              <a:gd name="T7" fmla="*/ 3 h 184"/>
              <a:gd name="T8" fmla="*/ 55 w 140"/>
              <a:gd name="T9" fmla="*/ 3 h 184"/>
              <a:gd name="T10" fmla="*/ 56 w 140"/>
              <a:gd name="T11" fmla="*/ 2 h 184"/>
              <a:gd name="T12" fmla="*/ 58 w 140"/>
              <a:gd name="T13" fmla="*/ 1 h 184"/>
              <a:gd name="T14" fmla="*/ 60 w 140"/>
              <a:gd name="T15" fmla="*/ 1 h 184"/>
              <a:gd name="T16" fmla="*/ 63 w 140"/>
              <a:gd name="T17" fmla="*/ 0 h 184"/>
              <a:gd name="T18" fmla="*/ 67 w 140"/>
              <a:gd name="T19" fmla="*/ 1 h 184"/>
              <a:gd name="T20" fmla="*/ 68 w 140"/>
              <a:gd name="T21" fmla="*/ 1 h 184"/>
              <a:gd name="T22" fmla="*/ 69 w 140"/>
              <a:gd name="T23" fmla="*/ 1 h 184"/>
              <a:gd name="T24" fmla="*/ 70 w 140"/>
              <a:gd name="T25" fmla="*/ 2 h 184"/>
              <a:gd name="T26" fmla="*/ 72 w 140"/>
              <a:gd name="T27" fmla="*/ 3 h 184"/>
              <a:gd name="T28" fmla="*/ 74 w 140"/>
              <a:gd name="T29" fmla="*/ 4 h 184"/>
              <a:gd name="T30" fmla="*/ 76 w 140"/>
              <a:gd name="T31" fmla="*/ 6 h 184"/>
              <a:gd name="T32" fmla="*/ 121 w 140"/>
              <a:gd name="T33" fmla="*/ 50 h 184"/>
              <a:gd name="T34" fmla="*/ 95 w 140"/>
              <a:gd name="T35" fmla="*/ 77 h 184"/>
              <a:gd name="T36" fmla="*/ 82 w 140"/>
              <a:gd name="T37" fmla="*/ 158 h 184"/>
              <a:gd name="T38" fmla="*/ 44 w 140"/>
              <a:gd name="T39" fmla="*/ 158 h 184"/>
              <a:gd name="T40" fmla="*/ 32 w 140"/>
              <a:gd name="T41" fmla="*/ 77 h 184"/>
              <a:gd name="T42" fmla="*/ 0 w 140"/>
              <a:gd name="T43" fmla="*/ 64 h 184"/>
              <a:gd name="T44" fmla="*/ 11 w 140"/>
              <a:gd name="T45" fmla="*/ 56 h 184"/>
              <a:gd name="T46" fmla="*/ 11 w 140"/>
              <a:gd name="T47" fmla="*/ 71 h 184"/>
              <a:gd name="T48" fmla="*/ 26 w 140"/>
              <a:gd name="T49" fmla="*/ 71 h 184"/>
              <a:gd name="T50" fmla="*/ 53 w 140"/>
              <a:gd name="T51" fmla="*/ 158 h 184"/>
              <a:gd name="T52" fmla="*/ 74 w 140"/>
              <a:gd name="T53" fmla="*/ 158 h 184"/>
              <a:gd name="T54" fmla="*/ 100 w 140"/>
              <a:gd name="T55" fmla="*/ 71 h 184"/>
              <a:gd name="T56" fmla="*/ 115 w 140"/>
              <a:gd name="T57" fmla="*/ 71 h 184"/>
              <a:gd name="T58" fmla="*/ 115 w 140"/>
              <a:gd name="T59" fmla="*/ 56 h 184"/>
              <a:gd name="T60" fmla="*/ 71 w 140"/>
              <a:gd name="T61" fmla="*/ 12 h 184"/>
              <a:gd name="T62" fmla="*/ 68 w 140"/>
              <a:gd name="T63" fmla="*/ 10 h 184"/>
              <a:gd name="T64" fmla="*/ 67 w 140"/>
              <a:gd name="T65" fmla="*/ 9 h 184"/>
              <a:gd name="T66" fmla="*/ 67 w 140"/>
              <a:gd name="T67" fmla="*/ 9 h 184"/>
              <a:gd name="T68" fmla="*/ 66 w 140"/>
              <a:gd name="T69" fmla="*/ 9 h 184"/>
              <a:gd name="T70" fmla="*/ 63 w 140"/>
              <a:gd name="T71" fmla="*/ 9 h 184"/>
              <a:gd name="T72" fmla="*/ 60 w 140"/>
              <a:gd name="T73" fmla="*/ 9 h 184"/>
              <a:gd name="T74" fmla="*/ 59 w 140"/>
              <a:gd name="T75" fmla="*/ 9 h 184"/>
              <a:gd name="T76" fmla="*/ 59 w 140"/>
              <a:gd name="T77" fmla="*/ 10 h 184"/>
              <a:gd name="T78" fmla="*/ 58 w 140"/>
              <a:gd name="T79" fmla="*/ 1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0" h="184">
                <a:moveTo>
                  <a:pt x="0" y="64"/>
                </a:moveTo>
                <a:lnTo>
                  <a:pt x="0" y="64"/>
                </a:lnTo>
                <a:cubicBezTo>
                  <a:pt x="0" y="59"/>
                  <a:pt x="1" y="54"/>
                  <a:pt x="5" y="50"/>
                </a:cubicBezTo>
                <a:lnTo>
                  <a:pt x="50" y="5"/>
                </a:lnTo>
                <a:lnTo>
                  <a:pt x="50" y="5"/>
                </a:lnTo>
                <a:cubicBezTo>
                  <a:pt x="51" y="5"/>
                  <a:pt x="52" y="4"/>
                  <a:pt x="53" y="3"/>
                </a:cubicBezTo>
                <a:lnTo>
                  <a:pt x="53" y="3"/>
                </a:lnTo>
                <a:lnTo>
                  <a:pt x="54" y="3"/>
                </a:lnTo>
                <a:lnTo>
                  <a:pt x="55" y="3"/>
                </a:lnTo>
                <a:lnTo>
                  <a:pt x="55" y="3"/>
                </a:lnTo>
                <a:cubicBezTo>
                  <a:pt x="55" y="2"/>
                  <a:pt x="56" y="2"/>
                  <a:pt x="56" y="2"/>
                </a:cubicBezTo>
                <a:lnTo>
                  <a:pt x="56" y="2"/>
                </a:lnTo>
                <a:cubicBezTo>
                  <a:pt x="57" y="2"/>
                  <a:pt x="57" y="1"/>
                  <a:pt x="58" y="1"/>
                </a:cubicBezTo>
                <a:lnTo>
                  <a:pt x="58" y="1"/>
                </a:lnTo>
                <a:lnTo>
                  <a:pt x="58" y="1"/>
                </a:lnTo>
                <a:cubicBezTo>
                  <a:pt x="59" y="1"/>
                  <a:pt x="59" y="1"/>
                  <a:pt x="60" y="1"/>
                </a:cubicBezTo>
                <a:lnTo>
                  <a:pt x="60" y="1"/>
                </a:lnTo>
                <a:cubicBezTo>
                  <a:pt x="61" y="0"/>
                  <a:pt x="62" y="0"/>
                  <a:pt x="63" y="0"/>
                </a:cubicBezTo>
                <a:lnTo>
                  <a:pt x="63" y="0"/>
                </a:lnTo>
                <a:cubicBezTo>
                  <a:pt x="64" y="0"/>
                  <a:pt x="66" y="0"/>
                  <a:pt x="67" y="1"/>
                </a:cubicBezTo>
                <a:lnTo>
                  <a:pt x="67" y="1"/>
                </a:lnTo>
                <a:lnTo>
                  <a:pt x="68" y="1"/>
                </a:lnTo>
                <a:lnTo>
                  <a:pt x="69" y="1"/>
                </a:lnTo>
                <a:lnTo>
                  <a:pt x="69" y="1"/>
                </a:lnTo>
                <a:lnTo>
                  <a:pt x="70" y="2"/>
                </a:lnTo>
                <a:lnTo>
                  <a:pt x="70" y="2"/>
                </a:lnTo>
                <a:cubicBezTo>
                  <a:pt x="71" y="2"/>
                  <a:pt x="71" y="2"/>
                  <a:pt x="72" y="3"/>
                </a:cubicBezTo>
                <a:lnTo>
                  <a:pt x="72" y="3"/>
                </a:lnTo>
                <a:lnTo>
                  <a:pt x="72" y="3"/>
                </a:lnTo>
                <a:cubicBezTo>
                  <a:pt x="73" y="3"/>
                  <a:pt x="73" y="3"/>
                  <a:pt x="74" y="4"/>
                </a:cubicBezTo>
                <a:lnTo>
                  <a:pt x="74" y="4"/>
                </a:lnTo>
                <a:cubicBezTo>
                  <a:pt x="75" y="4"/>
                  <a:pt x="75" y="5"/>
                  <a:pt x="76" y="6"/>
                </a:cubicBezTo>
                <a:lnTo>
                  <a:pt x="76" y="6"/>
                </a:lnTo>
                <a:lnTo>
                  <a:pt x="121" y="50"/>
                </a:lnTo>
                <a:lnTo>
                  <a:pt x="121" y="50"/>
                </a:lnTo>
                <a:cubicBezTo>
                  <a:pt x="139" y="68"/>
                  <a:pt x="112" y="95"/>
                  <a:pt x="95" y="77"/>
                </a:cubicBezTo>
                <a:lnTo>
                  <a:pt x="82" y="64"/>
                </a:lnTo>
                <a:lnTo>
                  <a:pt x="82" y="158"/>
                </a:lnTo>
                <a:lnTo>
                  <a:pt x="82" y="158"/>
                </a:lnTo>
                <a:cubicBezTo>
                  <a:pt x="82" y="183"/>
                  <a:pt x="44" y="183"/>
                  <a:pt x="44" y="158"/>
                </a:cubicBezTo>
                <a:lnTo>
                  <a:pt x="44" y="64"/>
                </a:lnTo>
                <a:lnTo>
                  <a:pt x="32" y="77"/>
                </a:lnTo>
                <a:lnTo>
                  <a:pt x="32" y="77"/>
                </a:lnTo>
                <a:cubicBezTo>
                  <a:pt x="20" y="89"/>
                  <a:pt x="0" y="80"/>
                  <a:pt x="0" y="64"/>
                </a:cubicBezTo>
                <a:close/>
                <a:moveTo>
                  <a:pt x="56" y="12"/>
                </a:moveTo>
                <a:lnTo>
                  <a:pt x="11" y="56"/>
                </a:lnTo>
                <a:lnTo>
                  <a:pt x="11" y="56"/>
                </a:lnTo>
                <a:cubicBezTo>
                  <a:pt x="7" y="60"/>
                  <a:pt x="7" y="67"/>
                  <a:pt x="11" y="71"/>
                </a:cubicBezTo>
                <a:lnTo>
                  <a:pt x="11" y="71"/>
                </a:lnTo>
                <a:cubicBezTo>
                  <a:pt x="15" y="75"/>
                  <a:pt x="22" y="75"/>
                  <a:pt x="26" y="71"/>
                </a:cubicBezTo>
                <a:lnTo>
                  <a:pt x="53" y="44"/>
                </a:lnTo>
                <a:lnTo>
                  <a:pt x="53" y="158"/>
                </a:lnTo>
                <a:lnTo>
                  <a:pt x="53" y="158"/>
                </a:lnTo>
                <a:cubicBezTo>
                  <a:pt x="53" y="172"/>
                  <a:pt x="74" y="172"/>
                  <a:pt x="74" y="158"/>
                </a:cubicBezTo>
                <a:lnTo>
                  <a:pt x="74" y="44"/>
                </a:lnTo>
                <a:lnTo>
                  <a:pt x="100" y="71"/>
                </a:lnTo>
                <a:lnTo>
                  <a:pt x="100" y="71"/>
                </a:lnTo>
                <a:cubicBezTo>
                  <a:pt x="104" y="75"/>
                  <a:pt x="111" y="75"/>
                  <a:pt x="115" y="71"/>
                </a:cubicBezTo>
                <a:lnTo>
                  <a:pt x="115" y="71"/>
                </a:lnTo>
                <a:cubicBezTo>
                  <a:pt x="119" y="67"/>
                  <a:pt x="119" y="60"/>
                  <a:pt x="115" y="56"/>
                </a:cubicBezTo>
                <a:lnTo>
                  <a:pt x="71" y="12"/>
                </a:lnTo>
                <a:lnTo>
                  <a:pt x="71" y="12"/>
                </a:lnTo>
                <a:cubicBezTo>
                  <a:pt x="70" y="11"/>
                  <a:pt x="70" y="11"/>
                  <a:pt x="69" y="10"/>
                </a:cubicBezTo>
                <a:lnTo>
                  <a:pt x="68" y="10"/>
                </a:lnTo>
                <a:lnTo>
                  <a:pt x="68" y="10"/>
                </a:lnTo>
                <a:cubicBezTo>
                  <a:pt x="68" y="10"/>
                  <a:pt x="67" y="10"/>
                  <a:pt x="67" y="9"/>
                </a:cubicBezTo>
                <a:lnTo>
                  <a:pt x="67" y="9"/>
                </a:lnTo>
                <a:lnTo>
                  <a:pt x="67" y="9"/>
                </a:lnTo>
                <a:lnTo>
                  <a:pt x="66" y="9"/>
                </a:lnTo>
                <a:lnTo>
                  <a:pt x="66" y="9"/>
                </a:lnTo>
                <a:cubicBezTo>
                  <a:pt x="65" y="9"/>
                  <a:pt x="64" y="9"/>
                  <a:pt x="63" y="9"/>
                </a:cubicBezTo>
                <a:lnTo>
                  <a:pt x="63" y="9"/>
                </a:lnTo>
                <a:cubicBezTo>
                  <a:pt x="62" y="9"/>
                  <a:pt x="62" y="9"/>
                  <a:pt x="61" y="9"/>
                </a:cubicBezTo>
                <a:lnTo>
                  <a:pt x="60" y="9"/>
                </a:lnTo>
                <a:lnTo>
                  <a:pt x="60" y="9"/>
                </a:lnTo>
                <a:lnTo>
                  <a:pt x="59" y="9"/>
                </a:lnTo>
                <a:lnTo>
                  <a:pt x="59" y="9"/>
                </a:lnTo>
                <a:cubicBezTo>
                  <a:pt x="59" y="10"/>
                  <a:pt x="59" y="10"/>
                  <a:pt x="59" y="10"/>
                </a:cubicBezTo>
                <a:lnTo>
                  <a:pt x="58" y="10"/>
                </a:lnTo>
                <a:lnTo>
                  <a:pt x="58" y="10"/>
                </a:lnTo>
                <a:cubicBezTo>
                  <a:pt x="57" y="11"/>
                  <a:pt x="56" y="11"/>
                  <a:pt x="56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05537" y="2868485"/>
            <a:ext cx="158492" cy="158492"/>
          </a:xfrm>
          <a:custGeom>
            <a:avLst/>
            <a:gdLst>
              <a:gd name="T0" fmla="*/ 53 w 149"/>
              <a:gd name="T1" fmla="*/ 5 h 149"/>
              <a:gd name="T2" fmla="*/ 130 w 149"/>
              <a:gd name="T3" fmla="*/ 0 h 149"/>
              <a:gd name="T4" fmla="*/ 133 w 149"/>
              <a:gd name="T5" fmla="*/ 0 h 149"/>
              <a:gd name="T6" fmla="*/ 134 w 149"/>
              <a:gd name="T7" fmla="*/ 0 h 149"/>
              <a:gd name="T8" fmla="*/ 135 w 149"/>
              <a:gd name="T9" fmla="*/ 1 h 149"/>
              <a:gd name="T10" fmla="*/ 136 w 149"/>
              <a:gd name="T11" fmla="*/ 1 h 149"/>
              <a:gd name="T12" fmla="*/ 138 w 149"/>
              <a:gd name="T13" fmla="*/ 2 h 149"/>
              <a:gd name="T14" fmla="*/ 140 w 149"/>
              <a:gd name="T15" fmla="*/ 3 h 149"/>
              <a:gd name="T16" fmla="*/ 143 w 149"/>
              <a:gd name="T17" fmla="*/ 5 h 149"/>
              <a:gd name="T18" fmla="*/ 145 w 149"/>
              <a:gd name="T19" fmla="*/ 8 h 149"/>
              <a:gd name="T20" fmla="*/ 146 w 149"/>
              <a:gd name="T21" fmla="*/ 9 h 149"/>
              <a:gd name="T22" fmla="*/ 146 w 149"/>
              <a:gd name="T23" fmla="*/ 10 h 149"/>
              <a:gd name="T24" fmla="*/ 146 w 149"/>
              <a:gd name="T25" fmla="*/ 11 h 149"/>
              <a:gd name="T26" fmla="*/ 147 w 149"/>
              <a:gd name="T27" fmla="*/ 13 h 149"/>
              <a:gd name="T28" fmla="*/ 147 w 149"/>
              <a:gd name="T29" fmla="*/ 15 h 149"/>
              <a:gd name="T30" fmla="*/ 148 w 149"/>
              <a:gd name="T31" fmla="*/ 18 h 149"/>
              <a:gd name="T32" fmla="*/ 148 w 149"/>
              <a:gd name="T33" fmla="*/ 82 h 149"/>
              <a:gd name="T34" fmla="*/ 110 w 149"/>
              <a:gd name="T35" fmla="*/ 64 h 149"/>
              <a:gd name="T36" fmla="*/ 44 w 149"/>
              <a:gd name="T37" fmla="*/ 130 h 149"/>
              <a:gd name="T38" fmla="*/ 84 w 149"/>
              <a:gd name="T39" fmla="*/ 37 h 149"/>
              <a:gd name="T40" fmla="*/ 66 w 149"/>
              <a:gd name="T41" fmla="*/ 37 h 149"/>
              <a:gd name="T42" fmla="*/ 129 w 149"/>
              <a:gd name="T43" fmla="*/ 8 h 149"/>
              <a:gd name="T44" fmla="*/ 66 w 149"/>
              <a:gd name="T45" fmla="*/ 8 h 149"/>
              <a:gd name="T46" fmla="*/ 55 w 149"/>
              <a:gd name="T47" fmla="*/ 18 h 149"/>
              <a:gd name="T48" fmla="*/ 104 w 149"/>
              <a:gd name="T49" fmla="*/ 29 h 149"/>
              <a:gd name="T50" fmla="*/ 23 w 149"/>
              <a:gd name="T51" fmla="*/ 110 h 149"/>
              <a:gd name="T52" fmla="*/ 119 w 149"/>
              <a:gd name="T53" fmla="*/ 44 h 149"/>
              <a:gd name="T54" fmla="*/ 119 w 149"/>
              <a:gd name="T55" fmla="*/ 82 h 149"/>
              <a:gd name="T56" fmla="*/ 129 w 149"/>
              <a:gd name="T57" fmla="*/ 92 h 149"/>
              <a:gd name="T58" fmla="*/ 140 w 149"/>
              <a:gd name="T59" fmla="*/ 18 h 149"/>
              <a:gd name="T60" fmla="*/ 139 w 149"/>
              <a:gd name="T61" fmla="*/ 16 h 149"/>
              <a:gd name="T62" fmla="*/ 139 w 149"/>
              <a:gd name="T63" fmla="*/ 15 h 149"/>
              <a:gd name="T64" fmla="*/ 139 w 149"/>
              <a:gd name="T65" fmla="*/ 14 h 149"/>
              <a:gd name="T66" fmla="*/ 138 w 149"/>
              <a:gd name="T67" fmla="*/ 13 h 149"/>
              <a:gd name="T68" fmla="*/ 137 w 149"/>
              <a:gd name="T69" fmla="*/ 11 h 149"/>
              <a:gd name="T70" fmla="*/ 135 w 149"/>
              <a:gd name="T71" fmla="*/ 10 h 149"/>
              <a:gd name="T72" fmla="*/ 134 w 149"/>
              <a:gd name="T73" fmla="*/ 9 h 149"/>
              <a:gd name="T74" fmla="*/ 133 w 149"/>
              <a:gd name="T75" fmla="*/ 9 h 149"/>
              <a:gd name="T76" fmla="*/ 131 w 149"/>
              <a:gd name="T77" fmla="*/ 8 h 149"/>
              <a:gd name="T78" fmla="*/ 129 w 149"/>
              <a:gd name="T79" fmla="*/ 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9" h="149">
                <a:moveTo>
                  <a:pt x="53" y="5"/>
                </a:moveTo>
                <a:lnTo>
                  <a:pt x="53" y="5"/>
                </a:lnTo>
                <a:cubicBezTo>
                  <a:pt x="56" y="2"/>
                  <a:pt x="61" y="0"/>
                  <a:pt x="66" y="0"/>
                </a:cubicBezTo>
                <a:lnTo>
                  <a:pt x="130" y="0"/>
                </a:lnTo>
                <a:lnTo>
                  <a:pt x="130" y="0"/>
                </a:lnTo>
                <a:cubicBezTo>
                  <a:pt x="131" y="0"/>
                  <a:pt x="132" y="0"/>
                  <a:pt x="133" y="0"/>
                </a:cubicBezTo>
                <a:lnTo>
                  <a:pt x="133" y="0"/>
                </a:lnTo>
                <a:lnTo>
                  <a:pt x="134" y="0"/>
                </a:lnTo>
                <a:lnTo>
                  <a:pt x="135" y="1"/>
                </a:lnTo>
                <a:lnTo>
                  <a:pt x="135" y="1"/>
                </a:lnTo>
                <a:lnTo>
                  <a:pt x="136" y="1"/>
                </a:lnTo>
                <a:lnTo>
                  <a:pt x="136" y="1"/>
                </a:lnTo>
                <a:cubicBezTo>
                  <a:pt x="137" y="1"/>
                  <a:pt x="137" y="2"/>
                  <a:pt x="138" y="2"/>
                </a:cubicBezTo>
                <a:lnTo>
                  <a:pt x="138" y="2"/>
                </a:lnTo>
                <a:lnTo>
                  <a:pt x="138" y="2"/>
                </a:lnTo>
                <a:cubicBezTo>
                  <a:pt x="139" y="2"/>
                  <a:pt x="139" y="3"/>
                  <a:pt x="140" y="3"/>
                </a:cubicBezTo>
                <a:lnTo>
                  <a:pt x="140" y="3"/>
                </a:lnTo>
                <a:cubicBezTo>
                  <a:pt x="140" y="4"/>
                  <a:pt x="141" y="4"/>
                  <a:pt x="143" y="5"/>
                </a:cubicBezTo>
                <a:lnTo>
                  <a:pt x="143" y="5"/>
                </a:lnTo>
                <a:cubicBezTo>
                  <a:pt x="143" y="6"/>
                  <a:pt x="144" y="7"/>
                  <a:pt x="145" y="8"/>
                </a:cubicBezTo>
                <a:lnTo>
                  <a:pt x="145" y="8"/>
                </a:lnTo>
                <a:cubicBezTo>
                  <a:pt x="145" y="8"/>
                  <a:pt x="145" y="9"/>
                  <a:pt x="146" y="9"/>
                </a:cubicBezTo>
                <a:lnTo>
                  <a:pt x="146" y="10"/>
                </a:lnTo>
                <a:lnTo>
                  <a:pt x="146" y="10"/>
                </a:lnTo>
                <a:lnTo>
                  <a:pt x="146" y="11"/>
                </a:lnTo>
                <a:lnTo>
                  <a:pt x="146" y="11"/>
                </a:lnTo>
                <a:cubicBezTo>
                  <a:pt x="146" y="12"/>
                  <a:pt x="147" y="12"/>
                  <a:pt x="147" y="13"/>
                </a:cubicBezTo>
                <a:lnTo>
                  <a:pt x="147" y="13"/>
                </a:lnTo>
                <a:lnTo>
                  <a:pt x="147" y="13"/>
                </a:lnTo>
                <a:cubicBezTo>
                  <a:pt x="147" y="14"/>
                  <a:pt x="147" y="14"/>
                  <a:pt x="147" y="15"/>
                </a:cubicBezTo>
                <a:lnTo>
                  <a:pt x="147" y="15"/>
                </a:lnTo>
                <a:cubicBezTo>
                  <a:pt x="148" y="16"/>
                  <a:pt x="148" y="17"/>
                  <a:pt x="148" y="18"/>
                </a:cubicBezTo>
                <a:lnTo>
                  <a:pt x="148" y="82"/>
                </a:lnTo>
                <a:lnTo>
                  <a:pt x="148" y="82"/>
                </a:lnTo>
                <a:cubicBezTo>
                  <a:pt x="148" y="107"/>
                  <a:pt x="110" y="107"/>
                  <a:pt x="110" y="82"/>
                </a:cubicBezTo>
                <a:lnTo>
                  <a:pt x="110" y="64"/>
                </a:lnTo>
                <a:lnTo>
                  <a:pt x="44" y="130"/>
                </a:lnTo>
                <a:lnTo>
                  <a:pt x="44" y="130"/>
                </a:lnTo>
                <a:cubicBezTo>
                  <a:pt x="26" y="148"/>
                  <a:pt x="0" y="121"/>
                  <a:pt x="17" y="104"/>
                </a:cubicBezTo>
                <a:lnTo>
                  <a:pt x="84" y="37"/>
                </a:lnTo>
                <a:lnTo>
                  <a:pt x="66" y="37"/>
                </a:lnTo>
                <a:lnTo>
                  <a:pt x="66" y="37"/>
                </a:lnTo>
                <a:cubicBezTo>
                  <a:pt x="49" y="37"/>
                  <a:pt x="41" y="17"/>
                  <a:pt x="53" y="5"/>
                </a:cubicBezTo>
                <a:close/>
                <a:moveTo>
                  <a:pt x="129" y="8"/>
                </a:moveTo>
                <a:lnTo>
                  <a:pt x="66" y="8"/>
                </a:lnTo>
                <a:lnTo>
                  <a:pt x="66" y="8"/>
                </a:lnTo>
                <a:cubicBezTo>
                  <a:pt x="60" y="8"/>
                  <a:pt x="56" y="13"/>
                  <a:pt x="55" y="18"/>
                </a:cubicBezTo>
                <a:lnTo>
                  <a:pt x="55" y="18"/>
                </a:lnTo>
                <a:cubicBezTo>
                  <a:pt x="55" y="24"/>
                  <a:pt x="60" y="29"/>
                  <a:pt x="66" y="29"/>
                </a:cubicBezTo>
                <a:lnTo>
                  <a:pt x="104" y="29"/>
                </a:lnTo>
                <a:lnTo>
                  <a:pt x="23" y="110"/>
                </a:lnTo>
                <a:lnTo>
                  <a:pt x="23" y="110"/>
                </a:lnTo>
                <a:cubicBezTo>
                  <a:pt x="14" y="119"/>
                  <a:pt x="28" y="134"/>
                  <a:pt x="38" y="124"/>
                </a:cubicBezTo>
                <a:lnTo>
                  <a:pt x="119" y="44"/>
                </a:lnTo>
                <a:lnTo>
                  <a:pt x="119" y="82"/>
                </a:lnTo>
                <a:lnTo>
                  <a:pt x="119" y="82"/>
                </a:lnTo>
                <a:cubicBezTo>
                  <a:pt x="119" y="88"/>
                  <a:pt x="123" y="92"/>
                  <a:pt x="129" y="92"/>
                </a:cubicBezTo>
                <a:lnTo>
                  <a:pt x="129" y="92"/>
                </a:lnTo>
                <a:cubicBezTo>
                  <a:pt x="135" y="92"/>
                  <a:pt x="140" y="88"/>
                  <a:pt x="140" y="82"/>
                </a:cubicBezTo>
                <a:lnTo>
                  <a:pt x="140" y="18"/>
                </a:lnTo>
                <a:lnTo>
                  <a:pt x="140" y="18"/>
                </a:lnTo>
                <a:cubicBezTo>
                  <a:pt x="140" y="18"/>
                  <a:pt x="140" y="17"/>
                  <a:pt x="139" y="16"/>
                </a:cubicBezTo>
                <a:lnTo>
                  <a:pt x="139" y="15"/>
                </a:lnTo>
                <a:lnTo>
                  <a:pt x="139" y="15"/>
                </a:lnTo>
                <a:cubicBezTo>
                  <a:pt x="139" y="15"/>
                  <a:pt x="139" y="15"/>
                  <a:pt x="139" y="14"/>
                </a:cubicBezTo>
                <a:lnTo>
                  <a:pt x="139" y="14"/>
                </a:lnTo>
                <a:cubicBezTo>
                  <a:pt x="138" y="14"/>
                  <a:pt x="138" y="14"/>
                  <a:pt x="138" y="14"/>
                </a:cubicBezTo>
                <a:lnTo>
                  <a:pt x="138" y="13"/>
                </a:lnTo>
                <a:lnTo>
                  <a:pt x="138" y="13"/>
                </a:lnTo>
                <a:cubicBezTo>
                  <a:pt x="137" y="12"/>
                  <a:pt x="137" y="12"/>
                  <a:pt x="137" y="11"/>
                </a:cubicBezTo>
                <a:lnTo>
                  <a:pt x="137" y="11"/>
                </a:lnTo>
                <a:cubicBezTo>
                  <a:pt x="136" y="11"/>
                  <a:pt x="135" y="10"/>
                  <a:pt x="135" y="10"/>
                </a:cubicBezTo>
                <a:lnTo>
                  <a:pt x="134" y="9"/>
                </a:lnTo>
                <a:lnTo>
                  <a:pt x="134" y="9"/>
                </a:lnTo>
                <a:lnTo>
                  <a:pt x="133" y="9"/>
                </a:lnTo>
                <a:lnTo>
                  <a:pt x="133" y="9"/>
                </a:lnTo>
                <a:cubicBezTo>
                  <a:pt x="133" y="9"/>
                  <a:pt x="133" y="9"/>
                  <a:pt x="132" y="9"/>
                </a:cubicBezTo>
                <a:lnTo>
                  <a:pt x="131" y="8"/>
                </a:lnTo>
                <a:lnTo>
                  <a:pt x="131" y="8"/>
                </a:lnTo>
                <a:cubicBezTo>
                  <a:pt x="131" y="8"/>
                  <a:pt x="130" y="8"/>
                  <a:pt x="129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99658" y="2868485"/>
            <a:ext cx="158492" cy="158492"/>
          </a:xfrm>
          <a:custGeom>
            <a:avLst/>
            <a:gdLst>
              <a:gd name="T0" fmla="*/ 6 w 150"/>
              <a:gd name="T1" fmla="*/ 95 h 149"/>
              <a:gd name="T2" fmla="*/ 0 w 150"/>
              <a:gd name="T3" fmla="*/ 18 h 149"/>
              <a:gd name="T4" fmla="*/ 1 w 150"/>
              <a:gd name="T5" fmla="*/ 15 h 149"/>
              <a:gd name="T6" fmla="*/ 1 w 150"/>
              <a:gd name="T7" fmla="*/ 13 h 149"/>
              <a:gd name="T8" fmla="*/ 1 w 150"/>
              <a:gd name="T9" fmla="*/ 13 h 149"/>
              <a:gd name="T10" fmla="*/ 2 w 150"/>
              <a:gd name="T11" fmla="*/ 11 h 149"/>
              <a:gd name="T12" fmla="*/ 3 w 150"/>
              <a:gd name="T13" fmla="*/ 9 h 149"/>
              <a:gd name="T14" fmla="*/ 3 w 150"/>
              <a:gd name="T15" fmla="*/ 8 h 149"/>
              <a:gd name="T16" fmla="*/ 9 w 150"/>
              <a:gd name="T17" fmla="*/ 3 h 149"/>
              <a:gd name="T18" fmla="*/ 10 w 150"/>
              <a:gd name="T19" fmla="*/ 2 h 149"/>
              <a:gd name="T20" fmla="*/ 10 w 150"/>
              <a:gd name="T21" fmla="*/ 2 h 149"/>
              <a:gd name="T22" fmla="*/ 12 w 150"/>
              <a:gd name="T23" fmla="*/ 1 h 149"/>
              <a:gd name="T24" fmla="*/ 14 w 150"/>
              <a:gd name="T25" fmla="*/ 0 h 149"/>
              <a:gd name="T26" fmla="*/ 15 w 150"/>
              <a:gd name="T27" fmla="*/ 0 h 149"/>
              <a:gd name="T28" fmla="*/ 19 w 150"/>
              <a:gd name="T29" fmla="*/ 0 h 149"/>
              <a:gd name="T30" fmla="*/ 82 w 150"/>
              <a:gd name="T31" fmla="*/ 0 h 149"/>
              <a:gd name="T32" fmla="*/ 82 w 150"/>
              <a:gd name="T33" fmla="*/ 37 h 149"/>
              <a:gd name="T34" fmla="*/ 131 w 150"/>
              <a:gd name="T35" fmla="*/ 104 h 149"/>
              <a:gd name="T36" fmla="*/ 104 w 150"/>
              <a:gd name="T37" fmla="*/ 130 h 149"/>
              <a:gd name="T38" fmla="*/ 38 w 150"/>
              <a:gd name="T39" fmla="*/ 82 h 149"/>
              <a:gd name="T40" fmla="*/ 6 w 150"/>
              <a:gd name="T41" fmla="*/ 95 h 149"/>
              <a:gd name="T42" fmla="*/ 9 w 150"/>
              <a:gd name="T43" fmla="*/ 82 h 149"/>
              <a:gd name="T44" fmla="*/ 19 w 150"/>
              <a:gd name="T45" fmla="*/ 92 h 149"/>
              <a:gd name="T46" fmla="*/ 29 w 150"/>
              <a:gd name="T47" fmla="*/ 82 h 149"/>
              <a:gd name="T48" fmla="*/ 110 w 150"/>
              <a:gd name="T49" fmla="*/ 124 h 149"/>
              <a:gd name="T50" fmla="*/ 125 w 150"/>
              <a:gd name="T51" fmla="*/ 110 h 149"/>
              <a:gd name="T52" fmla="*/ 82 w 150"/>
              <a:gd name="T53" fmla="*/ 29 h 149"/>
              <a:gd name="T54" fmla="*/ 93 w 150"/>
              <a:gd name="T55" fmla="*/ 18 h 149"/>
              <a:gd name="T56" fmla="*/ 82 w 150"/>
              <a:gd name="T57" fmla="*/ 8 h 149"/>
              <a:gd name="T58" fmla="*/ 19 w 150"/>
              <a:gd name="T59" fmla="*/ 8 h 149"/>
              <a:gd name="T60" fmla="*/ 16 w 150"/>
              <a:gd name="T61" fmla="*/ 9 h 149"/>
              <a:gd name="T62" fmla="*/ 15 w 150"/>
              <a:gd name="T63" fmla="*/ 9 h 149"/>
              <a:gd name="T64" fmla="*/ 15 w 150"/>
              <a:gd name="T65" fmla="*/ 9 h 149"/>
              <a:gd name="T66" fmla="*/ 14 w 150"/>
              <a:gd name="T67" fmla="*/ 10 h 149"/>
              <a:gd name="T68" fmla="*/ 12 w 150"/>
              <a:gd name="T69" fmla="*/ 11 h 149"/>
              <a:gd name="T70" fmla="*/ 10 w 150"/>
              <a:gd name="T71" fmla="*/ 14 h 149"/>
              <a:gd name="T72" fmla="*/ 9 w 150"/>
              <a:gd name="T73" fmla="*/ 14 h 149"/>
              <a:gd name="T74" fmla="*/ 9 w 150"/>
              <a:gd name="T75" fmla="*/ 15 h 149"/>
              <a:gd name="T76" fmla="*/ 9 w 150"/>
              <a:gd name="T77" fmla="*/ 16 h 149"/>
              <a:gd name="T78" fmla="*/ 9 w 150"/>
              <a:gd name="T79" fmla="*/ 19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0" h="149">
                <a:moveTo>
                  <a:pt x="6" y="95"/>
                </a:moveTo>
                <a:lnTo>
                  <a:pt x="6" y="95"/>
                </a:lnTo>
                <a:cubicBezTo>
                  <a:pt x="2" y="91"/>
                  <a:pt x="0" y="87"/>
                  <a:pt x="0" y="82"/>
                </a:cubicBezTo>
                <a:lnTo>
                  <a:pt x="0" y="18"/>
                </a:lnTo>
                <a:lnTo>
                  <a:pt x="0" y="18"/>
                </a:lnTo>
                <a:cubicBezTo>
                  <a:pt x="0" y="17"/>
                  <a:pt x="1" y="16"/>
                  <a:pt x="1" y="15"/>
                </a:cubicBezTo>
                <a:lnTo>
                  <a:pt x="1" y="15"/>
                </a:lnTo>
                <a:cubicBezTo>
                  <a:pt x="1" y="14"/>
                  <a:pt x="1" y="14"/>
                  <a:pt x="1" y="13"/>
                </a:cubicBezTo>
                <a:lnTo>
                  <a:pt x="1" y="13"/>
                </a:lnTo>
                <a:lnTo>
                  <a:pt x="1" y="13"/>
                </a:lnTo>
                <a:cubicBezTo>
                  <a:pt x="1" y="12"/>
                  <a:pt x="2" y="12"/>
                  <a:pt x="2" y="11"/>
                </a:cubicBezTo>
                <a:lnTo>
                  <a:pt x="2" y="11"/>
                </a:lnTo>
                <a:cubicBezTo>
                  <a:pt x="2" y="11"/>
                  <a:pt x="2" y="10"/>
                  <a:pt x="3" y="10"/>
                </a:cubicBezTo>
                <a:lnTo>
                  <a:pt x="3" y="9"/>
                </a:lnTo>
                <a:lnTo>
                  <a:pt x="3" y="9"/>
                </a:lnTo>
                <a:lnTo>
                  <a:pt x="3" y="8"/>
                </a:lnTo>
                <a:lnTo>
                  <a:pt x="3" y="8"/>
                </a:lnTo>
                <a:cubicBezTo>
                  <a:pt x="5" y="6"/>
                  <a:pt x="7" y="4"/>
                  <a:pt x="9" y="3"/>
                </a:cubicBezTo>
                <a:lnTo>
                  <a:pt x="9" y="3"/>
                </a:lnTo>
                <a:cubicBezTo>
                  <a:pt x="9" y="3"/>
                  <a:pt x="9" y="2"/>
                  <a:pt x="10" y="2"/>
                </a:cubicBezTo>
                <a:lnTo>
                  <a:pt x="10" y="2"/>
                </a:lnTo>
                <a:lnTo>
                  <a:pt x="10" y="2"/>
                </a:lnTo>
                <a:cubicBezTo>
                  <a:pt x="11" y="2"/>
                  <a:pt x="11" y="1"/>
                  <a:pt x="12" y="1"/>
                </a:cubicBezTo>
                <a:lnTo>
                  <a:pt x="12" y="1"/>
                </a:lnTo>
                <a:lnTo>
                  <a:pt x="13" y="1"/>
                </a:lnTo>
                <a:lnTo>
                  <a:pt x="14" y="0"/>
                </a:lnTo>
                <a:lnTo>
                  <a:pt x="14" y="0"/>
                </a:lnTo>
                <a:cubicBezTo>
                  <a:pt x="15" y="0"/>
                  <a:pt x="15" y="0"/>
                  <a:pt x="15" y="0"/>
                </a:cubicBezTo>
                <a:lnTo>
                  <a:pt x="15" y="0"/>
                </a:lnTo>
                <a:cubicBezTo>
                  <a:pt x="17" y="0"/>
                  <a:pt x="18" y="0"/>
                  <a:pt x="19" y="0"/>
                </a:cubicBezTo>
                <a:lnTo>
                  <a:pt x="19" y="0"/>
                </a:lnTo>
                <a:lnTo>
                  <a:pt x="82" y="0"/>
                </a:lnTo>
                <a:lnTo>
                  <a:pt x="82" y="0"/>
                </a:lnTo>
                <a:cubicBezTo>
                  <a:pt x="108" y="0"/>
                  <a:pt x="108" y="37"/>
                  <a:pt x="82" y="37"/>
                </a:cubicBezTo>
                <a:lnTo>
                  <a:pt x="64" y="37"/>
                </a:lnTo>
                <a:lnTo>
                  <a:pt x="131" y="104"/>
                </a:lnTo>
                <a:lnTo>
                  <a:pt x="131" y="104"/>
                </a:lnTo>
                <a:cubicBezTo>
                  <a:pt x="149" y="121"/>
                  <a:pt x="122" y="148"/>
                  <a:pt x="104" y="130"/>
                </a:cubicBezTo>
                <a:lnTo>
                  <a:pt x="38" y="64"/>
                </a:lnTo>
                <a:lnTo>
                  <a:pt x="38" y="82"/>
                </a:lnTo>
                <a:lnTo>
                  <a:pt x="38" y="82"/>
                </a:lnTo>
                <a:cubicBezTo>
                  <a:pt x="38" y="99"/>
                  <a:pt x="18" y="107"/>
                  <a:pt x="6" y="95"/>
                </a:cubicBezTo>
                <a:close/>
                <a:moveTo>
                  <a:pt x="9" y="19"/>
                </a:moveTo>
                <a:lnTo>
                  <a:pt x="9" y="82"/>
                </a:lnTo>
                <a:lnTo>
                  <a:pt x="9" y="82"/>
                </a:lnTo>
                <a:cubicBezTo>
                  <a:pt x="9" y="88"/>
                  <a:pt x="13" y="92"/>
                  <a:pt x="19" y="92"/>
                </a:cubicBezTo>
                <a:lnTo>
                  <a:pt x="19" y="92"/>
                </a:lnTo>
                <a:cubicBezTo>
                  <a:pt x="25" y="92"/>
                  <a:pt x="29" y="88"/>
                  <a:pt x="29" y="82"/>
                </a:cubicBezTo>
                <a:lnTo>
                  <a:pt x="29" y="44"/>
                </a:lnTo>
                <a:lnTo>
                  <a:pt x="110" y="124"/>
                </a:lnTo>
                <a:lnTo>
                  <a:pt x="110" y="124"/>
                </a:lnTo>
                <a:cubicBezTo>
                  <a:pt x="120" y="134"/>
                  <a:pt x="135" y="119"/>
                  <a:pt x="125" y="110"/>
                </a:cubicBezTo>
                <a:lnTo>
                  <a:pt x="44" y="29"/>
                </a:lnTo>
                <a:lnTo>
                  <a:pt x="82" y="29"/>
                </a:lnTo>
                <a:lnTo>
                  <a:pt x="82" y="29"/>
                </a:lnTo>
                <a:cubicBezTo>
                  <a:pt x="88" y="29"/>
                  <a:pt x="93" y="24"/>
                  <a:pt x="93" y="18"/>
                </a:cubicBezTo>
                <a:lnTo>
                  <a:pt x="93" y="18"/>
                </a:lnTo>
                <a:cubicBezTo>
                  <a:pt x="93" y="13"/>
                  <a:pt x="88" y="8"/>
                  <a:pt x="82" y="8"/>
                </a:cubicBezTo>
                <a:lnTo>
                  <a:pt x="19" y="8"/>
                </a:lnTo>
                <a:lnTo>
                  <a:pt x="19" y="8"/>
                </a:lnTo>
                <a:cubicBezTo>
                  <a:pt x="18" y="8"/>
                  <a:pt x="18" y="8"/>
                  <a:pt x="17" y="8"/>
                </a:cubicBezTo>
                <a:lnTo>
                  <a:pt x="16" y="9"/>
                </a:lnTo>
                <a:lnTo>
                  <a:pt x="16" y="9"/>
                </a:lnTo>
                <a:cubicBezTo>
                  <a:pt x="15" y="9"/>
                  <a:pt x="15" y="9"/>
                  <a:pt x="15" y="9"/>
                </a:cubicBezTo>
                <a:lnTo>
                  <a:pt x="15" y="9"/>
                </a:lnTo>
                <a:lnTo>
                  <a:pt x="15" y="9"/>
                </a:lnTo>
                <a:lnTo>
                  <a:pt x="14" y="10"/>
                </a:lnTo>
                <a:lnTo>
                  <a:pt x="14" y="10"/>
                </a:lnTo>
                <a:cubicBezTo>
                  <a:pt x="13" y="10"/>
                  <a:pt x="12" y="11"/>
                  <a:pt x="12" y="11"/>
                </a:cubicBezTo>
                <a:lnTo>
                  <a:pt x="12" y="11"/>
                </a:lnTo>
                <a:cubicBezTo>
                  <a:pt x="11" y="12"/>
                  <a:pt x="11" y="12"/>
                  <a:pt x="10" y="13"/>
                </a:cubicBezTo>
                <a:lnTo>
                  <a:pt x="10" y="14"/>
                </a:lnTo>
                <a:lnTo>
                  <a:pt x="10" y="14"/>
                </a:lnTo>
                <a:cubicBezTo>
                  <a:pt x="10" y="14"/>
                  <a:pt x="10" y="14"/>
                  <a:pt x="9" y="14"/>
                </a:cubicBezTo>
                <a:lnTo>
                  <a:pt x="9" y="14"/>
                </a:lnTo>
                <a:cubicBezTo>
                  <a:pt x="9" y="15"/>
                  <a:pt x="9" y="15"/>
                  <a:pt x="9" y="15"/>
                </a:cubicBezTo>
                <a:lnTo>
                  <a:pt x="9" y="16"/>
                </a:lnTo>
                <a:lnTo>
                  <a:pt x="9" y="16"/>
                </a:lnTo>
                <a:cubicBezTo>
                  <a:pt x="9" y="17"/>
                  <a:pt x="9" y="18"/>
                  <a:pt x="9" y="18"/>
                </a:cubicBezTo>
                <a:lnTo>
                  <a:pt x="9" y="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00191" y="2859162"/>
            <a:ext cx="195785" cy="149168"/>
          </a:xfrm>
          <a:custGeom>
            <a:avLst/>
            <a:gdLst>
              <a:gd name="T0" fmla="*/ 64 w 185"/>
              <a:gd name="T1" fmla="*/ 139 h 140"/>
              <a:gd name="T2" fmla="*/ 5 w 185"/>
              <a:gd name="T3" fmla="*/ 89 h 140"/>
              <a:gd name="T4" fmla="*/ 3 w 185"/>
              <a:gd name="T5" fmla="*/ 86 h 140"/>
              <a:gd name="T6" fmla="*/ 3 w 185"/>
              <a:gd name="T7" fmla="*/ 85 h 140"/>
              <a:gd name="T8" fmla="*/ 2 w 185"/>
              <a:gd name="T9" fmla="*/ 84 h 140"/>
              <a:gd name="T10" fmla="*/ 2 w 185"/>
              <a:gd name="T11" fmla="*/ 83 h 140"/>
              <a:gd name="T12" fmla="*/ 1 w 185"/>
              <a:gd name="T13" fmla="*/ 81 h 140"/>
              <a:gd name="T14" fmla="*/ 1 w 185"/>
              <a:gd name="T15" fmla="*/ 79 h 140"/>
              <a:gd name="T16" fmla="*/ 0 w 185"/>
              <a:gd name="T17" fmla="*/ 76 h 140"/>
              <a:gd name="T18" fmla="*/ 1 w 185"/>
              <a:gd name="T19" fmla="*/ 72 h 140"/>
              <a:gd name="T20" fmla="*/ 1 w 185"/>
              <a:gd name="T21" fmla="*/ 71 h 140"/>
              <a:gd name="T22" fmla="*/ 1 w 185"/>
              <a:gd name="T23" fmla="*/ 70 h 140"/>
              <a:gd name="T24" fmla="*/ 2 w 185"/>
              <a:gd name="T25" fmla="*/ 69 h 140"/>
              <a:gd name="T26" fmla="*/ 3 w 185"/>
              <a:gd name="T27" fmla="*/ 66 h 140"/>
              <a:gd name="T28" fmla="*/ 3 w 185"/>
              <a:gd name="T29" fmla="*/ 65 h 140"/>
              <a:gd name="T30" fmla="*/ 6 w 185"/>
              <a:gd name="T31" fmla="*/ 62 h 140"/>
              <a:gd name="T32" fmla="*/ 50 w 185"/>
              <a:gd name="T33" fmla="*/ 18 h 140"/>
              <a:gd name="T34" fmla="*/ 77 w 185"/>
              <a:gd name="T35" fmla="*/ 44 h 140"/>
              <a:gd name="T36" fmla="*/ 158 w 185"/>
              <a:gd name="T37" fmla="*/ 57 h 140"/>
              <a:gd name="T38" fmla="*/ 158 w 185"/>
              <a:gd name="T39" fmla="*/ 95 h 140"/>
              <a:gd name="T40" fmla="*/ 77 w 185"/>
              <a:gd name="T41" fmla="*/ 107 h 140"/>
              <a:gd name="T42" fmla="*/ 64 w 185"/>
              <a:gd name="T43" fmla="*/ 139 h 140"/>
              <a:gd name="T44" fmla="*/ 56 w 185"/>
              <a:gd name="T45" fmla="*/ 128 h 140"/>
              <a:gd name="T46" fmla="*/ 71 w 185"/>
              <a:gd name="T47" fmla="*/ 128 h 140"/>
              <a:gd name="T48" fmla="*/ 71 w 185"/>
              <a:gd name="T49" fmla="*/ 113 h 140"/>
              <a:gd name="T50" fmla="*/ 158 w 185"/>
              <a:gd name="T51" fmla="*/ 86 h 140"/>
              <a:gd name="T52" fmla="*/ 158 w 185"/>
              <a:gd name="T53" fmla="*/ 65 h 140"/>
              <a:gd name="T54" fmla="*/ 71 w 185"/>
              <a:gd name="T55" fmla="*/ 38 h 140"/>
              <a:gd name="T56" fmla="*/ 71 w 185"/>
              <a:gd name="T57" fmla="*/ 24 h 140"/>
              <a:gd name="T58" fmla="*/ 56 w 185"/>
              <a:gd name="T59" fmla="*/ 24 h 140"/>
              <a:gd name="T60" fmla="*/ 12 w 185"/>
              <a:gd name="T61" fmla="*/ 69 h 140"/>
              <a:gd name="T62" fmla="*/ 10 w 185"/>
              <a:gd name="T63" fmla="*/ 71 h 140"/>
              <a:gd name="T64" fmla="*/ 9 w 185"/>
              <a:gd name="T65" fmla="*/ 72 h 140"/>
              <a:gd name="T66" fmla="*/ 9 w 185"/>
              <a:gd name="T67" fmla="*/ 72 h 140"/>
              <a:gd name="T68" fmla="*/ 9 w 185"/>
              <a:gd name="T69" fmla="*/ 73 h 140"/>
              <a:gd name="T70" fmla="*/ 9 w 185"/>
              <a:gd name="T71" fmla="*/ 76 h 140"/>
              <a:gd name="T72" fmla="*/ 9 w 185"/>
              <a:gd name="T73" fmla="*/ 79 h 140"/>
              <a:gd name="T74" fmla="*/ 9 w 185"/>
              <a:gd name="T75" fmla="*/ 80 h 140"/>
              <a:gd name="T76" fmla="*/ 10 w 185"/>
              <a:gd name="T77" fmla="*/ 80 h 140"/>
              <a:gd name="T78" fmla="*/ 10 w 185"/>
              <a:gd name="T79" fmla="*/ 81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5" h="140">
                <a:moveTo>
                  <a:pt x="64" y="139"/>
                </a:moveTo>
                <a:lnTo>
                  <a:pt x="64" y="139"/>
                </a:lnTo>
                <a:cubicBezTo>
                  <a:pt x="59" y="139"/>
                  <a:pt x="54" y="137"/>
                  <a:pt x="50" y="134"/>
                </a:cubicBezTo>
                <a:lnTo>
                  <a:pt x="5" y="89"/>
                </a:lnTo>
                <a:lnTo>
                  <a:pt x="5" y="89"/>
                </a:lnTo>
                <a:cubicBezTo>
                  <a:pt x="5" y="88"/>
                  <a:pt x="4" y="87"/>
                  <a:pt x="3" y="86"/>
                </a:cubicBezTo>
                <a:lnTo>
                  <a:pt x="3" y="86"/>
                </a:lnTo>
                <a:lnTo>
                  <a:pt x="3" y="85"/>
                </a:lnTo>
                <a:lnTo>
                  <a:pt x="2" y="84"/>
                </a:lnTo>
                <a:lnTo>
                  <a:pt x="2" y="84"/>
                </a:lnTo>
                <a:cubicBezTo>
                  <a:pt x="2" y="84"/>
                  <a:pt x="2" y="84"/>
                  <a:pt x="2" y="83"/>
                </a:cubicBezTo>
                <a:lnTo>
                  <a:pt x="2" y="83"/>
                </a:lnTo>
                <a:cubicBezTo>
                  <a:pt x="2" y="82"/>
                  <a:pt x="1" y="82"/>
                  <a:pt x="1" y="81"/>
                </a:cubicBezTo>
                <a:lnTo>
                  <a:pt x="1" y="81"/>
                </a:lnTo>
                <a:lnTo>
                  <a:pt x="1" y="81"/>
                </a:lnTo>
                <a:cubicBezTo>
                  <a:pt x="1" y="80"/>
                  <a:pt x="1" y="80"/>
                  <a:pt x="1" y="79"/>
                </a:cubicBezTo>
                <a:lnTo>
                  <a:pt x="1" y="79"/>
                </a:lnTo>
                <a:cubicBezTo>
                  <a:pt x="0" y="78"/>
                  <a:pt x="0" y="77"/>
                  <a:pt x="0" y="76"/>
                </a:cubicBezTo>
                <a:lnTo>
                  <a:pt x="0" y="76"/>
                </a:lnTo>
                <a:cubicBezTo>
                  <a:pt x="0" y="75"/>
                  <a:pt x="0" y="73"/>
                  <a:pt x="1" y="72"/>
                </a:cubicBezTo>
                <a:lnTo>
                  <a:pt x="1" y="72"/>
                </a:lnTo>
                <a:lnTo>
                  <a:pt x="1" y="71"/>
                </a:lnTo>
                <a:lnTo>
                  <a:pt x="1" y="70"/>
                </a:lnTo>
                <a:lnTo>
                  <a:pt x="1" y="70"/>
                </a:lnTo>
                <a:cubicBezTo>
                  <a:pt x="1" y="69"/>
                  <a:pt x="2" y="69"/>
                  <a:pt x="2" y="69"/>
                </a:cubicBezTo>
                <a:lnTo>
                  <a:pt x="2" y="69"/>
                </a:lnTo>
                <a:cubicBezTo>
                  <a:pt x="2" y="68"/>
                  <a:pt x="2" y="67"/>
                  <a:pt x="2" y="67"/>
                </a:cubicBezTo>
                <a:lnTo>
                  <a:pt x="3" y="66"/>
                </a:lnTo>
                <a:lnTo>
                  <a:pt x="3" y="66"/>
                </a:lnTo>
                <a:cubicBezTo>
                  <a:pt x="3" y="66"/>
                  <a:pt x="3" y="66"/>
                  <a:pt x="3" y="65"/>
                </a:cubicBezTo>
                <a:lnTo>
                  <a:pt x="3" y="65"/>
                </a:lnTo>
                <a:cubicBezTo>
                  <a:pt x="4" y="64"/>
                  <a:pt x="5" y="63"/>
                  <a:pt x="6" y="62"/>
                </a:cubicBezTo>
                <a:lnTo>
                  <a:pt x="6" y="62"/>
                </a:lnTo>
                <a:lnTo>
                  <a:pt x="50" y="18"/>
                </a:lnTo>
                <a:lnTo>
                  <a:pt x="50" y="18"/>
                </a:lnTo>
                <a:cubicBezTo>
                  <a:pt x="68" y="0"/>
                  <a:pt x="95" y="27"/>
                  <a:pt x="77" y="44"/>
                </a:cubicBezTo>
                <a:lnTo>
                  <a:pt x="65" y="57"/>
                </a:lnTo>
                <a:lnTo>
                  <a:pt x="158" y="57"/>
                </a:lnTo>
                <a:lnTo>
                  <a:pt x="158" y="57"/>
                </a:lnTo>
                <a:cubicBezTo>
                  <a:pt x="184" y="57"/>
                  <a:pt x="184" y="95"/>
                  <a:pt x="158" y="95"/>
                </a:cubicBezTo>
                <a:lnTo>
                  <a:pt x="65" y="95"/>
                </a:lnTo>
                <a:lnTo>
                  <a:pt x="77" y="107"/>
                </a:lnTo>
                <a:lnTo>
                  <a:pt x="77" y="107"/>
                </a:lnTo>
                <a:cubicBezTo>
                  <a:pt x="89" y="119"/>
                  <a:pt x="81" y="139"/>
                  <a:pt x="64" y="139"/>
                </a:cubicBezTo>
                <a:close/>
                <a:moveTo>
                  <a:pt x="12" y="83"/>
                </a:moveTo>
                <a:lnTo>
                  <a:pt x="56" y="128"/>
                </a:lnTo>
                <a:lnTo>
                  <a:pt x="56" y="128"/>
                </a:lnTo>
                <a:cubicBezTo>
                  <a:pt x="61" y="132"/>
                  <a:pt x="67" y="132"/>
                  <a:pt x="71" y="128"/>
                </a:cubicBezTo>
                <a:lnTo>
                  <a:pt x="71" y="128"/>
                </a:lnTo>
                <a:cubicBezTo>
                  <a:pt x="75" y="124"/>
                  <a:pt x="75" y="117"/>
                  <a:pt x="71" y="113"/>
                </a:cubicBezTo>
                <a:lnTo>
                  <a:pt x="44" y="86"/>
                </a:lnTo>
                <a:lnTo>
                  <a:pt x="158" y="86"/>
                </a:lnTo>
                <a:lnTo>
                  <a:pt x="158" y="86"/>
                </a:lnTo>
                <a:cubicBezTo>
                  <a:pt x="172" y="86"/>
                  <a:pt x="172" y="65"/>
                  <a:pt x="158" y="65"/>
                </a:cubicBezTo>
                <a:lnTo>
                  <a:pt x="44" y="65"/>
                </a:lnTo>
                <a:lnTo>
                  <a:pt x="71" y="38"/>
                </a:lnTo>
                <a:lnTo>
                  <a:pt x="71" y="38"/>
                </a:lnTo>
                <a:cubicBezTo>
                  <a:pt x="75" y="34"/>
                  <a:pt x="75" y="28"/>
                  <a:pt x="71" y="24"/>
                </a:cubicBezTo>
                <a:lnTo>
                  <a:pt x="71" y="24"/>
                </a:lnTo>
                <a:cubicBezTo>
                  <a:pt x="67" y="20"/>
                  <a:pt x="61" y="20"/>
                  <a:pt x="56" y="24"/>
                </a:cubicBezTo>
                <a:lnTo>
                  <a:pt x="12" y="69"/>
                </a:lnTo>
                <a:lnTo>
                  <a:pt x="12" y="69"/>
                </a:lnTo>
                <a:cubicBezTo>
                  <a:pt x="11" y="69"/>
                  <a:pt x="11" y="69"/>
                  <a:pt x="10" y="70"/>
                </a:cubicBezTo>
                <a:lnTo>
                  <a:pt x="10" y="71"/>
                </a:lnTo>
                <a:lnTo>
                  <a:pt x="10" y="71"/>
                </a:lnTo>
                <a:cubicBezTo>
                  <a:pt x="10" y="72"/>
                  <a:pt x="10" y="72"/>
                  <a:pt x="9" y="72"/>
                </a:cubicBezTo>
                <a:lnTo>
                  <a:pt x="9" y="72"/>
                </a:lnTo>
                <a:lnTo>
                  <a:pt x="9" y="72"/>
                </a:lnTo>
                <a:lnTo>
                  <a:pt x="9" y="73"/>
                </a:lnTo>
                <a:lnTo>
                  <a:pt x="9" y="73"/>
                </a:lnTo>
                <a:cubicBezTo>
                  <a:pt x="9" y="74"/>
                  <a:pt x="9" y="75"/>
                  <a:pt x="9" y="76"/>
                </a:cubicBezTo>
                <a:lnTo>
                  <a:pt x="9" y="76"/>
                </a:lnTo>
                <a:cubicBezTo>
                  <a:pt x="9" y="76"/>
                  <a:pt x="9" y="77"/>
                  <a:pt x="9" y="78"/>
                </a:cubicBezTo>
                <a:lnTo>
                  <a:pt x="9" y="79"/>
                </a:lnTo>
                <a:lnTo>
                  <a:pt x="9" y="79"/>
                </a:lnTo>
                <a:cubicBezTo>
                  <a:pt x="9" y="79"/>
                  <a:pt x="9" y="79"/>
                  <a:pt x="9" y="80"/>
                </a:cubicBezTo>
                <a:lnTo>
                  <a:pt x="9" y="80"/>
                </a:lnTo>
                <a:cubicBezTo>
                  <a:pt x="10" y="80"/>
                  <a:pt x="10" y="80"/>
                  <a:pt x="10" y="80"/>
                </a:cubicBezTo>
                <a:lnTo>
                  <a:pt x="10" y="81"/>
                </a:lnTo>
                <a:lnTo>
                  <a:pt x="10" y="81"/>
                </a:lnTo>
                <a:cubicBezTo>
                  <a:pt x="11" y="82"/>
                  <a:pt x="11" y="82"/>
                  <a:pt x="12" y="8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39385" y="2854503"/>
            <a:ext cx="158492" cy="158492"/>
          </a:xfrm>
          <a:custGeom>
            <a:avLst/>
            <a:gdLst>
              <a:gd name="T0" fmla="*/ 96 w 150"/>
              <a:gd name="T1" fmla="*/ 143 h 150"/>
              <a:gd name="T2" fmla="*/ 18 w 150"/>
              <a:gd name="T3" fmla="*/ 149 h 150"/>
              <a:gd name="T4" fmla="*/ 15 w 150"/>
              <a:gd name="T5" fmla="*/ 148 h 150"/>
              <a:gd name="T6" fmla="*/ 14 w 150"/>
              <a:gd name="T7" fmla="*/ 148 h 150"/>
              <a:gd name="T8" fmla="*/ 13 w 150"/>
              <a:gd name="T9" fmla="*/ 148 h 150"/>
              <a:gd name="T10" fmla="*/ 12 w 150"/>
              <a:gd name="T11" fmla="*/ 147 h 150"/>
              <a:gd name="T12" fmla="*/ 10 w 150"/>
              <a:gd name="T13" fmla="*/ 146 h 150"/>
              <a:gd name="T14" fmla="*/ 9 w 150"/>
              <a:gd name="T15" fmla="*/ 146 h 150"/>
              <a:gd name="T16" fmla="*/ 3 w 150"/>
              <a:gd name="T17" fmla="*/ 140 h 150"/>
              <a:gd name="T18" fmla="*/ 3 w 150"/>
              <a:gd name="T19" fmla="*/ 139 h 150"/>
              <a:gd name="T20" fmla="*/ 3 w 150"/>
              <a:gd name="T21" fmla="*/ 139 h 150"/>
              <a:gd name="T22" fmla="*/ 2 w 150"/>
              <a:gd name="T23" fmla="*/ 137 h 150"/>
              <a:gd name="T24" fmla="*/ 1 w 150"/>
              <a:gd name="T25" fmla="*/ 135 h 150"/>
              <a:gd name="T26" fmla="*/ 1 w 150"/>
              <a:gd name="T27" fmla="*/ 134 h 150"/>
              <a:gd name="T28" fmla="*/ 0 w 150"/>
              <a:gd name="T29" fmla="*/ 130 h 150"/>
              <a:gd name="T30" fmla="*/ 0 w 150"/>
              <a:gd name="T31" fmla="*/ 67 h 150"/>
              <a:gd name="T32" fmla="*/ 38 w 150"/>
              <a:gd name="T33" fmla="*/ 67 h 150"/>
              <a:gd name="T34" fmla="*/ 104 w 150"/>
              <a:gd name="T35" fmla="*/ 18 h 150"/>
              <a:gd name="T36" fmla="*/ 131 w 150"/>
              <a:gd name="T37" fmla="*/ 45 h 150"/>
              <a:gd name="T38" fmla="*/ 83 w 150"/>
              <a:gd name="T39" fmla="*/ 111 h 150"/>
              <a:gd name="T40" fmla="*/ 96 w 150"/>
              <a:gd name="T41" fmla="*/ 143 h 150"/>
              <a:gd name="T42" fmla="*/ 83 w 150"/>
              <a:gd name="T43" fmla="*/ 140 h 150"/>
              <a:gd name="T44" fmla="*/ 93 w 150"/>
              <a:gd name="T45" fmla="*/ 130 h 150"/>
              <a:gd name="T46" fmla="*/ 83 w 150"/>
              <a:gd name="T47" fmla="*/ 120 h 150"/>
              <a:gd name="T48" fmla="*/ 125 w 150"/>
              <a:gd name="T49" fmla="*/ 39 h 150"/>
              <a:gd name="T50" fmla="*/ 110 w 150"/>
              <a:gd name="T51" fmla="*/ 24 h 150"/>
              <a:gd name="T52" fmla="*/ 29 w 150"/>
              <a:gd name="T53" fmla="*/ 67 h 150"/>
              <a:gd name="T54" fmla="*/ 19 w 150"/>
              <a:gd name="T55" fmla="*/ 56 h 150"/>
              <a:gd name="T56" fmla="*/ 9 w 150"/>
              <a:gd name="T57" fmla="*/ 67 h 150"/>
              <a:gd name="T58" fmla="*/ 9 w 150"/>
              <a:gd name="T59" fmla="*/ 130 h 150"/>
              <a:gd name="T60" fmla="*/ 9 w 150"/>
              <a:gd name="T61" fmla="*/ 133 h 150"/>
              <a:gd name="T62" fmla="*/ 9 w 150"/>
              <a:gd name="T63" fmla="*/ 134 h 150"/>
              <a:gd name="T64" fmla="*/ 10 w 150"/>
              <a:gd name="T65" fmla="*/ 135 h 150"/>
              <a:gd name="T66" fmla="*/ 10 w 150"/>
              <a:gd name="T67" fmla="*/ 135 h 150"/>
              <a:gd name="T68" fmla="*/ 12 w 150"/>
              <a:gd name="T69" fmla="*/ 137 h 150"/>
              <a:gd name="T70" fmla="*/ 15 w 150"/>
              <a:gd name="T71" fmla="*/ 139 h 150"/>
              <a:gd name="T72" fmla="*/ 15 w 150"/>
              <a:gd name="T73" fmla="*/ 140 h 150"/>
              <a:gd name="T74" fmla="*/ 16 w 150"/>
              <a:gd name="T75" fmla="*/ 140 h 150"/>
              <a:gd name="T76" fmla="*/ 17 w 150"/>
              <a:gd name="T77" fmla="*/ 140 h 150"/>
              <a:gd name="T78" fmla="*/ 20 w 150"/>
              <a:gd name="T79" fmla="*/ 14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0" h="150">
                <a:moveTo>
                  <a:pt x="96" y="143"/>
                </a:moveTo>
                <a:lnTo>
                  <a:pt x="96" y="143"/>
                </a:lnTo>
                <a:cubicBezTo>
                  <a:pt x="92" y="147"/>
                  <a:pt x="87" y="149"/>
                  <a:pt x="83" y="149"/>
                </a:cubicBezTo>
                <a:lnTo>
                  <a:pt x="18" y="149"/>
                </a:lnTo>
                <a:lnTo>
                  <a:pt x="18" y="149"/>
                </a:lnTo>
                <a:cubicBezTo>
                  <a:pt x="17" y="149"/>
                  <a:pt x="16" y="149"/>
                  <a:pt x="15" y="148"/>
                </a:cubicBezTo>
                <a:lnTo>
                  <a:pt x="15" y="148"/>
                </a:lnTo>
                <a:cubicBezTo>
                  <a:pt x="15" y="148"/>
                  <a:pt x="15" y="148"/>
                  <a:pt x="14" y="148"/>
                </a:cubicBezTo>
                <a:lnTo>
                  <a:pt x="13" y="148"/>
                </a:lnTo>
                <a:lnTo>
                  <a:pt x="13" y="148"/>
                </a:lnTo>
                <a:lnTo>
                  <a:pt x="12" y="147"/>
                </a:lnTo>
                <a:lnTo>
                  <a:pt x="12" y="147"/>
                </a:lnTo>
                <a:cubicBezTo>
                  <a:pt x="11" y="147"/>
                  <a:pt x="11" y="147"/>
                  <a:pt x="10" y="147"/>
                </a:cubicBezTo>
                <a:lnTo>
                  <a:pt x="10" y="146"/>
                </a:lnTo>
                <a:lnTo>
                  <a:pt x="10" y="146"/>
                </a:lnTo>
                <a:cubicBezTo>
                  <a:pt x="9" y="146"/>
                  <a:pt x="9" y="146"/>
                  <a:pt x="9" y="146"/>
                </a:cubicBezTo>
                <a:lnTo>
                  <a:pt x="9" y="146"/>
                </a:lnTo>
                <a:cubicBezTo>
                  <a:pt x="7" y="144"/>
                  <a:pt x="5" y="142"/>
                  <a:pt x="3" y="140"/>
                </a:cubicBezTo>
                <a:lnTo>
                  <a:pt x="3" y="140"/>
                </a:lnTo>
                <a:cubicBezTo>
                  <a:pt x="3" y="140"/>
                  <a:pt x="3" y="140"/>
                  <a:pt x="3" y="139"/>
                </a:cubicBezTo>
                <a:lnTo>
                  <a:pt x="3" y="139"/>
                </a:lnTo>
                <a:lnTo>
                  <a:pt x="3" y="139"/>
                </a:lnTo>
                <a:cubicBezTo>
                  <a:pt x="2" y="138"/>
                  <a:pt x="2" y="138"/>
                  <a:pt x="2" y="137"/>
                </a:cubicBezTo>
                <a:lnTo>
                  <a:pt x="2" y="137"/>
                </a:lnTo>
                <a:lnTo>
                  <a:pt x="1" y="136"/>
                </a:lnTo>
                <a:lnTo>
                  <a:pt x="1" y="135"/>
                </a:lnTo>
                <a:lnTo>
                  <a:pt x="1" y="135"/>
                </a:lnTo>
                <a:lnTo>
                  <a:pt x="1" y="134"/>
                </a:lnTo>
                <a:lnTo>
                  <a:pt x="1" y="134"/>
                </a:lnTo>
                <a:cubicBezTo>
                  <a:pt x="0" y="133"/>
                  <a:pt x="0" y="131"/>
                  <a:pt x="0" y="130"/>
                </a:cubicBezTo>
                <a:lnTo>
                  <a:pt x="0" y="130"/>
                </a:lnTo>
                <a:lnTo>
                  <a:pt x="0" y="67"/>
                </a:lnTo>
                <a:lnTo>
                  <a:pt x="0" y="67"/>
                </a:lnTo>
                <a:cubicBezTo>
                  <a:pt x="0" y="42"/>
                  <a:pt x="38" y="42"/>
                  <a:pt x="38" y="67"/>
                </a:cubicBezTo>
                <a:lnTo>
                  <a:pt x="38" y="84"/>
                </a:lnTo>
                <a:lnTo>
                  <a:pt x="104" y="18"/>
                </a:lnTo>
                <a:lnTo>
                  <a:pt x="104" y="18"/>
                </a:lnTo>
                <a:cubicBezTo>
                  <a:pt x="122" y="0"/>
                  <a:pt x="149" y="27"/>
                  <a:pt x="131" y="45"/>
                </a:cubicBezTo>
                <a:lnTo>
                  <a:pt x="65" y="111"/>
                </a:lnTo>
                <a:lnTo>
                  <a:pt x="83" y="111"/>
                </a:lnTo>
                <a:lnTo>
                  <a:pt x="83" y="111"/>
                </a:lnTo>
                <a:cubicBezTo>
                  <a:pt x="99" y="111"/>
                  <a:pt x="108" y="131"/>
                  <a:pt x="96" y="143"/>
                </a:cubicBezTo>
                <a:close/>
                <a:moveTo>
                  <a:pt x="20" y="140"/>
                </a:moveTo>
                <a:lnTo>
                  <a:pt x="83" y="140"/>
                </a:lnTo>
                <a:lnTo>
                  <a:pt x="83" y="140"/>
                </a:lnTo>
                <a:cubicBezTo>
                  <a:pt x="88" y="140"/>
                  <a:pt x="93" y="136"/>
                  <a:pt x="93" y="130"/>
                </a:cubicBezTo>
                <a:lnTo>
                  <a:pt x="93" y="130"/>
                </a:lnTo>
                <a:cubicBezTo>
                  <a:pt x="93" y="124"/>
                  <a:pt x="88" y="120"/>
                  <a:pt x="83" y="120"/>
                </a:cubicBezTo>
                <a:lnTo>
                  <a:pt x="44" y="120"/>
                </a:lnTo>
                <a:lnTo>
                  <a:pt x="125" y="39"/>
                </a:lnTo>
                <a:lnTo>
                  <a:pt x="125" y="39"/>
                </a:lnTo>
                <a:cubicBezTo>
                  <a:pt x="135" y="29"/>
                  <a:pt x="120" y="14"/>
                  <a:pt x="110" y="24"/>
                </a:cubicBezTo>
                <a:lnTo>
                  <a:pt x="29" y="104"/>
                </a:lnTo>
                <a:lnTo>
                  <a:pt x="29" y="67"/>
                </a:lnTo>
                <a:lnTo>
                  <a:pt x="29" y="67"/>
                </a:lnTo>
                <a:cubicBezTo>
                  <a:pt x="29" y="61"/>
                  <a:pt x="25" y="56"/>
                  <a:pt x="19" y="56"/>
                </a:cubicBezTo>
                <a:lnTo>
                  <a:pt x="19" y="56"/>
                </a:lnTo>
                <a:cubicBezTo>
                  <a:pt x="13" y="56"/>
                  <a:pt x="9" y="61"/>
                  <a:pt x="9" y="67"/>
                </a:cubicBezTo>
                <a:lnTo>
                  <a:pt x="9" y="130"/>
                </a:lnTo>
                <a:lnTo>
                  <a:pt x="9" y="130"/>
                </a:lnTo>
                <a:cubicBezTo>
                  <a:pt x="9" y="131"/>
                  <a:pt x="9" y="131"/>
                  <a:pt x="9" y="132"/>
                </a:cubicBezTo>
                <a:lnTo>
                  <a:pt x="9" y="133"/>
                </a:lnTo>
                <a:lnTo>
                  <a:pt x="9" y="133"/>
                </a:lnTo>
                <a:cubicBezTo>
                  <a:pt x="9" y="134"/>
                  <a:pt x="9" y="134"/>
                  <a:pt x="9" y="134"/>
                </a:cubicBezTo>
                <a:lnTo>
                  <a:pt x="9" y="134"/>
                </a:lnTo>
                <a:cubicBezTo>
                  <a:pt x="10" y="134"/>
                  <a:pt x="10" y="134"/>
                  <a:pt x="10" y="135"/>
                </a:cubicBezTo>
                <a:lnTo>
                  <a:pt x="10" y="135"/>
                </a:lnTo>
                <a:lnTo>
                  <a:pt x="10" y="135"/>
                </a:lnTo>
                <a:cubicBezTo>
                  <a:pt x="11" y="136"/>
                  <a:pt x="11" y="137"/>
                  <a:pt x="12" y="137"/>
                </a:cubicBezTo>
                <a:lnTo>
                  <a:pt x="12" y="137"/>
                </a:lnTo>
                <a:cubicBezTo>
                  <a:pt x="12" y="138"/>
                  <a:pt x="13" y="138"/>
                  <a:pt x="13" y="139"/>
                </a:cubicBezTo>
                <a:lnTo>
                  <a:pt x="15" y="139"/>
                </a:lnTo>
                <a:lnTo>
                  <a:pt x="15" y="139"/>
                </a:lnTo>
                <a:cubicBezTo>
                  <a:pt x="15" y="139"/>
                  <a:pt x="15" y="139"/>
                  <a:pt x="15" y="140"/>
                </a:cubicBezTo>
                <a:lnTo>
                  <a:pt x="15" y="140"/>
                </a:lnTo>
                <a:cubicBezTo>
                  <a:pt x="15" y="140"/>
                  <a:pt x="15" y="140"/>
                  <a:pt x="16" y="140"/>
                </a:cubicBezTo>
                <a:lnTo>
                  <a:pt x="17" y="140"/>
                </a:lnTo>
                <a:lnTo>
                  <a:pt x="17" y="140"/>
                </a:lnTo>
                <a:cubicBezTo>
                  <a:pt x="17" y="140"/>
                  <a:pt x="18" y="140"/>
                  <a:pt x="19" y="140"/>
                </a:cubicBezTo>
                <a:lnTo>
                  <a:pt x="20" y="1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49926" y="2854503"/>
            <a:ext cx="158492" cy="158492"/>
          </a:xfrm>
          <a:custGeom>
            <a:avLst/>
            <a:gdLst>
              <a:gd name="T0" fmla="*/ 142 w 148"/>
              <a:gd name="T1" fmla="*/ 52 h 149"/>
              <a:gd name="T2" fmla="*/ 147 w 148"/>
              <a:gd name="T3" fmla="*/ 130 h 149"/>
              <a:gd name="T4" fmla="*/ 147 w 148"/>
              <a:gd name="T5" fmla="*/ 133 h 149"/>
              <a:gd name="T6" fmla="*/ 146 w 148"/>
              <a:gd name="T7" fmla="*/ 134 h 149"/>
              <a:gd name="T8" fmla="*/ 146 w 148"/>
              <a:gd name="T9" fmla="*/ 135 h 149"/>
              <a:gd name="T10" fmla="*/ 146 w 148"/>
              <a:gd name="T11" fmla="*/ 136 h 149"/>
              <a:gd name="T12" fmla="*/ 145 w 148"/>
              <a:gd name="T13" fmla="*/ 138 h 149"/>
              <a:gd name="T14" fmla="*/ 144 w 148"/>
              <a:gd name="T15" fmla="*/ 139 h 149"/>
              <a:gd name="T16" fmla="*/ 139 w 148"/>
              <a:gd name="T17" fmla="*/ 145 h 149"/>
              <a:gd name="T18" fmla="*/ 138 w 148"/>
              <a:gd name="T19" fmla="*/ 145 h 149"/>
              <a:gd name="T20" fmla="*/ 137 w 148"/>
              <a:gd name="T21" fmla="*/ 146 h 149"/>
              <a:gd name="T22" fmla="*/ 135 w 148"/>
              <a:gd name="T23" fmla="*/ 146 h 149"/>
              <a:gd name="T24" fmla="*/ 133 w 148"/>
              <a:gd name="T25" fmla="*/ 147 h 149"/>
              <a:gd name="T26" fmla="*/ 132 w 148"/>
              <a:gd name="T27" fmla="*/ 147 h 149"/>
              <a:gd name="T28" fmla="*/ 129 w 148"/>
              <a:gd name="T29" fmla="*/ 148 h 149"/>
              <a:gd name="T30" fmla="*/ 66 w 148"/>
              <a:gd name="T31" fmla="*/ 148 h 149"/>
              <a:gd name="T32" fmla="*/ 66 w 148"/>
              <a:gd name="T33" fmla="*/ 110 h 149"/>
              <a:gd name="T34" fmla="*/ 17 w 148"/>
              <a:gd name="T35" fmla="*/ 44 h 149"/>
              <a:gd name="T36" fmla="*/ 44 w 148"/>
              <a:gd name="T37" fmla="*/ 17 h 149"/>
              <a:gd name="T38" fmla="*/ 110 w 148"/>
              <a:gd name="T39" fmla="*/ 66 h 149"/>
              <a:gd name="T40" fmla="*/ 142 w 148"/>
              <a:gd name="T41" fmla="*/ 52 h 149"/>
              <a:gd name="T42" fmla="*/ 139 w 148"/>
              <a:gd name="T43" fmla="*/ 66 h 149"/>
              <a:gd name="T44" fmla="*/ 128 w 148"/>
              <a:gd name="T45" fmla="*/ 55 h 149"/>
              <a:gd name="T46" fmla="*/ 118 w 148"/>
              <a:gd name="T47" fmla="*/ 66 h 149"/>
              <a:gd name="T48" fmla="*/ 38 w 148"/>
              <a:gd name="T49" fmla="*/ 23 h 149"/>
              <a:gd name="T50" fmla="*/ 23 w 148"/>
              <a:gd name="T51" fmla="*/ 38 h 149"/>
              <a:gd name="T52" fmla="*/ 66 w 148"/>
              <a:gd name="T53" fmla="*/ 119 h 149"/>
              <a:gd name="T54" fmla="*/ 55 w 148"/>
              <a:gd name="T55" fmla="*/ 129 h 149"/>
              <a:gd name="T56" fmla="*/ 66 w 148"/>
              <a:gd name="T57" fmla="*/ 139 h 149"/>
              <a:gd name="T58" fmla="*/ 128 w 148"/>
              <a:gd name="T59" fmla="*/ 139 h 149"/>
              <a:gd name="T60" fmla="*/ 132 w 148"/>
              <a:gd name="T61" fmla="*/ 139 h 149"/>
              <a:gd name="T62" fmla="*/ 132 w 148"/>
              <a:gd name="T63" fmla="*/ 139 h 149"/>
              <a:gd name="T64" fmla="*/ 133 w 148"/>
              <a:gd name="T65" fmla="*/ 138 h 149"/>
              <a:gd name="T66" fmla="*/ 134 w 148"/>
              <a:gd name="T67" fmla="*/ 138 h 149"/>
              <a:gd name="T68" fmla="*/ 136 w 148"/>
              <a:gd name="T69" fmla="*/ 136 h 149"/>
              <a:gd name="T70" fmla="*/ 138 w 148"/>
              <a:gd name="T71" fmla="*/ 134 h 149"/>
              <a:gd name="T72" fmla="*/ 138 w 148"/>
              <a:gd name="T73" fmla="*/ 133 h 149"/>
              <a:gd name="T74" fmla="*/ 138 w 148"/>
              <a:gd name="T75" fmla="*/ 132 h 149"/>
              <a:gd name="T76" fmla="*/ 138 w 148"/>
              <a:gd name="T77" fmla="*/ 13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8" h="149">
                <a:moveTo>
                  <a:pt x="142" y="52"/>
                </a:moveTo>
                <a:lnTo>
                  <a:pt x="142" y="52"/>
                </a:lnTo>
                <a:cubicBezTo>
                  <a:pt x="145" y="56"/>
                  <a:pt x="147" y="61"/>
                  <a:pt x="147" y="66"/>
                </a:cubicBezTo>
                <a:lnTo>
                  <a:pt x="147" y="130"/>
                </a:lnTo>
                <a:lnTo>
                  <a:pt x="147" y="130"/>
                </a:lnTo>
                <a:cubicBezTo>
                  <a:pt x="147" y="131"/>
                  <a:pt x="147" y="132"/>
                  <a:pt x="147" y="133"/>
                </a:cubicBezTo>
                <a:lnTo>
                  <a:pt x="147" y="133"/>
                </a:lnTo>
                <a:lnTo>
                  <a:pt x="146" y="134"/>
                </a:lnTo>
                <a:lnTo>
                  <a:pt x="146" y="135"/>
                </a:lnTo>
                <a:lnTo>
                  <a:pt x="146" y="135"/>
                </a:lnTo>
                <a:lnTo>
                  <a:pt x="146" y="136"/>
                </a:lnTo>
                <a:lnTo>
                  <a:pt x="146" y="136"/>
                </a:lnTo>
                <a:cubicBezTo>
                  <a:pt x="145" y="137"/>
                  <a:pt x="145" y="137"/>
                  <a:pt x="145" y="138"/>
                </a:cubicBezTo>
                <a:lnTo>
                  <a:pt x="145" y="138"/>
                </a:lnTo>
                <a:lnTo>
                  <a:pt x="145" y="138"/>
                </a:lnTo>
                <a:cubicBezTo>
                  <a:pt x="144" y="139"/>
                  <a:pt x="144" y="139"/>
                  <a:pt x="144" y="139"/>
                </a:cubicBezTo>
                <a:lnTo>
                  <a:pt x="144" y="139"/>
                </a:lnTo>
                <a:cubicBezTo>
                  <a:pt x="143" y="141"/>
                  <a:pt x="141" y="143"/>
                  <a:pt x="139" y="145"/>
                </a:cubicBezTo>
                <a:lnTo>
                  <a:pt x="139" y="145"/>
                </a:lnTo>
                <a:cubicBezTo>
                  <a:pt x="138" y="145"/>
                  <a:pt x="138" y="145"/>
                  <a:pt x="138" y="145"/>
                </a:cubicBezTo>
                <a:lnTo>
                  <a:pt x="137" y="146"/>
                </a:lnTo>
                <a:lnTo>
                  <a:pt x="137" y="146"/>
                </a:lnTo>
                <a:cubicBezTo>
                  <a:pt x="136" y="146"/>
                  <a:pt x="136" y="146"/>
                  <a:pt x="135" y="146"/>
                </a:cubicBezTo>
                <a:lnTo>
                  <a:pt x="135" y="146"/>
                </a:lnTo>
                <a:lnTo>
                  <a:pt x="134" y="147"/>
                </a:lnTo>
                <a:lnTo>
                  <a:pt x="133" y="147"/>
                </a:lnTo>
                <a:lnTo>
                  <a:pt x="133" y="147"/>
                </a:lnTo>
                <a:lnTo>
                  <a:pt x="132" y="147"/>
                </a:lnTo>
                <a:lnTo>
                  <a:pt x="132" y="147"/>
                </a:lnTo>
                <a:cubicBezTo>
                  <a:pt x="131" y="148"/>
                  <a:pt x="130" y="148"/>
                  <a:pt x="129" y="148"/>
                </a:cubicBezTo>
                <a:lnTo>
                  <a:pt x="128" y="148"/>
                </a:lnTo>
                <a:lnTo>
                  <a:pt x="66" y="148"/>
                </a:lnTo>
                <a:lnTo>
                  <a:pt x="66" y="148"/>
                </a:lnTo>
                <a:cubicBezTo>
                  <a:pt x="41" y="148"/>
                  <a:pt x="41" y="110"/>
                  <a:pt x="66" y="110"/>
                </a:cubicBezTo>
                <a:lnTo>
                  <a:pt x="84" y="110"/>
                </a:lnTo>
                <a:lnTo>
                  <a:pt x="17" y="44"/>
                </a:lnTo>
                <a:lnTo>
                  <a:pt x="17" y="44"/>
                </a:lnTo>
                <a:cubicBezTo>
                  <a:pt x="0" y="26"/>
                  <a:pt x="26" y="0"/>
                  <a:pt x="44" y="17"/>
                </a:cubicBezTo>
                <a:lnTo>
                  <a:pt x="110" y="83"/>
                </a:lnTo>
                <a:lnTo>
                  <a:pt x="110" y="66"/>
                </a:lnTo>
                <a:lnTo>
                  <a:pt x="110" y="66"/>
                </a:lnTo>
                <a:cubicBezTo>
                  <a:pt x="110" y="49"/>
                  <a:pt x="130" y="40"/>
                  <a:pt x="142" y="52"/>
                </a:cubicBezTo>
                <a:close/>
                <a:moveTo>
                  <a:pt x="139" y="129"/>
                </a:moveTo>
                <a:lnTo>
                  <a:pt x="139" y="66"/>
                </a:lnTo>
                <a:lnTo>
                  <a:pt x="139" y="66"/>
                </a:lnTo>
                <a:cubicBezTo>
                  <a:pt x="139" y="60"/>
                  <a:pt x="134" y="55"/>
                  <a:pt x="128" y="55"/>
                </a:cubicBezTo>
                <a:lnTo>
                  <a:pt x="128" y="55"/>
                </a:lnTo>
                <a:cubicBezTo>
                  <a:pt x="123" y="55"/>
                  <a:pt x="118" y="60"/>
                  <a:pt x="118" y="66"/>
                </a:cubicBezTo>
                <a:lnTo>
                  <a:pt x="118" y="103"/>
                </a:lnTo>
                <a:lnTo>
                  <a:pt x="38" y="23"/>
                </a:lnTo>
                <a:lnTo>
                  <a:pt x="38" y="23"/>
                </a:lnTo>
                <a:cubicBezTo>
                  <a:pt x="28" y="13"/>
                  <a:pt x="14" y="28"/>
                  <a:pt x="23" y="38"/>
                </a:cubicBezTo>
                <a:lnTo>
                  <a:pt x="103" y="119"/>
                </a:lnTo>
                <a:lnTo>
                  <a:pt x="66" y="119"/>
                </a:lnTo>
                <a:lnTo>
                  <a:pt x="66" y="119"/>
                </a:lnTo>
                <a:cubicBezTo>
                  <a:pt x="60" y="119"/>
                  <a:pt x="55" y="123"/>
                  <a:pt x="55" y="129"/>
                </a:cubicBezTo>
                <a:lnTo>
                  <a:pt x="55" y="129"/>
                </a:lnTo>
                <a:cubicBezTo>
                  <a:pt x="56" y="135"/>
                  <a:pt x="60" y="139"/>
                  <a:pt x="66" y="139"/>
                </a:cubicBezTo>
                <a:lnTo>
                  <a:pt x="128" y="139"/>
                </a:lnTo>
                <a:lnTo>
                  <a:pt x="128" y="139"/>
                </a:lnTo>
                <a:cubicBezTo>
                  <a:pt x="129" y="139"/>
                  <a:pt x="130" y="139"/>
                  <a:pt x="130" y="139"/>
                </a:cubicBezTo>
                <a:lnTo>
                  <a:pt x="132" y="139"/>
                </a:lnTo>
                <a:lnTo>
                  <a:pt x="132" y="139"/>
                </a:lnTo>
                <a:lnTo>
                  <a:pt x="132" y="139"/>
                </a:lnTo>
                <a:lnTo>
                  <a:pt x="132" y="139"/>
                </a:lnTo>
                <a:lnTo>
                  <a:pt x="133" y="138"/>
                </a:lnTo>
                <a:lnTo>
                  <a:pt x="134" y="138"/>
                </a:lnTo>
                <a:lnTo>
                  <a:pt x="134" y="138"/>
                </a:lnTo>
                <a:cubicBezTo>
                  <a:pt x="134" y="137"/>
                  <a:pt x="135" y="137"/>
                  <a:pt x="136" y="136"/>
                </a:cubicBezTo>
                <a:lnTo>
                  <a:pt x="136" y="136"/>
                </a:lnTo>
                <a:lnTo>
                  <a:pt x="137" y="135"/>
                </a:lnTo>
                <a:lnTo>
                  <a:pt x="138" y="134"/>
                </a:lnTo>
                <a:lnTo>
                  <a:pt x="138" y="134"/>
                </a:lnTo>
                <a:cubicBezTo>
                  <a:pt x="138" y="133"/>
                  <a:pt x="138" y="133"/>
                  <a:pt x="138" y="133"/>
                </a:cubicBezTo>
                <a:lnTo>
                  <a:pt x="138" y="133"/>
                </a:lnTo>
                <a:cubicBezTo>
                  <a:pt x="138" y="133"/>
                  <a:pt x="138" y="133"/>
                  <a:pt x="138" y="132"/>
                </a:cubicBezTo>
                <a:lnTo>
                  <a:pt x="138" y="131"/>
                </a:lnTo>
                <a:lnTo>
                  <a:pt x="138" y="131"/>
                </a:lnTo>
                <a:cubicBezTo>
                  <a:pt x="139" y="131"/>
                  <a:pt x="139" y="130"/>
                  <a:pt x="139" y="1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74451" y="2840517"/>
            <a:ext cx="149168" cy="195784"/>
          </a:xfrm>
          <a:custGeom>
            <a:avLst/>
            <a:gdLst>
              <a:gd name="T0" fmla="*/ 139 w 140"/>
              <a:gd name="T1" fmla="*/ 120 h 184"/>
              <a:gd name="T2" fmla="*/ 89 w 140"/>
              <a:gd name="T3" fmla="*/ 178 h 184"/>
              <a:gd name="T4" fmla="*/ 86 w 140"/>
              <a:gd name="T5" fmla="*/ 180 h 184"/>
              <a:gd name="T6" fmla="*/ 85 w 140"/>
              <a:gd name="T7" fmla="*/ 181 h 184"/>
              <a:gd name="T8" fmla="*/ 84 w 140"/>
              <a:gd name="T9" fmla="*/ 181 h 184"/>
              <a:gd name="T10" fmla="*/ 83 w 140"/>
              <a:gd name="T11" fmla="*/ 182 h 184"/>
              <a:gd name="T12" fmla="*/ 81 w 140"/>
              <a:gd name="T13" fmla="*/ 182 h 184"/>
              <a:gd name="T14" fmla="*/ 79 w 140"/>
              <a:gd name="T15" fmla="*/ 183 h 184"/>
              <a:gd name="T16" fmla="*/ 72 w 140"/>
              <a:gd name="T17" fmla="*/ 183 h 184"/>
              <a:gd name="T18" fmla="*/ 71 w 140"/>
              <a:gd name="T19" fmla="*/ 182 h 184"/>
              <a:gd name="T20" fmla="*/ 70 w 140"/>
              <a:gd name="T21" fmla="*/ 182 h 184"/>
              <a:gd name="T22" fmla="*/ 68 w 140"/>
              <a:gd name="T23" fmla="*/ 182 h 184"/>
              <a:gd name="T24" fmla="*/ 66 w 140"/>
              <a:gd name="T25" fmla="*/ 181 h 184"/>
              <a:gd name="T26" fmla="*/ 65 w 140"/>
              <a:gd name="T27" fmla="*/ 180 h 184"/>
              <a:gd name="T28" fmla="*/ 62 w 140"/>
              <a:gd name="T29" fmla="*/ 178 h 184"/>
              <a:gd name="T30" fmla="*/ 18 w 140"/>
              <a:gd name="T31" fmla="*/ 133 h 184"/>
              <a:gd name="T32" fmla="*/ 44 w 140"/>
              <a:gd name="T33" fmla="*/ 106 h 184"/>
              <a:gd name="T34" fmla="*/ 57 w 140"/>
              <a:gd name="T35" fmla="*/ 25 h 184"/>
              <a:gd name="T36" fmla="*/ 95 w 140"/>
              <a:gd name="T37" fmla="*/ 25 h 184"/>
              <a:gd name="T38" fmla="*/ 107 w 140"/>
              <a:gd name="T39" fmla="*/ 106 h 184"/>
              <a:gd name="T40" fmla="*/ 139 w 140"/>
              <a:gd name="T41" fmla="*/ 120 h 184"/>
              <a:gd name="T42" fmla="*/ 128 w 140"/>
              <a:gd name="T43" fmla="*/ 127 h 184"/>
              <a:gd name="T44" fmla="*/ 128 w 140"/>
              <a:gd name="T45" fmla="*/ 112 h 184"/>
              <a:gd name="T46" fmla="*/ 113 w 140"/>
              <a:gd name="T47" fmla="*/ 112 h 184"/>
              <a:gd name="T48" fmla="*/ 86 w 140"/>
              <a:gd name="T49" fmla="*/ 25 h 184"/>
              <a:gd name="T50" fmla="*/ 65 w 140"/>
              <a:gd name="T51" fmla="*/ 25 h 184"/>
              <a:gd name="T52" fmla="*/ 38 w 140"/>
              <a:gd name="T53" fmla="*/ 112 h 184"/>
              <a:gd name="T54" fmla="*/ 24 w 140"/>
              <a:gd name="T55" fmla="*/ 112 h 184"/>
              <a:gd name="T56" fmla="*/ 24 w 140"/>
              <a:gd name="T57" fmla="*/ 127 h 184"/>
              <a:gd name="T58" fmla="*/ 68 w 140"/>
              <a:gd name="T59" fmla="*/ 172 h 184"/>
              <a:gd name="T60" fmla="*/ 71 w 140"/>
              <a:gd name="T61" fmla="*/ 174 h 184"/>
              <a:gd name="T62" fmla="*/ 72 w 140"/>
              <a:gd name="T63" fmla="*/ 174 h 184"/>
              <a:gd name="T64" fmla="*/ 72 w 140"/>
              <a:gd name="T65" fmla="*/ 174 h 184"/>
              <a:gd name="T66" fmla="*/ 73 w 140"/>
              <a:gd name="T67" fmla="*/ 174 h 184"/>
              <a:gd name="T68" fmla="*/ 76 w 140"/>
              <a:gd name="T69" fmla="*/ 175 h 184"/>
              <a:gd name="T70" fmla="*/ 79 w 140"/>
              <a:gd name="T71" fmla="*/ 174 h 184"/>
              <a:gd name="T72" fmla="*/ 79 w 140"/>
              <a:gd name="T73" fmla="*/ 174 h 184"/>
              <a:gd name="T74" fmla="*/ 80 w 140"/>
              <a:gd name="T75" fmla="*/ 174 h 184"/>
              <a:gd name="T76" fmla="*/ 81 w 140"/>
              <a:gd name="T77" fmla="*/ 173 h 184"/>
              <a:gd name="T78" fmla="*/ 83 w 140"/>
              <a:gd name="T79" fmla="*/ 171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0" h="184">
                <a:moveTo>
                  <a:pt x="139" y="120"/>
                </a:moveTo>
                <a:lnTo>
                  <a:pt x="139" y="120"/>
                </a:lnTo>
                <a:cubicBezTo>
                  <a:pt x="139" y="124"/>
                  <a:pt x="137" y="129"/>
                  <a:pt x="134" y="133"/>
                </a:cubicBezTo>
                <a:lnTo>
                  <a:pt x="89" y="178"/>
                </a:lnTo>
                <a:lnTo>
                  <a:pt x="89" y="178"/>
                </a:lnTo>
                <a:cubicBezTo>
                  <a:pt x="88" y="179"/>
                  <a:pt x="87" y="179"/>
                  <a:pt x="86" y="180"/>
                </a:cubicBezTo>
                <a:lnTo>
                  <a:pt x="86" y="180"/>
                </a:lnTo>
                <a:cubicBezTo>
                  <a:pt x="86" y="180"/>
                  <a:pt x="85" y="180"/>
                  <a:pt x="85" y="181"/>
                </a:cubicBezTo>
                <a:lnTo>
                  <a:pt x="84" y="181"/>
                </a:lnTo>
                <a:lnTo>
                  <a:pt x="84" y="181"/>
                </a:lnTo>
                <a:cubicBezTo>
                  <a:pt x="84" y="181"/>
                  <a:pt x="83" y="181"/>
                  <a:pt x="83" y="182"/>
                </a:cubicBezTo>
                <a:lnTo>
                  <a:pt x="83" y="182"/>
                </a:lnTo>
                <a:cubicBezTo>
                  <a:pt x="82" y="182"/>
                  <a:pt x="82" y="182"/>
                  <a:pt x="81" y="182"/>
                </a:cubicBezTo>
                <a:lnTo>
                  <a:pt x="81" y="182"/>
                </a:lnTo>
                <a:lnTo>
                  <a:pt x="81" y="182"/>
                </a:lnTo>
                <a:cubicBezTo>
                  <a:pt x="80" y="182"/>
                  <a:pt x="80" y="183"/>
                  <a:pt x="79" y="183"/>
                </a:cubicBezTo>
                <a:lnTo>
                  <a:pt x="79" y="183"/>
                </a:lnTo>
                <a:cubicBezTo>
                  <a:pt x="77" y="183"/>
                  <a:pt x="74" y="183"/>
                  <a:pt x="72" y="183"/>
                </a:cubicBezTo>
                <a:lnTo>
                  <a:pt x="72" y="183"/>
                </a:lnTo>
                <a:cubicBezTo>
                  <a:pt x="71" y="183"/>
                  <a:pt x="71" y="182"/>
                  <a:pt x="71" y="182"/>
                </a:cubicBezTo>
                <a:lnTo>
                  <a:pt x="70" y="182"/>
                </a:lnTo>
                <a:lnTo>
                  <a:pt x="70" y="182"/>
                </a:lnTo>
                <a:cubicBezTo>
                  <a:pt x="69" y="182"/>
                  <a:pt x="69" y="182"/>
                  <a:pt x="68" y="182"/>
                </a:cubicBezTo>
                <a:lnTo>
                  <a:pt x="68" y="182"/>
                </a:lnTo>
                <a:cubicBezTo>
                  <a:pt x="68" y="181"/>
                  <a:pt x="67" y="181"/>
                  <a:pt x="67" y="181"/>
                </a:cubicBezTo>
                <a:lnTo>
                  <a:pt x="66" y="181"/>
                </a:lnTo>
                <a:lnTo>
                  <a:pt x="66" y="181"/>
                </a:lnTo>
                <a:cubicBezTo>
                  <a:pt x="66" y="180"/>
                  <a:pt x="65" y="180"/>
                  <a:pt x="65" y="180"/>
                </a:cubicBezTo>
                <a:lnTo>
                  <a:pt x="65" y="180"/>
                </a:lnTo>
                <a:cubicBezTo>
                  <a:pt x="64" y="179"/>
                  <a:pt x="63" y="179"/>
                  <a:pt x="62" y="178"/>
                </a:cubicBezTo>
                <a:lnTo>
                  <a:pt x="62" y="178"/>
                </a:lnTo>
                <a:lnTo>
                  <a:pt x="18" y="133"/>
                </a:lnTo>
                <a:lnTo>
                  <a:pt x="18" y="133"/>
                </a:lnTo>
                <a:cubicBezTo>
                  <a:pt x="0" y="115"/>
                  <a:pt x="26" y="88"/>
                  <a:pt x="44" y="106"/>
                </a:cubicBezTo>
                <a:lnTo>
                  <a:pt x="57" y="119"/>
                </a:lnTo>
                <a:lnTo>
                  <a:pt x="57" y="25"/>
                </a:lnTo>
                <a:lnTo>
                  <a:pt x="57" y="25"/>
                </a:lnTo>
                <a:cubicBezTo>
                  <a:pt x="57" y="0"/>
                  <a:pt x="95" y="0"/>
                  <a:pt x="95" y="25"/>
                </a:cubicBezTo>
                <a:lnTo>
                  <a:pt x="95" y="119"/>
                </a:lnTo>
                <a:lnTo>
                  <a:pt x="107" y="106"/>
                </a:lnTo>
                <a:lnTo>
                  <a:pt x="107" y="106"/>
                </a:lnTo>
                <a:cubicBezTo>
                  <a:pt x="119" y="94"/>
                  <a:pt x="139" y="103"/>
                  <a:pt x="139" y="120"/>
                </a:cubicBezTo>
                <a:close/>
                <a:moveTo>
                  <a:pt x="83" y="171"/>
                </a:moveTo>
                <a:lnTo>
                  <a:pt x="128" y="127"/>
                </a:lnTo>
                <a:lnTo>
                  <a:pt x="128" y="127"/>
                </a:lnTo>
                <a:cubicBezTo>
                  <a:pt x="132" y="123"/>
                  <a:pt x="132" y="116"/>
                  <a:pt x="128" y="112"/>
                </a:cubicBezTo>
                <a:lnTo>
                  <a:pt x="128" y="112"/>
                </a:lnTo>
                <a:cubicBezTo>
                  <a:pt x="124" y="108"/>
                  <a:pt x="117" y="108"/>
                  <a:pt x="113" y="112"/>
                </a:cubicBezTo>
                <a:lnTo>
                  <a:pt x="86" y="139"/>
                </a:lnTo>
                <a:lnTo>
                  <a:pt x="86" y="25"/>
                </a:lnTo>
                <a:lnTo>
                  <a:pt x="86" y="25"/>
                </a:lnTo>
                <a:cubicBezTo>
                  <a:pt x="86" y="11"/>
                  <a:pt x="65" y="11"/>
                  <a:pt x="65" y="25"/>
                </a:cubicBezTo>
                <a:lnTo>
                  <a:pt x="65" y="139"/>
                </a:lnTo>
                <a:lnTo>
                  <a:pt x="38" y="112"/>
                </a:lnTo>
                <a:lnTo>
                  <a:pt x="38" y="112"/>
                </a:lnTo>
                <a:cubicBezTo>
                  <a:pt x="34" y="108"/>
                  <a:pt x="28" y="108"/>
                  <a:pt x="24" y="112"/>
                </a:cubicBezTo>
                <a:lnTo>
                  <a:pt x="24" y="112"/>
                </a:lnTo>
                <a:cubicBezTo>
                  <a:pt x="20" y="116"/>
                  <a:pt x="20" y="123"/>
                  <a:pt x="24" y="127"/>
                </a:cubicBezTo>
                <a:lnTo>
                  <a:pt x="68" y="172"/>
                </a:lnTo>
                <a:lnTo>
                  <a:pt x="68" y="172"/>
                </a:lnTo>
                <a:cubicBezTo>
                  <a:pt x="69" y="172"/>
                  <a:pt x="69" y="173"/>
                  <a:pt x="70" y="173"/>
                </a:cubicBezTo>
                <a:lnTo>
                  <a:pt x="71" y="174"/>
                </a:lnTo>
                <a:lnTo>
                  <a:pt x="71" y="174"/>
                </a:lnTo>
                <a:cubicBezTo>
                  <a:pt x="71" y="174"/>
                  <a:pt x="71" y="174"/>
                  <a:pt x="72" y="174"/>
                </a:cubicBezTo>
                <a:lnTo>
                  <a:pt x="72" y="174"/>
                </a:lnTo>
                <a:lnTo>
                  <a:pt x="72" y="174"/>
                </a:lnTo>
                <a:lnTo>
                  <a:pt x="73" y="174"/>
                </a:lnTo>
                <a:lnTo>
                  <a:pt x="73" y="174"/>
                </a:lnTo>
                <a:cubicBezTo>
                  <a:pt x="74" y="175"/>
                  <a:pt x="75" y="175"/>
                  <a:pt x="76" y="175"/>
                </a:cubicBezTo>
                <a:lnTo>
                  <a:pt x="76" y="175"/>
                </a:lnTo>
                <a:cubicBezTo>
                  <a:pt x="76" y="175"/>
                  <a:pt x="77" y="175"/>
                  <a:pt x="78" y="175"/>
                </a:cubicBezTo>
                <a:lnTo>
                  <a:pt x="79" y="174"/>
                </a:lnTo>
                <a:lnTo>
                  <a:pt x="79" y="174"/>
                </a:lnTo>
                <a:lnTo>
                  <a:pt x="79" y="174"/>
                </a:lnTo>
                <a:lnTo>
                  <a:pt x="79" y="174"/>
                </a:lnTo>
                <a:cubicBezTo>
                  <a:pt x="80" y="174"/>
                  <a:pt x="80" y="174"/>
                  <a:pt x="80" y="174"/>
                </a:cubicBezTo>
                <a:lnTo>
                  <a:pt x="81" y="173"/>
                </a:lnTo>
                <a:lnTo>
                  <a:pt x="81" y="173"/>
                </a:lnTo>
                <a:cubicBezTo>
                  <a:pt x="82" y="173"/>
                  <a:pt x="83" y="172"/>
                  <a:pt x="83" y="172"/>
                </a:cubicBezTo>
                <a:lnTo>
                  <a:pt x="83" y="17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52358" y="2358511"/>
            <a:ext cx="233076" cy="219090"/>
          </a:xfrm>
          <a:custGeom>
            <a:avLst/>
            <a:gdLst>
              <a:gd name="T0" fmla="*/ 166 w 222"/>
              <a:gd name="T1" fmla="*/ 207 h 208"/>
              <a:gd name="T2" fmla="*/ 155 w 222"/>
              <a:gd name="T3" fmla="*/ 175 h 208"/>
              <a:gd name="T4" fmla="*/ 92 w 222"/>
              <a:gd name="T5" fmla="*/ 142 h 208"/>
              <a:gd name="T6" fmla="*/ 20 w 222"/>
              <a:gd name="T7" fmla="*/ 175 h 208"/>
              <a:gd name="T8" fmla="*/ 5 w 222"/>
              <a:gd name="T9" fmla="*/ 160 h 208"/>
              <a:gd name="T10" fmla="*/ 20 w 222"/>
              <a:gd name="T11" fmla="*/ 146 h 208"/>
              <a:gd name="T12" fmla="*/ 76 w 222"/>
              <a:gd name="T13" fmla="*/ 103 h 208"/>
              <a:gd name="T14" fmla="*/ 20 w 222"/>
              <a:gd name="T15" fmla="*/ 62 h 208"/>
              <a:gd name="T16" fmla="*/ 20 w 222"/>
              <a:gd name="T17" fmla="*/ 32 h 208"/>
              <a:gd name="T18" fmla="*/ 92 w 222"/>
              <a:gd name="T19" fmla="*/ 65 h 208"/>
              <a:gd name="T20" fmla="*/ 155 w 222"/>
              <a:gd name="T21" fmla="*/ 32 h 208"/>
              <a:gd name="T22" fmla="*/ 155 w 222"/>
              <a:gd name="T23" fmla="*/ 11 h 208"/>
              <a:gd name="T24" fmla="*/ 166 w 222"/>
              <a:gd name="T25" fmla="*/ 0 h 208"/>
              <a:gd name="T26" fmla="*/ 214 w 222"/>
              <a:gd name="T27" fmla="*/ 37 h 208"/>
              <a:gd name="T28" fmla="*/ 214 w 222"/>
              <a:gd name="T29" fmla="*/ 57 h 208"/>
              <a:gd name="T30" fmla="*/ 174 w 222"/>
              <a:gd name="T31" fmla="*/ 91 h 208"/>
              <a:gd name="T32" fmla="*/ 166 w 222"/>
              <a:gd name="T33" fmla="*/ 94 h 208"/>
              <a:gd name="T34" fmla="*/ 155 w 222"/>
              <a:gd name="T35" fmla="*/ 62 h 208"/>
              <a:gd name="T36" fmla="*/ 108 w 222"/>
              <a:gd name="T37" fmla="*/ 103 h 208"/>
              <a:gd name="T38" fmla="*/ 155 w 222"/>
              <a:gd name="T39" fmla="*/ 146 h 208"/>
              <a:gd name="T40" fmla="*/ 155 w 222"/>
              <a:gd name="T41" fmla="*/ 125 h 208"/>
              <a:gd name="T42" fmla="*/ 166 w 222"/>
              <a:gd name="T43" fmla="*/ 113 h 208"/>
              <a:gd name="T44" fmla="*/ 214 w 222"/>
              <a:gd name="T45" fmla="*/ 150 h 208"/>
              <a:gd name="T46" fmla="*/ 214 w 222"/>
              <a:gd name="T47" fmla="*/ 170 h 208"/>
              <a:gd name="T48" fmla="*/ 174 w 222"/>
              <a:gd name="T49" fmla="*/ 204 h 208"/>
              <a:gd name="T50" fmla="*/ 111 w 222"/>
              <a:gd name="T51" fmla="*/ 167 h 208"/>
              <a:gd name="T52" fmla="*/ 164 w 222"/>
              <a:gd name="T53" fmla="*/ 196 h 208"/>
              <a:gd name="T54" fmla="*/ 166 w 222"/>
              <a:gd name="T55" fmla="*/ 199 h 208"/>
              <a:gd name="T56" fmla="*/ 168 w 222"/>
              <a:gd name="T57" fmla="*/ 198 h 208"/>
              <a:gd name="T58" fmla="*/ 209 w 222"/>
              <a:gd name="T59" fmla="*/ 164 h 208"/>
              <a:gd name="T60" fmla="*/ 169 w 222"/>
              <a:gd name="T61" fmla="*/ 123 h 208"/>
              <a:gd name="T62" fmla="*/ 166 w 222"/>
              <a:gd name="T63" fmla="*/ 121 h 208"/>
              <a:gd name="T64" fmla="*/ 164 w 222"/>
              <a:gd name="T65" fmla="*/ 125 h 208"/>
              <a:gd name="T66" fmla="*/ 119 w 222"/>
              <a:gd name="T67" fmla="*/ 154 h 208"/>
              <a:gd name="T68" fmla="*/ 119 w 222"/>
              <a:gd name="T69" fmla="*/ 53 h 208"/>
              <a:gd name="T70" fmla="*/ 164 w 222"/>
              <a:gd name="T71" fmla="*/ 82 h 208"/>
              <a:gd name="T72" fmla="*/ 166 w 222"/>
              <a:gd name="T73" fmla="*/ 86 h 208"/>
              <a:gd name="T74" fmla="*/ 168 w 222"/>
              <a:gd name="T75" fmla="*/ 84 h 208"/>
              <a:gd name="T76" fmla="*/ 209 w 222"/>
              <a:gd name="T77" fmla="*/ 51 h 208"/>
              <a:gd name="T78" fmla="*/ 169 w 222"/>
              <a:gd name="T79" fmla="*/ 9 h 208"/>
              <a:gd name="T80" fmla="*/ 166 w 222"/>
              <a:gd name="T81" fmla="*/ 8 h 208"/>
              <a:gd name="T82" fmla="*/ 164 w 222"/>
              <a:gd name="T83" fmla="*/ 11 h 208"/>
              <a:gd name="T84" fmla="*/ 111 w 222"/>
              <a:gd name="T85" fmla="*/ 41 h 208"/>
              <a:gd name="T86" fmla="*/ 72 w 222"/>
              <a:gd name="T87" fmla="*/ 41 h 208"/>
              <a:gd name="T88" fmla="*/ 20 w 222"/>
              <a:gd name="T89" fmla="*/ 41 h 208"/>
              <a:gd name="T90" fmla="*/ 64 w 222"/>
              <a:gd name="T91" fmla="*/ 53 h 208"/>
              <a:gd name="T92" fmla="*/ 64 w 222"/>
              <a:gd name="T93" fmla="*/ 154 h 208"/>
              <a:gd name="T94" fmla="*/ 20 w 222"/>
              <a:gd name="T95" fmla="*/ 154 h 208"/>
              <a:gd name="T96" fmla="*/ 72 w 222"/>
              <a:gd name="T97" fmla="*/ 166 h 208"/>
              <a:gd name="T98" fmla="*/ 111 w 222"/>
              <a:gd name="T99" fmla="*/ 167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2" h="208">
                <a:moveTo>
                  <a:pt x="166" y="207"/>
                </a:moveTo>
                <a:lnTo>
                  <a:pt x="166" y="207"/>
                </a:lnTo>
                <a:cubicBezTo>
                  <a:pt x="160" y="207"/>
                  <a:pt x="155" y="202"/>
                  <a:pt x="155" y="196"/>
                </a:cubicBezTo>
                <a:lnTo>
                  <a:pt x="155" y="175"/>
                </a:lnTo>
                <a:lnTo>
                  <a:pt x="106" y="175"/>
                </a:lnTo>
                <a:lnTo>
                  <a:pt x="92" y="142"/>
                </a:lnTo>
                <a:lnTo>
                  <a:pt x="78" y="175"/>
                </a:lnTo>
                <a:lnTo>
                  <a:pt x="20" y="175"/>
                </a:lnTo>
                <a:lnTo>
                  <a:pt x="20" y="175"/>
                </a:lnTo>
                <a:cubicBezTo>
                  <a:pt x="11" y="175"/>
                  <a:pt x="5" y="168"/>
                  <a:pt x="5" y="160"/>
                </a:cubicBezTo>
                <a:lnTo>
                  <a:pt x="5" y="160"/>
                </a:lnTo>
                <a:cubicBezTo>
                  <a:pt x="5" y="152"/>
                  <a:pt x="11" y="146"/>
                  <a:pt x="20" y="146"/>
                </a:cubicBezTo>
                <a:lnTo>
                  <a:pt x="59" y="146"/>
                </a:lnTo>
                <a:lnTo>
                  <a:pt x="76" y="103"/>
                </a:lnTo>
                <a:lnTo>
                  <a:pt x="59" y="62"/>
                </a:lnTo>
                <a:lnTo>
                  <a:pt x="20" y="62"/>
                </a:lnTo>
                <a:lnTo>
                  <a:pt x="20" y="62"/>
                </a:lnTo>
                <a:cubicBezTo>
                  <a:pt x="0" y="61"/>
                  <a:pt x="0" y="32"/>
                  <a:pt x="20" y="32"/>
                </a:cubicBezTo>
                <a:lnTo>
                  <a:pt x="78" y="32"/>
                </a:lnTo>
                <a:lnTo>
                  <a:pt x="92" y="65"/>
                </a:lnTo>
                <a:lnTo>
                  <a:pt x="106" y="32"/>
                </a:lnTo>
                <a:lnTo>
                  <a:pt x="155" y="32"/>
                </a:lnTo>
                <a:lnTo>
                  <a:pt x="155" y="11"/>
                </a:lnTo>
                <a:lnTo>
                  <a:pt x="155" y="11"/>
                </a:lnTo>
                <a:cubicBezTo>
                  <a:pt x="155" y="5"/>
                  <a:pt x="160" y="0"/>
                  <a:pt x="166" y="0"/>
                </a:cubicBezTo>
                <a:lnTo>
                  <a:pt x="166" y="0"/>
                </a:lnTo>
                <a:cubicBezTo>
                  <a:pt x="169" y="0"/>
                  <a:pt x="172" y="1"/>
                  <a:pt x="174" y="3"/>
                </a:cubicBezTo>
                <a:lnTo>
                  <a:pt x="214" y="37"/>
                </a:lnTo>
                <a:lnTo>
                  <a:pt x="214" y="37"/>
                </a:lnTo>
                <a:cubicBezTo>
                  <a:pt x="221" y="42"/>
                  <a:pt x="221" y="52"/>
                  <a:pt x="214" y="57"/>
                </a:cubicBezTo>
                <a:lnTo>
                  <a:pt x="174" y="91"/>
                </a:lnTo>
                <a:lnTo>
                  <a:pt x="174" y="91"/>
                </a:lnTo>
                <a:cubicBezTo>
                  <a:pt x="172" y="93"/>
                  <a:pt x="169" y="94"/>
                  <a:pt x="166" y="94"/>
                </a:cubicBezTo>
                <a:lnTo>
                  <a:pt x="166" y="94"/>
                </a:lnTo>
                <a:cubicBezTo>
                  <a:pt x="160" y="94"/>
                  <a:pt x="155" y="88"/>
                  <a:pt x="155" y="82"/>
                </a:cubicBezTo>
                <a:lnTo>
                  <a:pt x="155" y="62"/>
                </a:lnTo>
                <a:lnTo>
                  <a:pt x="125" y="62"/>
                </a:lnTo>
                <a:lnTo>
                  <a:pt x="108" y="103"/>
                </a:lnTo>
                <a:lnTo>
                  <a:pt x="125" y="146"/>
                </a:lnTo>
                <a:lnTo>
                  <a:pt x="155" y="146"/>
                </a:lnTo>
                <a:lnTo>
                  <a:pt x="155" y="125"/>
                </a:lnTo>
                <a:lnTo>
                  <a:pt x="155" y="125"/>
                </a:lnTo>
                <a:cubicBezTo>
                  <a:pt x="155" y="118"/>
                  <a:pt x="160" y="113"/>
                  <a:pt x="166" y="113"/>
                </a:cubicBezTo>
                <a:lnTo>
                  <a:pt x="166" y="113"/>
                </a:lnTo>
                <a:cubicBezTo>
                  <a:pt x="169" y="113"/>
                  <a:pt x="172" y="114"/>
                  <a:pt x="174" y="116"/>
                </a:cubicBezTo>
                <a:lnTo>
                  <a:pt x="214" y="150"/>
                </a:lnTo>
                <a:lnTo>
                  <a:pt x="214" y="150"/>
                </a:lnTo>
                <a:cubicBezTo>
                  <a:pt x="221" y="155"/>
                  <a:pt x="221" y="165"/>
                  <a:pt x="214" y="170"/>
                </a:cubicBezTo>
                <a:lnTo>
                  <a:pt x="174" y="204"/>
                </a:lnTo>
                <a:lnTo>
                  <a:pt x="174" y="204"/>
                </a:lnTo>
                <a:cubicBezTo>
                  <a:pt x="172" y="206"/>
                  <a:pt x="169" y="207"/>
                  <a:pt x="166" y="207"/>
                </a:cubicBezTo>
                <a:close/>
                <a:moveTo>
                  <a:pt x="111" y="167"/>
                </a:moveTo>
                <a:lnTo>
                  <a:pt x="164" y="167"/>
                </a:lnTo>
                <a:lnTo>
                  <a:pt x="164" y="196"/>
                </a:lnTo>
                <a:lnTo>
                  <a:pt x="164" y="196"/>
                </a:lnTo>
                <a:cubicBezTo>
                  <a:pt x="164" y="198"/>
                  <a:pt x="164" y="199"/>
                  <a:pt x="166" y="199"/>
                </a:cubicBezTo>
                <a:lnTo>
                  <a:pt x="166" y="199"/>
                </a:lnTo>
                <a:cubicBezTo>
                  <a:pt x="167" y="199"/>
                  <a:pt x="168" y="198"/>
                  <a:pt x="168" y="198"/>
                </a:cubicBezTo>
                <a:lnTo>
                  <a:pt x="209" y="164"/>
                </a:lnTo>
                <a:lnTo>
                  <a:pt x="209" y="164"/>
                </a:lnTo>
                <a:cubicBezTo>
                  <a:pt x="211" y="162"/>
                  <a:pt x="211" y="158"/>
                  <a:pt x="209" y="157"/>
                </a:cubicBezTo>
                <a:lnTo>
                  <a:pt x="169" y="123"/>
                </a:lnTo>
                <a:lnTo>
                  <a:pt x="169" y="123"/>
                </a:lnTo>
                <a:cubicBezTo>
                  <a:pt x="168" y="122"/>
                  <a:pt x="167" y="121"/>
                  <a:pt x="166" y="121"/>
                </a:cubicBezTo>
                <a:lnTo>
                  <a:pt x="166" y="121"/>
                </a:lnTo>
                <a:cubicBezTo>
                  <a:pt x="164" y="121"/>
                  <a:pt x="164" y="123"/>
                  <a:pt x="164" y="125"/>
                </a:cubicBezTo>
                <a:lnTo>
                  <a:pt x="164" y="154"/>
                </a:lnTo>
                <a:lnTo>
                  <a:pt x="119" y="154"/>
                </a:lnTo>
                <a:lnTo>
                  <a:pt x="99" y="103"/>
                </a:lnTo>
                <a:lnTo>
                  <a:pt x="119" y="53"/>
                </a:lnTo>
                <a:lnTo>
                  <a:pt x="164" y="53"/>
                </a:lnTo>
                <a:lnTo>
                  <a:pt x="164" y="82"/>
                </a:lnTo>
                <a:lnTo>
                  <a:pt x="164" y="82"/>
                </a:lnTo>
                <a:cubicBezTo>
                  <a:pt x="164" y="84"/>
                  <a:pt x="164" y="86"/>
                  <a:pt x="166" y="86"/>
                </a:cubicBezTo>
                <a:lnTo>
                  <a:pt x="166" y="86"/>
                </a:lnTo>
                <a:cubicBezTo>
                  <a:pt x="167" y="85"/>
                  <a:pt x="168" y="85"/>
                  <a:pt x="168" y="84"/>
                </a:cubicBezTo>
                <a:lnTo>
                  <a:pt x="209" y="51"/>
                </a:lnTo>
                <a:lnTo>
                  <a:pt x="209" y="51"/>
                </a:lnTo>
                <a:cubicBezTo>
                  <a:pt x="211" y="49"/>
                  <a:pt x="211" y="45"/>
                  <a:pt x="209" y="43"/>
                </a:cubicBezTo>
                <a:lnTo>
                  <a:pt x="169" y="9"/>
                </a:lnTo>
                <a:lnTo>
                  <a:pt x="169" y="9"/>
                </a:lnTo>
                <a:cubicBezTo>
                  <a:pt x="168" y="9"/>
                  <a:pt x="167" y="8"/>
                  <a:pt x="166" y="8"/>
                </a:cubicBezTo>
                <a:lnTo>
                  <a:pt x="166" y="8"/>
                </a:lnTo>
                <a:cubicBezTo>
                  <a:pt x="164" y="8"/>
                  <a:pt x="164" y="9"/>
                  <a:pt x="164" y="11"/>
                </a:cubicBezTo>
                <a:lnTo>
                  <a:pt x="164" y="41"/>
                </a:lnTo>
                <a:lnTo>
                  <a:pt x="111" y="41"/>
                </a:lnTo>
                <a:lnTo>
                  <a:pt x="92" y="87"/>
                </a:lnTo>
                <a:lnTo>
                  <a:pt x="72" y="41"/>
                </a:lnTo>
                <a:lnTo>
                  <a:pt x="20" y="41"/>
                </a:lnTo>
                <a:lnTo>
                  <a:pt x="20" y="41"/>
                </a:lnTo>
                <a:cubicBezTo>
                  <a:pt x="11" y="41"/>
                  <a:pt x="11" y="53"/>
                  <a:pt x="20" y="53"/>
                </a:cubicBezTo>
                <a:lnTo>
                  <a:pt x="64" y="53"/>
                </a:lnTo>
                <a:lnTo>
                  <a:pt x="85" y="103"/>
                </a:lnTo>
                <a:lnTo>
                  <a:pt x="64" y="154"/>
                </a:lnTo>
                <a:lnTo>
                  <a:pt x="20" y="154"/>
                </a:lnTo>
                <a:lnTo>
                  <a:pt x="20" y="154"/>
                </a:lnTo>
                <a:cubicBezTo>
                  <a:pt x="11" y="154"/>
                  <a:pt x="11" y="167"/>
                  <a:pt x="20" y="167"/>
                </a:cubicBezTo>
                <a:lnTo>
                  <a:pt x="72" y="166"/>
                </a:lnTo>
                <a:lnTo>
                  <a:pt x="92" y="120"/>
                </a:lnTo>
                <a:lnTo>
                  <a:pt x="111" y="1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62366" y="4700462"/>
            <a:ext cx="219093" cy="219090"/>
          </a:xfrm>
          <a:custGeom>
            <a:avLst/>
            <a:gdLst>
              <a:gd name="T0" fmla="*/ 160 w 208"/>
              <a:gd name="T1" fmla="*/ 116 h 208"/>
              <a:gd name="T2" fmla="*/ 152 w 208"/>
              <a:gd name="T3" fmla="*/ 113 h 208"/>
              <a:gd name="T4" fmla="*/ 141 w 208"/>
              <a:gd name="T5" fmla="*/ 156 h 208"/>
              <a:gd name="T6" fmla="*/ 82 w 208"/>
              <a:gd name="T7" fmla="*/ 103 h 208"/>
              <a:gd name="T8" fmla="*/ 141 w 208"/>
              <a:gd name="T9" fmla="*/ 51 h 208"/>
              <a:gd name="T10" fmla="*/ 141 w 208"/>
              <a:gd name="T11" fmla="*/ 82 h 208"/>
              <a:gd name="T12" fmla="*/ 152 w 208"/>
              <a:gd name="T13" fmla="*/ 94 h 208"/>
              <a:gd name="T14" fmla="*/ 200 w 208"/>
              <a:gd name="T15" fmla="*/ 57 h 208"/>
              <a:gd name="T16" fmla="*/ 200 w 208"/>
              <a:gd name="T17" fmla="*/ 37 h 208"/>
              <a:gd name="T18" fmla="*/ 160 w 208"/>
              <a:gd name="T19" fmla="*/ 3 h 208"/>
              <a:gd name="T20" fmla="*/ 152 w 208"/>
              <a:gd name="T21" fmla="*/ 0 h 208"/>
              <a:gd name="T22" fmla="*/ 141 w 208"/>
              <a:gd name="T23" fmla="*/ 43 h 208"/>
              <a:gd name="T24" fmla="*/ 78 w 208"/>
              <a:gd name="T25" fmla="*/ 93 h 208"/>
              <a:gd name="T26" fmla="*/ 6 w 208"/>
              <a:gd name="T27" fmla="*/ 43 h 208"/>
              <a:gd name="T28" fmla="*/ 6 w 208"/>
              <a:gd name="T29" fmla="*/ 43 h 208"/>
              <a:gd name="T30" fmla="*/ 52 w 208"/>
              <a:gd name="T31" fmla="*/ 51 h 208"/>
              <a:gd name="T32" fmla="*/ 52 w 208"/>
              <a:gd name="T33" fmla="*/ 156 h 208"/>
              <a:gd name="T34" fmla="*/ 6 w 208"/>
              <a:gd name="T35" fmla="*/ 156 h 208"/>
              <a:gd name="T36" fmla="*/ 57 w 208"/>
              <a:gd name="T37" fmla="*/ 164 h 208"/>
              <a:gd name="T38" fmla="*/ 99 w 208"/>
              <a:gd name="T39" fmla="*/ 164 h 208"/>
              <a:gd name="T40" fmla="*/ 141 w 208"/>
              <a:gd name="T41" fmla="*/ 196 h 208"/>
              <a:gd name="T42" fmla="*/ 152 w 208"/>
              <a:gd name="T43" fmla="*/ 207 h 208"/>
              <a:gd name="T44" fmla="*/ 160 w 208"/>
              <a:gd name="T45" fmla="*/ 204 h 208"/>
              <a:gd name="T46" fmla="*/ 200 w 208"/>
              <a:gd name="T47" fmla="*/ 170 h 208"/>
              <a:gd name="T48" fmla="*/ 160 w 208"/>
              <a:gd name="T49" fmla="*/ 116 h 208"/>
              <a:gd name="T50" fmla="*/ 150 w 208"/>
              <a:gd name="T51" fmla="*/ 11 h 208"/>
              <a:gd name="T52" fmla="*/ 152 w 208"/>
              <a:gd name="T53" fmla="*/ 8 h 208"/>
              <a:gd name="T54" fmla="*/ 195 w 208"/>
              <a:gd name="T55" fmla="*/ 43 h 208"/>
              <a:gd name="T56" fmla="*/ 195 w 208"/>
              <a:gd name="T57" fmla="*/ 51 h 208"/>
              <a:gd name="T58" fmla="*/ 155 w 208"/>
              <a:gd name="T59" fmla="*/ 84 h 208"/>
              <a:gd name="T60" fmla="*/ 152 w 208"/>
              <a:gd name="T61" fmla="*/ 86 h 208"/>
              <a:gd name="T62" fmla="*/ 150 w 208"/>
              <a:gd name="T63" fmla="*/ 11 h 208"/>
              <a:gd name="T64" fmla="*/ 155 w 208"/>
              <a:gd name="T65" fmla="*/ 198 h 208"/>
              <a:gd name="T66" fmla="*/ 152 w 208"/>
              <a:gd name="T67" fmla="*/ 199 h 208"/>
              <a:gd name="T68" fmla="*/ 150 w 208"/>
              <a:gd name="T69" fmla="*/ 196 h 208"/>
              <a:gd name="T70" fmla="*/ 150 w 208"/>
              <a:gd name="T71" fmla="*/ 125 h 208"/>
              <a:gd name="T72" fmla="*/ 152 w 208"/>
              <a:gd name="T73" fmla="*/ 121 h 208"/>
              <a:gd name="T74" fmla="*/ 195 w 208"/>
              <a:gd name="T75" fmla="*/ 156 h 208"/>
              <a:gd name="T76" fmla="*/ 195 w 208"/>
              <a:gd name="T77" fmla="*/ 164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08" h="208">
                <a:moveTo>
                  <a:pt x="160" y="116"/>
                </a:moveTo>
                <a:lnTo>
                  <a:pt x="160" y="116"/>
                </a:lnTo>
                <a:cubicBezTo>
                  <a:pt x="158" y="114"/>
                  <a:pt x="155" y="113"/>
                  <a:pt x="152" y="113"/>
                </a:cubicBezTo>
                <a:lnTo>
                  <a:pt x="152" y="113"/>
                </a:lnTo>
                <a:cubicBezTo>
                  <a:pt x="146" y="113"/>
                  <a:pt x="141" y="118"/>
                  <a:pt x="141" y="125"/>
                </a:cubicBezTo>
                <a:lnTo>
                  <a:pt x="141" y="156"/>
                </a:lnTo>
                <a:lnTo>
                  <a:pt x="104" y="156"/>
                </a:lnTo>
                <a:lnTo>
                  <a:pt x="82" y="103"/>
                </a:lnTo>
                <a:lnTo>
                  <a:pt x="104" y="51"/>
                </a:lnTo>
                <a:lnTo>
                  <a:pt x="141" y="51"/>
                </a:lnTo>
                <a:lnTo>
                  <a:pt x="141" y="82"/>
                </a:lnTo>
                <a:lnTo>
                  <a:pt x="141" y="82"/>
                </a:lnTo>
                <a:cubicBezTo>
                  <a:pt x="141" y="88"/>
                  <a:pt x="146" y="94"/>
                  <a:pt x="152" y="94"/>
                </a:cubicBezTo>
                <a:lnTo>
                  <a:pt x="152" y="94"/>
                </a:lnTo>
                <a:cubicBezTo>
                  <a:pt x="155" y="94"/>
                  <a:pt x="158" y="93"/>
                  <a:pt x="160" y="91"/>
                </a:cubicBezTo>
                <a:lnTo>
                  <a:pt x="200" y="57"/>
                </a:lnTo>
                <a:lnTo>
                  <a:pt x="200" y="57"/>
                </a:lnTo>
                <a:cubicBezTo>
                  <a:pt x="207" y="52"/>
                  <a:pt x="207" y="42"/>
                  <a:pt x="200" y="37"/>
                </a:cubicBezTo>
                <a:lnTo>
                  <a:pt x="160" y="3"/>
                </a:lnTo>
                <a:lnTo>
                  <a:pt x="160" y="3"/>
                </a:lnTo>
                <a:cubicBezTo>
                  <a:pt x="158" y="1"/>
                  <a:pt x="155" y="0"/>
                  <a:pt x="152" y="0"/>
                </a:cubicBezTo>
                <a:lnTo>
                  <a:pt x="152" y="0"/>
                </a:lnTo>
                <a:cubicBezTo>
                  <a:pt x="146" y="0"/>
                  <a:pt x="141" y="5"/>
                  <a:pt x="141" y="11"/>
                </a:cubicBezTo>
                <a:lnTo>
                  <a:pt x="141" y="43"/>
                </a:lnTo>
                <a:lnTo>
                  <a:pt x="99" y="43"/>
                </a:lnTo>
                <a:lnTo>
                  <a:pt x="78" y="93"/>
                </a:lnTo>
                <a:lnTo>
                  <a:pt x="57" y="43"/>
                </a:lnTo>
                <a:lnTo>
                  <a:pt x="6" y="43"/>
                </a:lnTo>
                <a:lnTo>
                  <a:pt x="6" y="43"/>
                </a:lnTo>
                <a:lnTo>
                  <a:pt x="6" y="43"/>
                </a:lnTo>
                <a:cubicBezTo>
                  <a:pt x="0" y="43"/>
                  <a:pt x="0" y="51"/>
                  <a:pt x="6" y="51"/>
                </a:cubicBezTo>
                <a:lnTo>
                  <a:pt x="52" y="51"/>
                </a:lnTo>
                <a:lnTo>
                  <a:pt x="73" y="103"/>
                </a:lnTo>
                <a:lnTo>
                  <a:pt x="52" y="156"/>
                </a:lnTo>
                <a:lnTo>
                  <a:pt x="6" y="156"/>
                </a:lnTo>
                <a:lnTo>
                  <a:pt x="6" y="156"/>
                </a:lnTo>
                <a:cubicBezTo>
                  <a:pt x="0" y="156"/>
                  <a:pt x="0" y="164"/>
                  <a:pt x="6" y="164"/>
                </a:cubicBezTo>
                <a:lnTo>
                  <a:pt x="57" y="164"/>
                </a:lnTo>
                <a:lnTo>
                  <a:pt x="78" y="115"/>
                </a:lnTo>
                <a:lnTo>
                  <a:pt x="99" y="164"/>
                </a:lnTo>
                <a:lnTo>
                  <a:pt x="141" y="164"/>
                </a:lnTo>
                <a:lnTo>
                  <a:pt x="141" y="196"/>
                </a:lnTo>
                <a:lnTo>
                  <a:pt x="141" y="196"/>
                </a:lnTo>
                <a:cubicBezTo>
                  <a:pt x="141" y="202"/>
                  <a:pt x="146" y="207"/>
                  <a:pt x="152" y="207"/>
                </a:cubicBezTo>
                <a:lnTo>
                  <a:pt x="152" y="207"/>
                </a:lnTo>
                <a:cubicBezTo>
                  <a:pt x="155" y="207"/>
                  <a:pt x="158" y="206"/>
                  <a:pt x="160" y="204"/>
                </a:cubicBezTo>
                <a:lnTo>
                  <a:pt x="200" y="170"/>
                </a:lnTo>
                <a:lnTo>
                  <a:pt x="200" y="170"/>
                </a:lnTo>
                <a:cubicBezTo>
                  <a:pt x="207" y="165"/>
                  <a:pt x="207" y="155"/>
                  <a:pt x="200" y="150"/>
                </a:cubicBezTo>
                <a:lnTo>
                  <a:pt x="160" y="116"/>
                </a:lnTo>
                <a:close/>
                <a:moveTo>
                  <a:pt x="150" y="11"/>
                </a:moveTo>
                <a:lnTo>
                  <a:pt x="150" y="11"/>
                </a:lnTo>
                <a:cubicBezTo>
                  <a:pt x="150" y="9"/>
                  <a:pt x="151" y="8"/>
                  <a:pt x="152" y="8"/>
                </a:cubicBezTo>
                <a:lnTo>
                  <a:pt x="152" y="8"/>
                </a:lnTo>
                <a:cubicBezTo>
                  <a:pt x="153" y="8"/>
                  <a:pt x="154" y="9"/>
                  <a:pt x="155" y="9"/>
                </a:cubicBezTo>
                <a:lnTo>
                  <a:pt x="195" y="43"/>
                </a:lnTo>
                <a:lnTo>
                  <a:pt x="195" y="43"/>
                </a:lnTo>
                <a:cubicBezTo>
                  <a:pt x="197" y="45"/>
                  <a:pt x="197" y="49"/>
                  <a:pt x="195" y="51"/>
                </a:cubicBezTo>
                <a:lnTo>
                  <a:pt x="155" y="84"/>
                </a:lnTo>
                <a:lnTo>
                  <a:pt x="155" y="84"/>
                </a:lnTo>
                <a:cubicBezTo>
                  <a:pt x="154" y="85"/>
                  <a:pt x="153" y="85"/>
                  <a:pt x="152" y="86"/>
                </a:cubicBezTo>
                <a:lnTo>
                  <a:pt x="152" y="86"/>
                </a:lnTo>
                <a:cubicBezTo>
                  <a:pt x="151" y="86"/>
                  <a:pt x="150" y="84"/>
                  <a:pt x="150" y="82"/>
                </a:cubicBezTo>
                <a:lnTo>
                  <a:pt x="150" y="11"/>
                </a:lnTo>
                <a:close/>
                <a:moveTo>
                  <a:pt x="195" y="164"/>
                </a:moveTo>
                <a:lnTo>
                  <a:pt x="155" y="198"/>
                </a:lnTo>
                <a:lnTo>
                  <a:pt x="155" y="198"/>
                </a:lnTo>
                <a:cubicBezTo>
                  <a:pt x="154" y="198"/>
                  <a:pt x="153" y="199"/>
                  <a:pt x="152" y="199"/>
                </a:cubicBezTo>
                <a:lnTo>
                  <a:pt x="152" y="199"/>
                </a:lnTo>
                <a:cubicBezTo>
                  <a:pt x="151" y="199"/>
                  <a:pt x="150" y="198"/>
                  <a:pt x="150" y="196"/>
                </a:cubicBezTo>
                <a:lnTo>
                  <a:pt x="150" y="125"/>
                </a:lnTo>
                <a:lnTo>
                  <a:pt x="150" y="125"/>
                </a:lnTo>
                <a:cubicBezTo>
                  <a:pt x="150" y="123"/>
                  <a:pt x="151" y="121"/>
                  <a:pt x="152" y="121"/>
                </a:cubicBezTo>
                <a:lnTo>
                  <a:pt x="152" y="121"/>
                </a:lnTo>
                <a:cubicBezTo>
                  <a:pt x="153" y="121"/>
                  <a:pt x="154" y="122"/>
                  <a:pt x="155" y="123"/>
                </a:cubicBezTo>
                <a:lnTo>
                  <a:pt x="195" y="156"/>
                </a:lnTo>
                <a:lnTo>
                  <a:pt x="195" y="156"/>
                </a:lnTo>
                <a:cubicBezTo>
                  <a:pt x="197" y="158"/>
                  <a:pt x="197" y="162"/>
                  <a:pt x="195" y="1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01728" y="4723769"/>
            <a:ext cx="167815" cy="167815"/>
          </a:xfrm>
          <a:custGeom>
            <a:avLst/>
            <a:gdLst>
              <a:gd name="T0" fmla="*/ 157 w 159"/>
              <a:gd name="T1" fmla="*/ 137 h 159"/>
              <a:gd name="T2" fmla="*/ 150 w 159"/>
              <a:gd name="T3" fmla="*/ 59 h 159"/>
              <a:gd name="T4" fmla="*/ 150 w 159"/>
              <a:gd name="T5" fmla="*/ 59 h 159"/>
              <a:gd name="T6" fmla="*/ 146 w 159"/>
              <a:gd name="T7" fmla="*/ 49 h 159"/>
              <a:gd name="T8" fmla="*/ 146 w 159"/>
              <a:gd name="T9" fmla="*/ 49 h 159"/>
              <a:gd name="T10" fmla="*/ 126 w 159"/>
              <a:gd name="T11" fmla="*/ 50 h 159"/>
              <a:gd name="T12" fmla="*/ 91 w 159"/>
              <a:gd name="T13" fmla="*/ 85 h 159"/>
              <a:gd name="T14" fmla="*/ 11 w 159"/>
              <a:gd name="T15" fmla="*/ 4 h 159"/>
              <a:gd name="T16" fmla="*/ 11 w 159"/>
              <a:gd name="T17" fmla="*/ 4 h 159"/>
              <a:gd name="T18" fmla="*/ 4 w 159"/>
              <a:gd name="T19" fmla="*/ 10 h 159"/>
              <a:gd name="T20" fmla="*/ 85 w 159"/>
              <a:gd name="T21" fmla="*/ 91 h 159"/>
              <a:gd name="T22" fmla="*/ 51 w 159"/>
              <a:gd name="T23" fmla="*/ 125 h 159"/>
              <a:gd name="T24" fmla="*/ 51 w 159"/>
              <a:gd name="T25" fmla="*/ 125 h 159"/>
              <a:gd name="T26" fmla="*/ 50 w 159"/>
              <a:gd name="T27" fmla="*/ 145 h 159"/>
              <a:gd name="T28" fmla="*/ 50 w 159"/>
              <a:gd name="T29" fmla="*/ 145 h 159"/>
              <a:gd name="T30" fmla="*/ 60 w 159"/>
              <a:gd name="T31" fmla="*/ 149 h 159"/>
              <a:gd name="T32" fmla="*/ 138 w 159"/>
              <a:gd name="T33" fmla="*/ 156 h 159"/>
              <a:gd name="T34" fmla="*/ 138 w 159"/>
              <a:gd name="T35" fmla="*/ 156 h 159"/>
              <a:gd name="T36" fmla="*/ 157 w 159"/>
              <a:gd name="T37" fmla="*/ 137 h 159"/>
              <a:gd name="T38" fmla="*/ 138 w 159"/>
              <a:gd name="T39" fmla="*/ 148 h 159"/>
              <a:gd name="T40" fmla="*/ 60 w 159"/>
              <a:gd name="T41" fmla="*/ 141 h 159"/>
              <a:gd name="T42" fmla="*/ 60 w 159"/>
              <a:gd name="T43" fmla="*/ 141 h 159"/>
              <a:gd name="T44" fmla="*/ 56 w 159"/>
              <a:gd name="T45" fmla="*/ 139 h 159"/>
              <a:gd name="T46" fmla="*/ 56 w 159"/>
              <a:gd name="T47" fmla="*/ 139 h 159"/>
              <a:gd name="T48" fmla="*/ 57 w 159"/>
              <a:gd name="T49" fmla="*/ 131 h 159"/>
              <a:gd name="T50" fmla="*/ 131 w 159"/>
              <a:gd name="T51" fmla="*/ 56 h 159"/>
              <a:gd name="T52" fmla="*/ 131 w 159"/>
              <a:gd name="T53" fmla="*/ 56 h 159"/>
              <a:gd name="T54" fmla="*/ 140 w 159"/>
              <a:gd name="T55" fmla="*/ 55 h 159"/>
              <a:gd name="T56" fmla="*/ 140 w 159"/>
              <a:gd name="T57" fmla="*/ 55 h 159"/>
              <a:gd name="T58" fmla="*/ 142 w 159"/>
              <a:gd name="T59" fmla="*/ 60 h 159"/>
              <a:gd name="T60" fmla="*/ 149 w 159"/>
              <a:gd name="T61" fmla="*/ 138 h 159"/>
              <a:gd name="T62" fmla="*/ 149 w 159"/>
              <a:gd name="T63" fmla="*/ 138 h 159"/>
              <a:gd name="T64" fmla="*/ 138 w 159"/>
              <a:gd name="T65" fmla="*/ 148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9" h="159">
                <a:moveTo>
                  <a:pt x="157" y="137"/>
                </a:moveTo>
                <a:lnTo>
                  <a:pt x="150" y="59"/>
                </a:lnTo>
                <a:lnTo>
                  <a:pt x="150" y="59"/>
                </a:lnTo>
                <a:cubicBezTo>
                  <a:pt x="150" y="55"/>
                  <a:pt x="148" y="52"/>
                  <a:pt x="146" y="49"/>
                </a:cubicBezTo>
                <a:lnTo>
                  <a:pt x="146" y="49"/>
                </a:lnTo>
                <a:cubicBezTo>
                  <a:pt x="140" y="43"/>
                  <a:pt x="130" y="44"/>
                  <a:pt x="126" y="50"/>
                </a:cubicBezTo>
                <a:lnTo>
                  <a:pt x="91" y="85"/>
                </a:lnTo>
                <a:lnTo>
                  <a:pt x="11" y="4"/>
                </a:lnTo>
                <a:lnTo>
                  <a:pt x="11" y="4"/>
                </a:lnTo>
                <a:cubicBezTo>
                  <a:pt x="6" y="0"/>
                  <a:pt x="0" y="6"/>
                  <a:pt x="4" y="10"/>
                </a:cubicBezTo>
                <a:lnTo>
                  <a:pt x="85" y="91"/>
                </a:lnTo>
                <a:lnTo>
                  <a:pt x="51" y="125"/>
                </a:lnTo>
                <a:lnTo>
                  <a:pt x="51" y="125"/>
                </a:lnTo>
                <a:cubicBezTo>
                  <a:pt x="45" y="130"/>
                  <a:pt x="44" y="139"/>
                  <a:pt x="50" y="145"/>
                </a:cubicBezTo>
                <a:lnTo>
                  <a:pt x="50" y="145"/>
                </a:lnTo>
                <a:cubicBezTo>
                  <a:pt x="52" y="148"/>
                  <a:pt x="56" y="149"/>
                  <a:pt x="60" y="149"/>
                </a:cubicBezTo>
                <a:lnTo>
                  <a:pt x="138" y="156"/>
                </a:lnTo>
                <a:lnTo>
                  <a:pt x="138" y="156"/>
                </a:lnTo>
                <a:cubicBezTo>
                  <a:pt x="149" y="158"/>
                  <a:pt x="158" y="148"/>
                  <a:pt x="157" y="137"/>
                </a:cubicBezTo>
                <a:close/>
                <a:moveTo>
                  <a:pt x="138" y="148"/>
                </a:moveTo>
                <a:lnTo>
                  <a:pt x="60" y="141"/>
                </a:lnTo>
                <a:lnTo>
                  <a:pt x="60" y="141"/>
                </a:lnTo>
                <a:cubicBezTo>
                  <a:pt x="59" y="141"/>
                  <a:pt x="57" y="140"/>
                  <a:pt x="56" y="139"/>
                </a:cubicBezTo>
                <a:lnTo>
                  <a:pt x="56" y="139"/>
                </a:lnTo>
                <a:cubicBezTo>
                  <a:pt x="54" y="138"/>
                  <a:pt x="53" y="134"/>
                  <a:pt x="57" y="131"/>
                </a:cubicBezTo>
                <a:lnTo>
                  <a:pt x="131" y="56"/>
                </a:lnTo>
                <a:lnTo>
                  <a:pt x="131" y="56"/>
                </a:lnTo>
                <a:cubicBezTo>
                  <a:pt x="135" y="52"/>
                  <a:pt x="138" y="53"/>
                  <a:pt x="140" y="55"/>
                </a:cubicBezTo>
                <a:lnTo>
                  <a:pt x="140" y="55"/>
                </a:lnTo>
                <a:cubicBezTo>
                  <a:pt x="141" y="56"/>
                  <a:pt x="142" y="58"/>
                  <a:pt x="142" y="60"/>
                </a:cubicBezTo>
                <a:lnTo>
                  <a:pt x="149" y="138"/>
                </a:lnTo>
                <a:lnTo>
                  <a:pt x="149" y="138"/>
                </a:lnTo>
                <a:cubicBezTo>
                  <a:pt x="149" y="144"/>
                  <a:pt x="144" y="149"/>
                  <a:pt x="138" y="1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35576" y="4695800"/>
            <a:ext cx="144506" cy="223753"/>
          </a:xfrm>
          <a:custGeom>
            <a:avLst/>
            <a:gdLst>
              <a:gd name="T0" fmla="*/ 81 w 137"/>
              <a:gd name="T1" fmla="*/ 203 h 213"/>
              <a:gd name="T2" fmla="*/ 132 w 137"/>
              <a:gd name="T3" fmla="*/ 143 h 213"/>
              <a:gd name="T4" fmla="*/ 132 w 137"/>
              <a:gd name="T5" fmla="*/ 143 h 213"/>
              <a:gd name="T6" fmla="*/ 136 w 137"/>
              <a:gd name="T7" fmla="*/ 133 h 213"/>
              <a:gd name="T8" fmla="*/ 136 w 137"/>
              <a:gd name="T9" fmla="*/ 133 h 213"/>
              <a:gd name="T10" fmla="*/ 121 w 137"/>
              <a:gd name="T11" fmla="*/ 120 h 213"/>
              <a:gd name="T12" fmla="*/ 72 w 137"/>
              <a:gd name="T13" fmla="*/ 120 h 213"/>
              <a:gd name="T14" fmla="*/ 72 w 137"/>
              <a:gd name="T15" fmla="*/ 6 h 213"/>
              <a:gd name="T16" fmla="*/ 72 w 137"/>
              <a:gd name="T17" fmla="*/ 6 h 213"/>
              <a:gd name="T18" fmla="*/ 64 w 137"/>
              <a:gd name="T19" fmla="*/ 6 h 213"/>
              <a:gd name="T20" fmla="*/ 64 w 137"/>
              <a:gd name="T21" fmla="*/ 120 h 213"/>
              <a:gd name="T22" fmla="*/ 15 w 137"/>
              <a:gd name="T23" fmla="*/ 120 h 213"/>
              <a:gd name="T24" fmla="*/ 15 w 137"/>
              <a:gd name="T25" fmla="*/ 120 h 213"/>
              <a:gd name="T26" fmla="*/ 0 w 137"/>
              <a:gd name="T27" fmla="*/ 133 h 213"/>
              <a:gd name="T28" fmla="*/ 0 w 137"/>
              <a:gd name="T29" fmla="*/ 133 h 213"/>
              <a:gd name="T30" fmla="*/ 4 w 137"/>
              <a:gd name="T31" fmla="*/ 143 h 213"/>
              <a:gd name="T32" fmla="*/ 54 w 137"/>
              <a:gd name="T33" fmla="*/ 203 h 213"/>
              <a:gd name="T34" fmla="*/ 54 w 137"/>
              <a:gd name="T35" fmla="*/ 203 h 213"/>
              <a:gd name="T36" fmla="*/ 81 w 137"/>
              <a:gd name="T37" fmla="*/ 203 h 213"/>
              <a:gd name="T38" fmla="*/ 61 w 137"/>
              <a:gd name="T39" fmla="*/ 198 h 213"/>
              <a:gd name="T40" fmla="*/ 10 w 137"/>
              <a:gd name="T41" fmla="*/ 138 h 213"/>
              <a:gd name="T42" fmla="*/ 10 w 137"/>
              <a:gd name="T43" fmla="*/ 138 h 213"/>
              <a:gd name="T44" fmla="*/ 8 w 137"/>
              <a:gd name="T45" fmla="*/ 133 h 213"/>
              <a:gd name="T46" fmla="*/ 8 w 137"/>
              <a:gd name="T47" fmla="*/ 133 h 213"/>
              <a:gd name="T48" fmla="*/ 15 w 137"/>
              <a:gd name="T49" fmla="*/ 128 h 213"/>
              <a:gd name="T50" fmla="*/ 121 w 137"/>
              <a:gd name="T51" fmla="*/ 128 h 213"/>
              <a:gd name="T52" fmla="*/ 121 w 137"/>
              <a:gd name="T53" fmla="*/ 128 h 213"/>
              <a:gd name="T54" fmla="*/ 127 w 137"/>
              <a:gd name="T55" fmla="*/ 133 h 213"/>
              <a:gd name="T56" fmla="*/ 127 w 137"/>
              <a:gd name="T57" fmla="*/ 133 h 213"/>
              <a:gd name="T58" fmla="*/ 125 w 137"/>
              <a:gd name="T59" fmla="*/ 138 h 213"/>
              <a:gd name="T60" fmla="*/ 75 w 137"/>
              <a:gd name="T61" fmla="*/ 198 h 213"/>
              <a:gd name="T62" fmla="*/ 75 w 137"/>
              <a:gd name="T63" fmla="*/ 198 h 213"/>
              <a:gd name="T64" fmla="*/ 61 w 137"/>
              <a:gd name="T65" fmla="*/ 198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37" h="213">
                <a:moveTo>
                  <a:pt x="81" y="203"/>
                </a:moveTo>
                <a:lnTo>
                  <a:pt x="132" y="143"/>
                </a:lnTo>
                <a:lnTo>
                  <a:pt x="132" y="143"/>
                </a:lnTo>
                <a:cubicBezTo>
                  <a:pt x="134" y="141"/>
                  <a:pt x="136" y="137"/>
                  <a:pt x="136" y="133"/>
                </a:cubicBezTo>
                <a:lnTo>
                  <a:pt x="136" y="133"/>
                </a:lnTo>
                <a:cubicBezTo>
                  <a:pt x="135" y="125"/>
                  <a:pt x="129" y="119"/>
                  <a:pt x="121" y="120"/>
                </a:cubicBezTo>
                <a:lnTo>
                  <a:pt x="72" y="120"/>
                </a:lnTo>
                <a:lnTo>
                  <a:pt x="72" y="6"/>
                </a:lnTo>
                <a:lnTo>
                  <a:pt x="72" y="6"/>
                </a:lnTo>
                <a:cubicBezTo>
                  <a:pt x="72" y="0"/>
                  <a:pt x="64" y="0"/>
                  <a:pt x="64" y="6"/>
                </a:cubicBezTo>
                <a:lnTo>
                  <a:pt x="64" y="120"/>
                </a:lnTo>
                <a:lnTo>
                  <a:pt x="15" y="120"/>
                </a:lnTo>
                <a:lnTo>
                  <a:pt x="15" y="120"/>
                </a:lnTo>
                <a:cubicBezTo>
                  <a:pt x="7" y="119"/>
                  <a:pt x="0" y="125"/>
                  <a:pt x="0" y="133"/>
                </a:cubicBezTo>
                <a:lnTo>
                  <a:pt x="0" y="133"/>
                </a:lnTo>
                <a:cubicBezTo>
                  <a:pt x="0" y="137"/>
                  <a:pt x="2" y="141"/>
                  <a:pt x="4" y="143"/>
                </a:cubicBezTo>
                <a:lnTo>
                  <a:pt x="54" y="203"/>
                </a:lnTo>
                <a:lnTo>
                  <a:pt x="54" y="203"/>
                </a:lnTo>
                <a:cubicBezTo>
                  <a:pt x="61" y="212"/>
                  <a:pt x="74" y="212"/>
                  <a:pt x="81" y="203"/>
                </a:cubicBezTo>
                <a:close/>
                <a:moveTo>
                  <a:pt x="61" y="198"/>
                </a:moveTo>
                <a:lnTo>
                  <a:pt x="10" y="138"/>
                </a:lnTo>
                <a:lnTo>
                  <a:pt x="10" y="138"/>
                </a:lnTo>
                <a:cubicBezTo>
                  <a:pt x="9" y="137"/>
                  <a:pt x="8" y="135"/>
                  <a:pt x="8" y="133"/>
                </a:cubicBezTo>
                <a:lnTo>
                  <a:pt x="8" y="133"/>
                </a:lnTo>
                <a:cubicBezTo>
                  <a:pt x="8" y="131"/>
                  <a:pt x="10" y="128"/>
                  <a:pt x="15" y="128"/>
                </a:cubicBezTo>
                <a:lnTo>
                  <a:pt x="121" y="128"/>
                </a:lnTo>
                <a:lnTo>
                  <a:pt x="121" y="128"/>
                </a:lnTo>
                <a:cubicBezTo>
                  <a:pt x="126" y="128"/>
                  <a:pt x="127" y="131"/>
                  <a:pt x="127" y="133"/>
                </a:cubicBezTo>
                <a:lnTo>
                  <a:pt x="127" y="133"/>
                </a:lnTo>
                <a:cubicBezTo>
                  <a:pt x="127" y="135"/>
                  <a:pt x="126" y="137"/>
                  <a:pt x="125" y="138"/>
                </a:cubicBezTo>
                <a:lnTo>
                  <a:pt x="75" y="198"/>
                </a:lnTo>
                <a:lnTo>
                  <a:pt x="75" y="198"/>
                </a:lnTo>
                <a:cubicBezTo>
                  <a:pt x="71" y="203"/>
                  <a:pt x="64" y="203"/>
                  <a:pt x="61" y="19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42137" y="4728432"/>
            <a:ext cx="167815" cy="167815"/>
          </a:xfrm>
          <a:custGeom>
            <a:avLst/>
            <a:gdLst>
              <a:gd name="T0" fmla="*/ 2 w 159"/>
              <a:gd name="T1" fmla="*/ 20 h 158"/>
              <a:gd name="T2" fmla="*/ 8 w 159"/>
              <a:gd name="T3" fmla="*/ 98 h 158"/>
              <a:gd name="T4" fmla="*/ 8 w 159"/>
              <a:gd name="T5" fmla="*/ 98 h 158"/>
              <a:gd name="T6" fmla="*/ 13 w 159"/>
              <a:gd name="T7" fmla="*/ 108 h 158"/>
              <a:gd name="T8" fmla="*/ 13 w 159"/>
              <a:gd name="T9" fmla="*/ 108 h 158"/>
              <a:gd name="T10" fmla="*/ 33 w 159"/>
              <a:gd name="T11" fmla="*/ 107 h 158"/>
              <a:gd name="T12" fmla="*/ 68 w 159"/>
              <a:gd name="T13" fmla="*/ 72 h 158"/>
              <a:gd name="T14" fmla="*/ 148 w 159"/>
              <a:gd name="T15" fmla="*/ 153 h 158"/>
              <a:gd name="T16" fmla="*/ 148 w 159"/>
              <a:gd name="T17" fmla="*/ 153 h 158"/>
              <a:gd name="T18" fmla="*/ 154 w 159"/>
              <a:gd name="T19" fmla="*/ 147 h 158"/>
              <a:gd name="T20" fmla="*/ 74 w 159"/>
              <a:gd name="T21" fmla="*/ 67 h 158"/>
              <a:gd name="T22" fmla="*/ 108 w 159"/>
              <a:gd name="T23" fmla="*/ 32 h 158"/>
              <a:gd name="T24" fmla="*/ 108 w 159"/>
              <a:gd name="T25" fmla="*/ 32 h 158"/>
              <a:gd name="T26" fmla="*/ 109 w 159"/>
              <a:gd name="T27" fmla="*/ 12 h 158"/>
              <a:gd name="T28" fmla="*/ 109 w 159"/>
              <a:gd name="T29" fmla="*/ 12 h 158"/>
              <a:gd name="T30" fmla="*/ 99 w 159"/>
              <a:gd name="T31" fmla="*/ 8 h 158"/>
              <a:gd name="T32" fmla="*/ 21 w 159"/>
              <a:gd name="T33" fmla="*/ 1 h 158"/>
              <a:gd name="T34" fmla="*/ 21 w 159"/>
              <a:gd name="T35" fmla="*/ 1 h 158"/>
              <a:gd name="T36" fmla="*/ 2 w 159"/>
              <a:gd name="T37" fmla="*/ 20 h 158"/>
              <a:gd name="T38" fmla="*/ 20 w 159"/>
              <a:gd name="T39" fmla="*/ 9 h 158"/>
              <a:gd name="T40" fmla="*/ 98 w 159"/>
              <a:gd name="T41" fmla="*/ 16 h 158"/>
              <a:gd name="T42" fmla="*/ 98 w 159"/>
              <a:gd name="T43" fmla="*/ 16 h 158"/>
              <a:gd name="T44" fmla="*/ 103 w 159"/>
              <a:gd name="T45" fmla="*/ 18 h 158"/>
              <a:gd name="T46" fmla="*/ 103 w 159"/>
              <a:gd name="T47" fmla="*/ 18 h 158"/>
              <a:gd name="T48" fmla="*/ 102 w 159"/>
              <a:gd name="T49" fmla="*/ 26 h 158"/>
              <a:gd name="T50" fmla="*/ 27 w 159"/>
              <a:gd name="T51" fmla="*/ 101 h 158"/>
              <a:gd name="T52" fmla="*/ 27 w 159"/>
              <a:gd name="T53" fmla="*/ 101 h 158"/>
              <a:gd name="T54" fmla="*/ 19 w 159"/>
              <a:gd name="T55" fmla="*/ 102 h 158"/>
              <a:gd name="T56" fmla="*/ 19 w 159"/>
              <a:gd name="T57" fmla="*/ 102 h 158"/>
              <a:gd name="T58" fmla="*/ 17 w 159"/>
              <a:gd name="T59" fmla="*/ 97 h 158"/>
              <a:gd name="T60" fmla="*/ 10 w 159"/>
              <a:gd name="T61" fmla="*/ 19 h 158"/>
              <a:gd name="T62" fmla="*/ 10 w 159"/>
              <a:gd name="T63" fmla="*/ 19 h 158"/>
              <a:gd name="T64" fmla="*/ 20 w 159"/>
              <a:gd name="T65" fmla="*/ 9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9" h="158">
                <a:moveTo>
                  <a:pt x="2" y="20"/>
                </a:moveTo>
                <a:lnTo>
                  <a:pt x="8" y="98"/>
                </a:lnTo>
                <a:lnTo>
                  <a:pt x="8" y="98"/>
                </a:lnTo>
                <a:cubicBezTo>
                  <a:pt x="9" y="102"/>
                  <a:pt x="10" y="106"/>
                  <a:pt x="13" y="108"/>
                </a:cubicBezTo>
                <a:lnTo>
                  <a:pt x="13" y="108"/>
                </a:lnTo>
                <a:cubicBezTo>
                  <a:pt x="19" y="114"/>
                  <a:pt x="28" y="113"/>
                  <a:pt x="33" y="107"/>
                </a:cubicBezTo>
                <a:lnTo>
                  <a:pt x="68" y="72"/>
                </a:lnTo>
                <a:lnTo>
                  <a:pt x="148" y="153"/>
                </a:lnTo>
                <a:lnTo>
                  <a:pt x="148" y="153"/>
                </a:lnTo>
                <a:cubicBezTo>
                  <a:pt x="152" y="157"/>
                  <a:pt x="158" y="151"/>
                  <a:pt x="154" y="147"/>
                </a:cubicBezTo>
                <a:lnTo>
                  <a:pt x="74" y="67"/>
                </a:lnTo>
                <a:lnTo>
                  <a:pt x="108" y="32"/>
                </a:lnTo>
                <a:lnTo>
                  <a:pt x="108" y="32"/>
                </a:lnTo>
                <a:cubicBezTo>
                  <a:pt x="114" y="27"/>
                  <a:pt x="115" y="18"/>
                  <a:pt x="109" y="12"/>
                </a:cubicBezTo>
                <a:lnTo>
                  <a:pt x="109" y="12"/>
                </a:lnTo>
                <a:cubicBezTo>
                  <a:pt x="106" y="9"/>
                  <a:pt x="103" y="8"/>
                  <a:pt x="99" y="8"/>
                </a:cubicBezTo>
                <a:lnTo>
                  <a:pt x="21" y="1"/>
                </a:lnTo>
                <a:lnTo>
                  <a:pt x="21" y="1"/>
                </a:lnTo>
                <a:cubicBezTo>
                  <a:pt x="10" y="0"/>
                  <a:pt x="0" y="9"/>
                  <a:pt x="2" y="20"/>
                </a:cubicBezTo>
                <a:close/>
                <a:moveTo>
                  <a:pt x="20" y="9"/>
                </a:moveTo>
                <a:lnTo>
                  <a:pt x="98" y="16"/>
                </a:lnTo>
                <a:lnTo>
                  <a:pt x="98" y="16"/>
                </a:lnTo>
                <a:cubicBezTo>
                  <a:pt x="100" y="16"/>
                  <a:pt x="102" y="17"/>
                  <a:pt x="103" y="18"/>
                </a:cubicBezTo>
                <a:lnTo>
                  <a:pt x="103" y="18"/>
                </a:lnTo>
                <a:cubicBezTo>
                  <a:pt x="105" y="20"/>
                  <a:pt x="106" y="23"/>
                  <a:pt x="102" y="26"/>
                </a:cubicBezTo>
                <a:lnTo>
                  <a:pt x="27" y="101"/>
                </a:lnTo>
                <a:lnTo>
                  <a:pt x="27" y="101"/>
                </a:lnTo>
                <a:cubicBezTo>
                  <a:pt x="24" y="104"/>
                  <a:pt x="20" y="104"/>
                  <a:pt x="19" y="102"/>
                </a:cubicBezTo>
                <a:lnTo>
                  <a:pt x="19" y="102"/>
                </a:lnTo>
                <a:cubicBezTo>
                  <a:pt x="17" y="101"/>
                  <a:pt x="17" y="99"/>
                  <a:pt x="17" y="97"/>
                </a:cubicBezTo>
                <a:lnTo>
                  <a:pt x="10" y="19"/>
                </a:lnTo>
                <a:lnTo>
                  <a:pt x="10" y="19"/>
                </a:lnTo>
                <a:cubicBezTo>
                  <a:pt x="9" y="13"/>
                  <a:pt x="14" y="8"/>
                  <a:pt x="20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62002" y="4728432"/>
            <a:ext cx="167815" cy="167815"/>
          </a:xfrm>
          <a:custGeom>
            <a:avLst/>
            <a:gdLst>
              <a:gd name="T0" fmla="*/ 137 w 158"/>
              <a:gd name="T1" fmla="*/ 1 h 158"/>
              <a:gd name="T2" fmla="*/ 59 w 158"/>
              <a:gd name="T3" fmla="*/ 8 h 158"/>
              <a:gd name="T4" fmla="*/ 59 w 158"/>
              <a:gd name="T5" fmla="*/ 8 h 158"/>
              <a:gd name="T6" fmla="*/ 49 w 158"/>
              <a:gd name="T7" fmla="*/ 12 h 158"/>
              <a:gd name="T8" fmla="*/ 49 w 158"/>
              <a:gd name="T9" fmla="*/ 12 h 158"/>
              <a:gd name="T10" fmla="*/ 50 w 158"/>
              <a:gd name="T11" fmla="*/ 32 h 158"/>
              <a:gd name="T12" fmla="*/ 85 w 158"/>
              <a:gd name="T13" fmla="*/ 67 h 158"/>
              <a:gd name="T14" fmla="*/ 4 w 158"/>
              <a:gd name="T15" fmla="*/ 147 h 158"/>
              <a:gd name="T16" fmla="*/ 4 w 158"/>
              <a:gd name="T17" fmla="*/ 147 h 158"/>
              <a:gd name="T18" fmla="*/ 10 w 158"/>
              <a:gd name="T19" fmla="*/ 153 h 158"/>
              <a:gd name="T20" fmla="*/ 90 w 158"/>
              <a:gd name="T21" fmla="*/ 72 h 158"/>
              <a:gd name="T22" fmla="*/ 124 w 158"/>
              <a:gd name="T23" fmla="*/ 107 h 158"/>
              <a:gd name="T24" fmla="*/ 124 w 158"/>
              <a:gd name="T25" fmla="*/ 107 h 158"/>
              <a:gd name="T26" fmla="*/ 145 w 158"/>
              <a:gd name="T27" fmla="*/ 108 h 158"/>
              <a:gd name="T28" fmla="*/ 145 w 158"/>
              <a:gd name="T29" fmla="*/ 108 h 158"/>
              <a:gd name="T30" fmla="*/ 149 w 158"/>
              <a:gd name="T31" fmla="*/ 98 h 158"/>
              <a:gd name="T32" fmla="*/ 156 w 158"/>
              <a:gd name="T33" fmla="*/ 20 h 158"/>
              <a:gd name="T34" fmla="*/ 156 w 158"/>
              <a:gd name="T35" fmla="*/ 20 h 158"/>
              <a:gd name="T36" fmla="*/ 137 w 158"/>
              <a:gd name="T37" fmla="*/ 1 h 158"/>
              <a:gd name="T38" fmla="*/ 148 w 158"/>
              <a:gd name="T39" fmla="*/ 19 h 158"/>
              <a:gd name="T40" fmla="*/ 141 w 158"/>
              <a:gd name="T41" fmla="*/ 97 h 158"/>
              <a:gd name="T42" fmla="*/ 141 w 158"/>
              <a:gd name="T43" fmla="*/ 97 h 158"/>
              <a:gd name="T44" fmla="*/ 139 w 158"/>
              <a:gd name="T45" fmla="*/ 102 h 158"/>
              <a:gd name="T46" fmla="*/ 139 w 158"/>
              <a:gd name="T47" fmla="*/ 102 h 158"/>
              <a:gd name="T48" fmla="*/ 130 w 158"/>
              <a:gd name="T49" fmla="*/ 101 h 158"/>
              <a:gd name="T50" fmla="*/ 56 w 158"/>
              <a:gd name="T51" fmla="*/ 26 h 158"/>
              <a:gd name="T52" fmla="*/ 56 w 158"/>
              <a:gd name="T53" fmla="*/ 26 h 158"/>
              <a:gd name="T54" fmla="*/ 55 w 158"/>
              <a:gd name="T55" fmla="*/ 18 h 158"/>
              <a:gd name="T56" fmla="*/ 55 w 158"/>
              <a:gd name="T57" fmla="*/ 18 h 158"/>
              <a:gd name="T58" fmla="*/ 60 w 158"/>
              <a:gd name="T59" fmla="*/ 16 h 158"/>
              <a:gd name="T60" fmla="*/ 137 w 158"/>
              <a:gd name="T61" fmla="*/ 9 h 158"/>
              <a:gd name="T62" fmla="*/ 137 w 158"/>
              <a:gd name="T63" fmla="*/ 9 h 158"/>
              <a:gd name="T64" fmla="*/ 148 w 158"/>
              <a:gd name="T65" fmla="*/ 19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8" h="158">
                <a:moveTo>
                  <a:pt x="137" y="1"/>
                </a:moveTo>
                <a:lnTo>
                  <a:pt x="59" y="8"/>
                </a:lnTo>
                <a:lnTo>
                  <a:pt x="59" y="8"/>
                </a:lnTo>
                <a:cubicBezTo>
                  <a:pt x="56" y="8"/>
                  <a:pt x="52" y="9"/>
                  <a:pt x="49" y="12"/>
                </a:cubicBezTo>
                <a:lnTo>
                  <a:pt x="49" y="12"/>
                </a:lnTo>
                <a:cubicBezTo>
                  <a:pt x="44" y="18"/>
                  <a:pt x="44" y="27"/>
                  <a:pt x="50" y="32"/>
                </a:cubicBezTo>
                <a:lnTo>
                  <a:pt x="85" y="67"/>
                </a:lnTo>
                <a:lnTo>
                  <a:pt x="4" y="147"/>
                </a:lnTo>
                <a:lnTo>
                  <a:pt x="4" y="147"/>
                </a:lnTo>
                <a:cubicBezTo>
                  <a:pt x="0" y="151"/>
                  <a:pt x="6" y="157"/>
                  <a:pt x="10" y="153"/>
                </a:cubicBezTo>
                <a:lnTo>
                  <a:pt x="90" y="72"/>
                </a:lnTo>
                <a:lnTo>
                  <a:pt x="124" y="107"/>
                </a:lnTo>
                <a:lnTo>
                  <a:pt x="124" y="107"/>
                </a:lnTo>
                <a:cubicBezTo>
                  <a:pt x="129" y="113"/>
                  <a:pt x="139" y="114"/>
                  <a:pt x="145" y="108"/>
                </a:cubicBezTo>
                <a:lnTo>
                  <a:pt x="145" y="108"/>
                </a:lnTo>
                <a:cubicBezTo>
                  <a:pt x="147" y="106"/>
                  <a:pt x="149" y="102"/>
                  <a:pt x="149" y="98"/>
                </a:cubicBezTo>
                <a:lnTo>
                  <a:pt x="156" y="20"/>
                </a:lnTo>
                <a:lnTo>
                  <a:pt x="156" y="20"/>
                </a:lnTo>
                <a:cubicBezTo>
                  <a:pt x="157" y="9"/>
                  <a:pt x="148" y="0"/>
                  <a:pt x="137" y="1"/>
                </a:cubicBezTo>
                <a:close/>
                <a:moveTo>
                  <a:pt x="148" y="19"/>
                </a:moveTo>
                <a:lnTo>
                  <a:pt x="141" y="97"/>
                </a:lnTo>
                <a:lnTo>
                  <a:pt x="141" y="97"/>
                </a:lnTo>
                <a:cubicBezTo>
                  <a:pt x="141" y="99"/>
                  <a:pt x="140" y="101"/>
                  <a:pt x="139" y="102"/>
                </a:cubicBezTo>
                <a:lnTo>
                  <a:pt x="139" y="102"/>
                </a:lnTo>
                <a:cubicBezTo>
                  <a:pt x="137" y="104"/>
                  <a:pt x="134" y="104"/>
                  <a:pt x="130" y="101"/>
                </a:cubicBezTo>
                <a:lnTo>
                  <a:pt x="56" y="26"/>
                </a:lnTo>
                <a:lnTo>
                  <a:pt x="56" y="26"/>
                </a:lnTo>
                <a:cubicBezTo>
                  <a:pt x="53" y="23"/>
                  <a:pt x="54" y="20"/>
                  <a:pt x="55" y="18"/>
                </a:cubicBezTo>
                <a:lnTo>
                  <a:pt x="55" y="18"/>
                </a:lnTo>
                <a:cubicBezTo>
                  <a:pt x="57" y="17"/>
                  <a:pt x="58" y="16"/>
                  <a:pt x="60" y="16"/>
                </a:cubicBezTo>
                <a:lnTo>
                  <a:pt x="137" y="9"/>
                </a:lnTo>
                <a:lnTo>
                  <a:pt x="137" y="9"/>
                </a:lnTo>
                <a:cubicBezTo>
                  <a:pt x="143" y="8"/>
                  <a:pt x="148" y="13"/>
                  <a:pt x="148" y="1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081864" y="4723769"/>
            <a:ext cx="167815" cy="167815"/>
          </a:xfrm>
          <a:custGeom>
            <a:avLst/>
            <a:gdLst>
              <a:gd name="T0" fmla="*/ 20 w 158"/>
              <a:gd name="T1" fmla="*/ 156 h 159"/>
              <a:gd name="T2" fmla="*/ 98 w 158"/>
              <a:gd name="T3" fmla="*/ 149 h 159"/>
              <a:gd name="T4" fmla="*/ 98 w 158"/>
              <a:gd name="T5" fmla="*/ 149 h 159"/>
              <a:gd name="T6" fmla="*/ 108 w 158"/>
              <a:gd name="T7" fmla="*/ 145 h 159"/>
              <a:gd name="T8" fmla="*/ 108 w 158"/>
              <a:gd name="T9" fmla="*/ 145 h 159"/>
              <a:gd name="T10" fmla="*/ 107 w 158"/>
              <a:gd name="T11" fmla="*/ 125 h 159"/>
              <a:gd name="T12" fmla="*/ 73 w 158"/>
              <a:gd name="T13" fmla="*/ 91 h 159"/>
              <a:gd name="T14" fmla="*/ 153 w 158"/>
              <a:gd name="T15" fmla="*/ 10 h 159"/>
              <a:gd name="T16" fmla="*/ 153 w 158"/>
              <a:gd name="T17" fmla="*/ 10 h 159"/>
              <a:gd name="T18" fmla="*/ 147 w 158"/>
              <a:gd name="T19" fmla="*/ 4 h 159"/>
              <a:gd name="T20" fmla="*/ 67 w 158"/>
              <a:gd name="T21" fmla="*/ 85 h 159"/>
              <a:gd name="T22" fmla="*/ 32 w 158"/>
              <a:gd name="T23" fmla="*/ 50 h 159"/>
              <a:gd name="T24" fmla="*/ 32 w 158"/>
              <a:gd name="T25" fmla="*/ 50 h 159"/>
              <a:gd name="T26" fmla="*/ 12 w 158"/>
              <a:gd name="T27" fmla="*/ 49 h 159"/>
              <a:gd name="T28" fmla="*/ 12 w 158"/>
              <a:gd name="T29" fmla="*/ 49 h 159"/>
              <a:gd name="T30" fmla="*/ 8 w 158"/>
              <a:gd name="T31" fmla="*/ 59 h 159"/>
              <a:gd name="T32" fmla="*/ 1 w 158"/>
              <a:gd name="T33" fmla="*/ 137 h 159"/>
              <a:gd name="T34" fmla="*/ 1 w 158"/>
              <a:gd name="T35" fmla="*/ 137 h 159"/>
              <a:gd name="T36" fmla="*/ 20 w 158"/>
              <a:gd name="T37" fmla="*/ 156 h 159"/>
              <a:gd name="T38" fmla="*/ 9 w 158"/>
              <a:gd name="T39" fmla="*/ 138 h 159"/>
              <a:gd name="T40" fmla="*/ 16 w 158"/>
              <a:gd name="T41" fmla="*/ 60 h 159"/>
              <a:gd name="T42" fmla="*/ 16 w 158"/>
              <a:gd name="T43" fmla="*/ 60 h 159"/>
              <a:gd name="T44" fmla="*/ 18 w 158"/>
              <a:gd name="T45" fmla="*/ 55 h 159"/>
              <a:gd name="T46" fmla="*/ 18 w 158"/>
              <a:gd name="T47" fmla="*/ 55 h 159"/>
              <a:gd name="T48" fmla="*/ 27 w 158"/>
              <a:gd name="T49" fmla="*/ 56 h 159"/>
              <a:gd name="T50" fmla="*/ 101 w 158"/>
              <a:gd name="T51" fmla="*/ 131 h 159"/>
              <a:gd name="T52" fmla="*/ 101 w 158"/>
              <a:gd name="T53" fmla="*/ 131 h 159"/>
              <a:gd name="T54" fmla="*/ 103 w 158"/>
              <a:gd name="T55" fmla="*/ 139 h 159"/>
              <a:gd name="T56" fmla="*/ 103 w 158"/>
              <a:gd name="T57" fmla="*/ 139 h 159"/>
              <a:gd name="T58" fmla="*/ 97 w 158"/>
              <a:gd name="T59" fmla="*/ 141 h 159"/>
              <a:gd name="T60" fmla="*/ 19 w 158"/>
              <a:gd name="T61" fmla="*/ 148 h 159"/>
              <a:gd name="T62" fmla="*/ 19 w 158"/>
              <a:gd name="T63" fmla="*/ 148 h 159"/>
              <a:gd name="T64" fmla="*/ 9 w 158"/>
              <a:gd name="T65" fmla="*/ 138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8" h="159">
                <a:moveTo>
                  <a:pt x="20" y="156"/>
                </a:moveTo>
                <a:lnTo>
                  <a:pt x="98" y="149"/>
                </a:lnTo>
                <a:lnTo>
                  <a:pt x="98" y="149"/>
                </a:lnTo>
                <a:cubicBezTo>
                  <a:pt x="102" y="149"/>
                  <a:pt x="106" y="148"/>
                  <a:pt x="108" y="145"/>
                </a:cubicBezTo>
                <a:lnTo>
                  <a:pt x="108" y="145"/>
                </a:lnTo>
                <a:cubicBezTo>
                  <a:pt x="114" y="139"/>
                  <a:pt x="113" y="130"/>
                  <a:pt x="107" y="125"/>
                </a:cubicBezTo>
                <a:lnTo>
                  <a:pt x="73" y="91"/>
                </a:lnTo>
                <a:lnTo>
                  <a:pt x="153" y="10"/>
                </a:lnTo>
                <a:lnTo>
                  <a:pt x="153" y="10"/>
                </a:lnTo>
                <a:cubicBezTo>
                  <a:pt x="157" y="6"/>
                  <a:pt x="151" y="0"/>
                  <a:pt x="147" y="4"/>
                </a:cubicBezTo>
                <a:lnTo>
                  <a:pt x="67" y="85"/>
                </a:lnTo>
                <a:lnTo>
                  <a:pt x="32" y="50"/>
                </a:lnTo>
                <a:lnTo>
                  <a:pt x="32" y="50"/>
                </a:lnTo>
                <a:cubicBezTo>
                  <a:pt x="27" y="44"/>
                  <a:pt x="18" y="43"/>
                  <a:pt x="12" y="49"/>
                </a:cubicBezTo>
                <a:lnTo>
                  <a:pt x="12" y="49"/>
                </a:lnTo>
                <a:cubicBezTo>
                  <a:pt x="10" y="52"/>
                  <a:pt x="8" y="55"/>
                  <a:pt x="8" y="59"/>
                </a:cubicBezTo>
                <a:lnTo>
                  <a:pt x="1" y="137"/>
                </a:lnTo>
                <a:lnTo>
                  <a:pt x="1" y="137"/>
                </a:lnTo>
                <a:cubicBezTo>
                  <a:pt x="0" y="148"/>
                  <a:pt x="9" y="158"/>
                  <a:pt x="20" y="156"/>
                </a:cubicBezTo>
                <a:close/>
                <a:moveTo>
                  <a:pt x="9" y="138"/>
                </a:moveTo>
                <a:lnTo>
                  <a:pt x="16" y="60"/>
                </a:lnTo>
                <a:lnTo>
                  <a:pt x="16" y="60"/>
                </a:lnTo>
                <a:cubicBezTo>
                  <a:pt x="16" y="58"/>
                  <a:pt x="17" y="56"/>
                  <a:pt x="18" y="55"/>
                </a:cubicBezTo>
                <a:lnTo>
                  <a:pt x="18" y="55"/>
                </a:lnTo>
                <a:cubicBezTo>
                  <a:pt x="20" y="53"/>
                  <a:pt x="23" y="52"/>
                  <a:pt x="27" y="56"/>
                </a:cubicBezTo>
                <a:lnTo>
                  <a:pt x="101" y="131"/>
                </a:lnTo>
                <a:lnTo>
                  <a:pt x="101" y="131"/>
                </a:lnTo>
                <a:cubicBezTo>
                  <a:pt x="105" y="134"/>
                  <a:pt x="104" y="138"/>
                  <a:pt x="103" y="139"/>
                </a:cubicBezTo>
                <a:lnTo>
                  <a:pt x="103" y="139"/>
                </a:lnTo>
                <a:cubicBezTo>
                  <a:pt x="101" y="140"/>
                  <a:pt x="99" y="141"/>
                  <a:pt x="97" y="141"/>
                </a:cubicBezTo>
                <a:lnTo>
                  <a:pt x="19" y="148"/>
                </a:lnTo>
                <a:lnTo>
                  <a:pt x="19" y="148"/>
                </a:lnTo>
                <a:cubicBezTo>
                  <a:pt x="13" y="149"/>
                  <a:pt x="8" y="144"/>
                  <a:pt x="9" y="13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54037" y="4713054"/>
            <a:ext cx="191124" cy="209770"/>
          </a:xfrm>
          <a:custGeom>
            <a:avLst/>
            <a:gdLst>
              <a:gd name="T0" fmla="*/ 180 w 181"/>
              <a:gd name="T1" fmla="*/ 0 h 199"/>
              <a:gd name="T2" fmla="*/ 180 w 181"/>
              <a:gd name="T3" fmla="*/ 198 h 199"/>
              <a:gd name="T4" fmla="*/ 80 w 181"/>
              <a:gd name="T5" fmla="*/ 198 h 199"/>
              <a:gd name="T6" fmla="*/ 80 w 181"/>
              <a:gd name="T7" fmla="*/ 198 h 199"/>
              <a:gd name="T8" fmla="*/ 80 w 181"/>
              <a:gd name="T9" fmla="*/ 189 h 199"/>
              <a:gd name="T10" fmla="*/ 171 w 181"/>
              <a:gd name="T11" fmla="*/ 189 h 199"/>
              <a:gd name="T12" fmla="*/ 171 w 181"/>
              <a:gd name="T13" fmla="*/ 8 h 199"/>
              <a:gd name="T14" fmla="*/ 80 w 181"/>
              <a:gd name="T15" fmla="*/ 8 h 199"/>
              <a:gd name="T16" fmla="*/ 80 w 181"/>
              <a:gd name="T17" fmla="*/ 8 h 199"/>
              <a:gd name="T18" fmla="*/ 80 w 181"/>
              <a:gd name="T19" fmla="*/ 0 h 199"/>
              <a:gd name="T20" fmla="*/ 180 w 181"/>
              <a:gd name="T21" fmla="*/ 0 h 199"/>
              <a:gd name="T22" fmla="*/ 77 w 181"/>
              <a:gd name="T23" fmla="*/ 103 h 199"/>
              <a:gd name="T24" fmla="*/ 6 w 181"/>
              <a:gd name="T25" fmla="*/ 103 h 199"/>
              <a:gd name="T26" fmla="*/ 6 w 181"/>
              <a:gd name="T27" fmla="*/ 103 h 199"/>
              <a:gd name="T28" fmla="*/ 6 w 181"/>
              <a:gd name="T29" fmla="*/ 95 h 199"/>
              <a:gd name="T30" fmla="*/ 77 w 181"/>
              <a:gd name="T31" fmla="*/ 95 h 199"/>
              <a:gd name="T32" fmla="*/ 77 w 181"/>
              <a:gd name="T33" fmla="*/ 63 h 199"/>
              <a:gd name="T34" fmla="*/ 77 w 181"/>
              <a:gd name="T35" fmla="*/ 63 h 199"/>
              <a:gd name="T36" fmla="*/ 83 w 181"/>
              <a:gd name="T37" fmla="*/ 56 h 199"/>
              <a:gd name="T38" fmla="*/ 83 w 181"/>
              <a:gd name="T39" fmla="*/ 56 h 199"/>
              <a:gd name="T40" fmla="*/ 88 w 181"/>
              <a:gd name="T41" fmla="*/ 58 h 199"/>
              <a:gd name="T42" fmla="*/ 129 w 181"/>
              <a:gd name="T43" fmla="*/ 92 h 199"/>
              <a:gd name="T44" fmla="*/ 129 w 181"/>
              <a:gd name="T45" fmla="*/ 92 h 199"/>
              <a:gd name="T46" fmla="*/ 129 w 181"/>
              <a:gd name="T47" fmla="*/ 106 h 199"/>
              <a:gd name="T48" fmla="*/ 88 w 181"/>
              <a:gd name="T49" fmla="*/ 139 h 199"/>
              <a:gd name="T50" fmla="*/ 88 w 181"/>
              <a:gd name="T51" fmla="*/ 139 h 199"/>
              <a:gd name="T52" fmla="*/ 83 w 181"/>
              <a:gd name="T53" fmla="*/ 142 h 199"/>
              <a:gd name="T54" fmla="*/ 83 w 181"/>
              <a:gd name="T55" fmla="*/ 142 h 199"/>
              <a:gd name="T56" fmla="*/ 77 w 181"/>
              <a:gd name="T57" fmla="*/ 134 h 199"/>
              <a:gd name="T58" fmla="*/ 77 w 181"/>
              <a:gd name="T59" fmla="*/ 103 h 199"/>
              <a:gd name="T60" fmla="*/ 85 w 181"/>
              <a:gd name="T61" fmla="*/ 131 h 199"/>
              <a:gd name="T62" fmla="*/ 123 w 181"/>
              <a:gd name="T63" fmla="*/ 99 h 199"/>
              <a:gd name="T64" fmla="*/ 123 w 181"/>
              <a:gd name="T65" fmla="*/ 99 h 199"/>
              <a:gd name="T66" fmla="*/ 123 w 181"/>
              <a:gd name="T67" fmla="*/ 98 h 199"/>
              <a:gd name="T68" fmla="*/ 85 w 181"/>
              <a:gd name="T69" fmla="*/ 66 h 199"/>
              <a:gd name="T70" fmla="*/ 85 w 181"/>
              <a:gd name="T71" fmla="*/ 131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1" h="199">
                <a:moveTo>
                  <a:pt x="180" y="0"/>
                </a:moveTo>
                <a:lnTo>
                  <a:pt x="180" y="198"/>
                </a:lnTo>
                <a:lnTo>
                  <a:pt x="80" y="198"/>
                </a:lnTo>
                <a:lnTo>
                  <a:pt x="80" y="198"/>
                </a:lnTo>
                <a:cubicBezTo>
                  <a:pt x="74" y="198"/>
                  <a:pt x="74" y="189"/>
                  <a:pt x="80" y="189"/>
                </a:cubicBezTo>
                <a:lnTo>
                  <a:pt x="171" y="189"/>
                </a:lnTo>
                <a:lnTo>
                  <a:pt x="171" y="8"/>
                </a:lnTo>
                <a:lnTo>
                  <a:pt x="80" y="8"/>
                </a:lnTo>
                <a:lnTo>
                  <a:pt x="80" y="8"/>
                </a:lnTo>
                <a:cubicBezTo>
                  <a:pt x="74" y="8"/>
                  <a:pt x="74" y="0"/>
                  <a:pt x="80" y="0"/>
                </a:cubicBezTo>
                <a:lnTo>
                  <a:pt x="180" y="0"/>
                </a:lnTo>
                <a:close/>
                <a:moveTo>
                  <a:pt x="77" y="103"/>
                </a:moveTo>
                <a:lnTo>
                  <a:pt x="6" y="103"/>
                </a:lnTo>
                <a:lnTo>
                  <a:pt x="6" y="103"/>
                </a:lnTo>
                <a:cubicBezTo>
                  <a:pt x="0" y="103"/>
                  <a:pt x="0" y="95"/>
                  <a:pt x="6" y="95"/>
                </a:cubicBezTo>
                <a:lnTo>
                  <a:pt x="77" y="95"/>
                </a:lnTo>
                <a:lnTo>
                  <a:pt x="77" y="63"/>
                </a:lnTo>
                <a:lnTo>
                  <a:pt x="77" y="63"/>
                </a:lnTo>
                <a:cubicBezTo>
                  <a:pt x="76" y="59"/>
                  <a:pt x="79" y="56"/>
                  <a:pt x="83" y="56"/>
                </a:cubicBezTo>
                <a:lnTo>
                  <a:pt x="83" y="56"/>
                </a:lnTo>
                <a:cubicBezTo>
                  <a:pt x="85" y="56"/>
                  <a:pt x="87" y="57"/>
                  <a:pt x="88" y="58"/>
                </a:cubicBezTo>
                <a:lnTo>
                  <a:pt x="129" y="92"/>
                </a:lnTo>
                <a:lnTo>
                  <a:pt x="129" y="92"/>
                </a:lnTo>
                <a:cubicBezTo>
                  <a:pt x="133" y="95"/>
                  <a:pt x="133" y="102"/>
                  <a:pt x="129" y="106"/>
                </a:cubicBezTo>
                <a:lnTo>
                  <a:pt x="88" y="139"/>
                </a:lnTo>
                <a:lnTo>
                  <a:pt x="88" y="139"/>
                </a:lnTo>
                <a:cubicBezTo>
                  <a:pt x="87" y="141"/>
                  <a:pt x="85" y="141"/>
                  <a:pt x="83" y="142"/>
                </a:cubicBezTo>
                <a:lnTo>
                  <a:pt x="83" y="142"/>
                </a:lnTo>
                <a:cubicBezTo>
                  <a:pt x="79" y="141"/>
                  <a:pt x="76" y="138"/>
                  <a:pt x="77" y="134"/>
                </a:cubicBezTo>
                <a:lnTo>
                  <a:pt x="77" y="103"/>
                </a:lnTo>
                <a:close/>
                <a:moveTo>
                  <a:pt x="85" y="131"/>
                </a:moveTo>
                <a:lnTo>
                  <a:pt x="123" y="99"/>
                </a:lnTo>
                <a:lnTo>
                  <a:pt x="123" y="99"/>
                </a:lnTo>
                <a:cubicBezTo>
                  <a:pt x="124" y="99"/>
                  <a:pt x="124" y="98"/>
                  <a:pt x="123" y="98"/>
                </a:cubicBezTo>
                <a:lnTo>
                  <a:pt x="85" y="66"/>
                </a:lnTo>
                <a:lnTo>
                  <a:pt x="85" y="1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80905" y="4264615"/>
            <a:ext cx="130523" cy="200444"/>
          </a:xfrm>
          <a:custGeom>
            <a:avLst/>
            <a:gdLst>
              <a:gd name="T0" fmla="*/ 3 w 122"/>
              <a:gd name="T1" fmla="*/ 98 h 191"/>
              <a:gd name="T2" fmla="*/ 0 w 122"/>
              <a:gd name="T3" fmla="*/ 95 h 191"/>
              <a:gd name="T4" fmla="*/ 3 w 122"/>
              <a:gd name="T5" fmla="*/ 92 h 191"/>
              <a:gd name="T6" fmla="*/ 95 w 122"/>
              <a:gd name="T7" fmla="*/ 0 h 191"/>
              <a:gd name="T8" fmla="*/ 121 w 122"/>
              <a:gd name="T9" fmla="*/ 26 h 191"/>
              <a:gd name="T10" fmla="*/ 52 w 122"/>
              <a:gd name="T11" fmla="*/ 95 h 191"/>
              <a:gd name="T12" fmla="*/ 121 w 122"/>
              <a:gd name="T13" fmla="*/ 164 h 191"/>
              <a:gd name="T14" fmla="*/ 95 w 122"/>
              <a:gd name="T15" fmla="*/ 190 h 191"/>
              <a:gd name="T16" fmla="*/ 3 w 122"/>
              <a:gd name="T17" fmla="*/ 98 h 191"/>
              <a:gd name="T18" fmla="*/ 40 w 122"/>
              <a:gd name="T19" fmla="*/ 95 h 191"/>
              <a:gd name="T20" fmla="*/ 109 w 122"/>
              <a:gd name="T21" fmla="*/ 26 h 191"/>
              <a:gd name="T22" fmla="*/ 95 w 122"/>
              <a:gd name="T23" fmla="*/ 12 h 191"/>
              <a:gd name="T24" fmla="*/ 12 w 122"/>
              <a:gd name="T25" fmla="*/ 95 h 191"/>
              <a:gd name="T26" fmla="*/ 12 w 122"/>
              <a:gd name="T27" fmla="*/ 96 h 191"/>
              <a:gd name="T28" fmla="*/ 95 w 122"/>
              <a:gd name="T29" fmla="*/ 178 h 191"/>
              <a:gd name="T30" fmla="*/ 109 w 122"/>
              <a:gd name="T31" fmla="*/ 164 h 191"/>
              <a:gd name="T32" fmla="*/ 40 w 122"/>
              <a:gd name="T33" fmla="*/ 95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2" h="191">
                <a:moveTo>
                  <a:pt x="3" y="98"/>
                </a:moveTo>
                <a:lnTo>
                  <a:pt x="0" y="95"/>
                </a:lnTo>
                <a:lnTo>
                  <a:pt x="3" y="92"/>
                </a:lnTo>
                <a:lnTo>
                  <a:pt x="95" y="0"/>
                </a:lnTo>
                <a:lnTo>
                  <a:pt x="121" y="26"/>
                </a:lnTo>
                <a:lnTo>
                  <a:pt x="52" y="95"/>
                </a:lnTo>
                <a:lnTo>
                  <a:pt x="121" y="164"/>
                </a:lnTo>
                <a:lnTo>
                  <a:pt x="95" y="190"/>
                </a:lnTo>
                <a:lnTo>
                  <a:pt x="3" y="98"/>
                </a:lnTo>
                <a:close/>
                <a:moveTo>
                  <a:pt x="40" y="95"/>
                </a:moveTo>
                <a:lnTo>
                  <a:pt x="109" y="26"/>
                </a:lnTo>
                <a:lnTo>
                  <a:pt x="95" y="12"/>
                </a:lnTo>
                <a:lnTo>
                  <a:pt x="12" y="95"/>
                </a:lnTo>
                <a:lnTo>
                  <a:pt x="12" y="96"/>
                </a:lnTo>
                <a:lnTo>
                  <a:pt x="95" y="178"/>
                </a:lnTo>
                <a:lnTo>
                  <a:pt x="109" y="164"/>
                </a:lnTo>
                <a:lnTo>
                  <a:pt x="40" y="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45515" y="4269275"/>
            <a:ext cx="228413" cy="191124"/>
          </a:xfrm>
          <a:custGeom>
            <a:avLst/>
            <a:gdLst>
              <a:gd name="T0" fmla="*/ 128 w 217"/>
              <a:gd name="T1" fmla="*/ 179 h 180"/>
              <a:gd name="T2" fmla="*/ 166 w 217"/>
              <a:gd name="T3" fmla="*/ 105 h 180"/>
              <a:gd name="T4" fmla="*/ 20 w 217"/>
              <a:gd name="T5" fmla="*/ 105 h 180"/>
              <a:gd name="T6" fmla="*/ 166 w 217"/>
              <a:gd name="T7" fmla="*/ 76 h 180"/>
              <a:gd name="T8" fmla="*/ 118 w 217"/>
              <a:gd name="T9" fmla="*/ 27 h 180"/>
              <a:gd name="T10" fmla="*/ 118 w 217"/>
              <a:gd name="T11" fmla="*/ 6 h 180"/>
              <a:gd name="T12" fmla="*/ 212 w 217"/>
              <a:gd name="T13" fmla="*/ 80 h 180"/>
              <a:gd name="T14" fmla="*/ 214 w 217"/>
              <a:gd name="T15" fmla="*/ 82 h 180"/>
              <a:gd name="T16" fmla="*/ 214 w 217"/>
              <a:gd name="T17" fmla="*/ 83 h 180"/>
              <a:gd name="T18" fmla="*/ 215 w 217"/>
              <a:gd name="T19" fmla="*/ 85 h 180"/>
              <a:gd name="T20" fmla="*/ 216 w 217"/>
              <a:gd name="T21" fmla="*/ 86 h 180"/>
              <a:gd name="T22" fmla="*/ 216 w 217"/>
              <a:gd name="T23" fmla="*/ 86 h 180"/>
              <a:gd name="T24" fmla="*/ 216 w 217"/>
              <a:gd name="T25" fmla="*/ 87 h 180"/>
              <a:gd name="T26" fmla="*/ 216 w 217"/>
              <a:gd name="T27" fmla="*/ 90 h 180"/>
              <a:gd name="T28" fmla="*/ 216 w 217"/>
              <a:gd name="T29" fmla="*/ 93 h 180"/>
              <a:gd name="T30" fmla="*/ 216 w 217"/>
              <a:gd name="T31" fmla="*/ 95 h 180"/>
              <a:gd name="T32" fmla="*/ 215 w 217"/>
              <a:gd name="T33" fmla="*/ 96 h 180"/>
              <a:gd name="T34" fmla="*/ 215 w 217"/>
              <a:gd name="T35" fmla="*/ 97 h 180"/>
              <a:gd name="T36" fmla="*/ 214 w 217"/>
              <a:gd name="T37" fmla="*/ 98 h 180"/>
              <a:gd name="T38" fmla="*/ 212 w 217"/>
              <a:gd name="T39" fmla="*/ 101 h 180"/>
              <a:gd name="T40" fmla="*/ 138 w 217"/>
              <a:gd name="T41" fmla="*/ 174 h 180"/>
              <a:gd name="T42" fmla="*/ 20 w 217"/>
              <a:gd name="T43" fmla="*/ 84 h 180"/>
              <a:gd name="T44" fmla="*/ 20 w 217"/>
              <a:gd name="T45" fmla="*/ 96 h 180"/>
              <a:gd name="T46" fmla="*/ 123 w 217"/>
              <a:gd name="T47" fmla="*/ 159 h 180"/>
              <a:gd name="T48" fmla="*/ 123 w 217"/>
              <a:gd name="T49" fmla="*/ 168 h 180"/>
              <a:gd name="T50" fmla="*/ 132 w 217"/>
              <a:gd name="T51" fmla="*/ 168 h 180"/>
              <a:gd name="T52" fmla="*/ 206 w 217"/>
              <a:gd name="T53" fmla="*/ 95 h 180"/>
              <a:gd name="T54" fmla="*/ 208 w 217"/>
              <a:gd name="T55" fmla="*/ 92 h 180"/>
              <a:gd name="T56" fmla="*/ 208 w 217"/>
              <a:gd name="T57" fmla="*/ 90 h 180"/>
              <a:gd name="T58" fmla="*/ 208 w 217"/>
              <a:gd name="T59" fmla="*/ 89 h 180"/>
              <a:gd name="T60" fmla="*/ 207 w 217"/>
              <a:gd name="T61" fmla="*/ 87 h 180"/>
              <a:gd name="T62" fmla="*/ 132 w 217"/>
              <a:gd name="T63" fmla="*/ 12 h 180"/>
              <a:gd name="T64" fmla="*/ 123 w 217"/>
              <a:gd name="T65" fmla="*/ 12 h 180"/>
              <a:gd name="T66" fmla="*/ 123 w 217"/>
              <a:gd name="T67" fmla="*/ 21 h 180"/>
              <a:gd name="T68" fmla="*/ 20 w 217"/>
              <a:gd name="T69" fmla="*/ 84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7" h="180">
                <a:moveTo>
                  <a:pt x="128" y="179"/>
                </a:moveTo>
                <a:lnTo>
                  <a:pt x="128" y="179"/>
                </a:lnTo>
                <a:cubicBezTo>
                  <a:pt x="115" y="179"/>
                  <a:pt x="108" y="163"/>
                  <a:pt x="118" y="153"/>
                </a:cubicBezTo>
                <a:lnTo>
                  <a:pt x="166" y="105"/>
                </a:lnTo>
                <a:lnTo>
                  <a:pt x="20" y="105"/>
                </a:lnTo>
                <a:lnTo>
                  <a:pt x="20" y="105"/>
                </a:lnTo>
                <a:cubicBezTo>
                  <a:pt x="0" y="105"/>
                  <a:pt x="0" y="76"/>
                  <a:pt x="20" y="76"/>
                </a:cubicBezTo>
                <a:lnTo>
                  <a:pt x="166" y="76"/>
                </a:lnTo>
                <a:lnTo>
                  <a:pt x="118" y="27"/>
                </a:lnTo>
                <a:lnTo>
                  <a:pt x="118" y="27"/>
                </a:lnTo>
                <a:cubicBezTo>
                  <a:pt x="112" y="21"/>
                  <a:pt x="112" y="12"/>
                  <a:pt x="118" y="6"/>
                </a:cubicBezTo>
                <a:lnTo>
                  <a:pt x="118" y="6"/>
                </a:lnTo>
                <a:cubicBezTo>
                  <a:pt x="123" y="0"/>
                  <a:pt x="132" y="0"/>
                  <a:pt x="138" y="6"/>
                </a:cubicBezTo>
                <a:lnTo>
                  <a:pt x="212" y="80"/>
                </a:lnTo>
                <a:lnTo>
                  <a:pt x="212" y="80"/>
                </a:lnTo>
                <a:cubicBezTo>
                  <a:pt x="213" y="81"/>
                  <a:pt x="213" y="81"/>
                  <a:pt x="214" y="82"/>
                </a:cubicBezTo>
                <a:lnTo>
                  <a:pt x="214" y="82"/>
                </a:lnTo>
                <a:lnTo>
                  <a:pt x="214" y="83"/>
                </a:lnTo>
                <a:lnTo>
                  <a:pt x="214" y="83"/>
                </a:lnTo>
                <a:cubicBezTo>
                  <a:pt x="215" y="84"/>
                  <a:pt x="215" y="84"/>
                  <a:pt x="215" y="85"/>
                </a:cubicBezTo>
                <a:lnTo>
                  <a:pt x="215" y="85"/>
                </a:lnTo>
                <a:cubicBezTo>
                  <a:pt x="215" y="85"/>
                  <a:pt x="216" y="85"/>
                  <a:pt x="216" y="86"/>
                </a:cubicBezTo>
                <a:lnTo>
                  <a:pt x="216" y="86"/>
                </a:lnTo>
                <a:lnTo>
                  <a:pt x="216" y="86"/>
                </a:lnTo>
                <a:cubicBezTo>
                  <a:pt x="216" y="87"/>
                  <a:pt x="216" y="87"/>
                  <a:pt x="216" y="87"/>
                </a:cubicBezTo>
                <a:lnTo>
                  <a:pt x="216" y="87"/>
                </a:lnTo>
                <a:cubicBezTo>
                  <a:pt x="216" y="88"/>
                  <a:pt x="216" y="89"/>
                  <a:pt x="216" y="90"/>
                </a:cubicBezTo>
                <a:lnTo>
                  <a:pt x="216" y="90"/>
                </a:lnTo>
                <a:cubicBezTo>
                  <a:pt x="216" y="91"/>
                  <a:pt x="216" y="92"/>
                  <a:pt x="216" y="93"/>
                </a:cubicBezTo>
                <a:lnTo>
                  <a:pt x="216" y="93"/>
                </a:lnTo>
                <a:lnTo>
                  <a:pt x="216" y="94"/>
                </a:lnTo>
                <a:lnTo>
                  <a:pt x="216" y="95"/>
                </a:lnTo>
                <a:lnTo>
                  <a:pt x="216" y="95"/>
                </a:lnTo>
                <a:cubicBezTo>
                  <a:pt x="216" y="95"/>
                  <a:pt x="215" y="95"/>
                  <a:pt x="215" y="96"/>
                </a:cubicBezTo>
                <a:lnTo>
                  <a:pt x="215" y="96"/>
                </a:lnTo>
                <a:lnTo>
                  <a:pt x="215" y="97"/>
                </a:lnTo>
                <a:lnTo>
                  <a:pt x="215" y="97"/>
                </a:lnTo>
                <a:cubicBezTo>
                  <a:pt x="214" y="98"/>
                  <a:pt x="214" y="98"/>
                  <a:pt x="214" y="98"/>
                </a:cubicBezTo>
                <a:lnTo>
                  <a:pt x="214" y="98"/>
                </a:lnTo>
                <a:cubicBezTo>
                  <a:pt x="213" y="99"/>
                  <a:pt x="213" y="100"/>
                  <a:pt x="212" y="101"/>
                </a:cubicBezTo>
                <a:lnTo>
                  <a:pt x="138" y="174"/>
                </a:lnTo>
                <a:lnTo>
                  <a:pt x="138" y="174"/>
                </a:lnTo>
                <a:cubicBezTo>
                  <a:pt x="135" y="177"/>
                  <a:pt x="132" y="179"/>
                  <a:pt x="128" y="179"/>
                </a:cubicBezTo>
                <a:close/>
                <a:moveTo>
                  <a:pt x="20" y="84"/>
                </a:moveTo>
                <a:lnTo>
                  <a:pt x="20" y="84"/>
                </a:lnTo>
                <a:cubicBezTo>
                  <a:pt x="12" y="84"/>
                  <a:pt x="12" y="96"/>
                  <a:pt x="20" y="96"/>
                </a:cubicBezTo>
                <a:lnTo>
                  <a:pt x="186" y="96"/>
                </a:lnTo>
                <a:lnTo>
                  <a:pt x="123" y="159"/>
                </a:lnTo>
                <a:lnTo>
                  <a:pt x="123" y="159"/>
                </a:lnTo>
                <a:cubicBezTo>
                  <a:pt x="121" y="162"/>
                  <a:pt x="121" y="166"/>
                  <a:pt x="123" y="168"/>
                </a:cubicBezTo>
                <a:lnTo>
                  <a:pt x="123" y="168"/>
                </a:lnTo>
                <a:cubicBezTo>
                  <a:pt x="126" y="171"/>
                  <a:pt x="130" y="171"/>
                  <a:pt x="132" y="168"/>
                </a:cubicBezTo>
                <a:lnTo>
                  <a:pt x="206" y="95"/>
                </a:lnTo>
                <a:lnTo>
                  <a:pt x="206" y="95"/>
                </a:lnTo>
                <a:cubicBezTo>
                  <a:pt x="206" y="94"/>
                  <a:pt x="207" y="94"/>
                  <a:pt x="207" y="94"/>
                </a:cubicBezTo>
                <a:lnTo>
                  <a:pt x="208" y="92"/>
                </a:lnTo>
                <a:lnTo>
                  <a:pt x="208" y="92"/>
                </a:lnTo>
                <a:cubicBezTo>
                  <a:pt x="208" y="91"/>
                  <a:pt x="208" y="91"/>
                  <a:pt x="208" y="90"/>
                </a:cubicBezTo>
                <a:lnTo>
                  <a:pt x="208" y="90"/>
                </a:lnTo>
                <a:lnTo>
                  <a:pt x="208" y="89"/>
                </a:lnTo>
                <a:lnTo>
                  <a:pt x="207" y="87"/>
                </a:lnTo>
                <a:lnTo>
                  <a:pt x="207" y="87"/>
                </a:lnTo>
                <a:cubicBezTo>
                  <a:pt x="207" y="86"/>
                  <a:pt x="207" y="86"/>
                  <a:pt x="206" y="86"/>
                </a:cubicBezTo>
                <a:lnTo>
                  <a:pt x="132" y="12"/>
                </a:lnTo>
                <a:lnTo>
                  <a:pt x="132" y="12"/>
                </a:lnTo>
                <a:cubicBezTo>
                  <a:pt x="130" y="10"/>
                  <a:pt x="126" y="10"/>
                  <a:pt x="123" y="12"/>
                </a:cubicBezTo>
                <a:lnTo>
                  <a:pt x="123" y="12"/>
                </a:lnTo>
                <a:cubicBezTo>
                  <a:pt x="121" y="14"/>
                  <a:pt x="121" y="18"/>
                  <a:pt x="123" y="21"/>
                </a:cubicBezTo>
                <a:lnTo>
                  <a:pt x="186" y="84"/>
                </a:lnTo>
                <a:lnTo>
                  <a:pt x="20" y="8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86252" y="4255292"/>
            <a:ext cx="107213" cy="69921"/>
          </a:xfrm>
          <a:custGeom>
            <a:avLst/>
            <a:gdLst>
              <a:gd name="T0" fmla="*/ 57 w 103"/>
              <a:gd name="T1" fmla="*/ 65 h 67"/>
              <a:gd name="T2" fmla="*/ 16 w 103"/>
              <a:gd name="T3" fmla="*/ 65 h 67"/>
              <a:gd name="T4" fmla="*/ 16 w 103"/>
              <a:gd name="T5" fmla="*/ 65 h 67"/>
              <a:gd name="T6" fmla="*/ 7 w 103"/>
              <a:gd name="T7" fmla="*/ 47 h 67"/>
              <a:gd name="T8" fmla="*/ 41 w 103"/>
              <a:gd name="T9" fmla="*/ 6 h 67"/>
              <a:gd name="T10" fmla="*/ 41 w 103"/>
              <a:gd name="T11" fmla="*/ 6 h 67"/>
              <a:gd name="T12" fmla="*/ 61 w 103"/>
              <a:gd name="T13" fmla="*/ 6 h 67"/>
              <a:gd name="T14" fmla="*/ 95 w 103"/>
              <a:gd name="T15" fmla="*/ 47 h 67"/>
              <a:gd name="T16" fmla="*/ 95 w 103"/>
              <a:gd name="T17" fmla="*/ 47 h 67"/>
              <a:gd name="T18" fmla="*/ 87 w 103"/>
              <a:gd name="T19" fmla="*/ 65 h 67"/>
              <a:gd name="T20" fmla="*/ 57 w 103"/>
              <a:gd name="T21" fmla="*/ 65 h 67"/>
              <a:gd name="T22" fmla="*/ 51 w 103"/>
              <a:gd name="T23" fmla="*/ 10 h 67"/>
              <a:gd name="T24" fmla="*/ 51 w 103"/>
              <a:gd name="T25" fmla="*/ 10 h 67"/>
              <a:gd name="T26" fmla="*/ 47 w 103"/>
              <a:gd name="T27" fmla="*/ 12 h 67"/>
              <a:gd name="T28" fmla="*/ 14 w 103"/>
              <a:gd name="T29" fmla="*/ 52 h 67"/>
              <a:gd name="T30" fmla="*/ 14 w 103"/>
              <a:gd name="T31" fmla="*/ 52 h 67"/>
              <a:gd name="T32" fmla="*/ 16 w 103"/>
              <a:gd name="T33" fmla="*/ 57 h 67"/>
              <a:gd name="T34" fmla="*/ 87 w 103"/>
              <a:gd name="T35" fmla="*/ 57 h 67"/>
              <a:gd name="T36" fmla="*/ 87 w 103"/>
              <a:gd name="T37" fmla="*/ 57 h 67"/>
              <a:gd name="T38" fmla="*/ 89 w 103"/>
              <a:gd name="T39" fmla="*/ 52 h 67"/>
              <a:gd name="T40" fmla="*/ 55 w 103"/>
              <a:gd name="T41" fmla="*/ 12 h 67"/>
              <a:gd name="T42" fmla="*/ 55 w 103"/>
              <a:gd name="T43" fmla="*/ 12 h 67"/>
              <a:gd name="T44" fmla="*/ 51 w 103"/>
              <a:gd name="T45" fmla="*/ 1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3" h="67">
                <a:moveTo>
                  <a:pt x="57" y="65"/>
                </a:moveTo>
                <a:lnTo>
                  <a:pt x="16" y="65"/>
                </a:lnTo>
                <a:lnTo>
                  <a:pt x="16" y="65"/>
                </a:lnTo>
                <a:cubicBezTo>
                  <a:pt x="6" y="66"/>
                  <a:pt x="0" y="54"/>
                  <a:pt x="7" y="47"/>
                </a:cubicBezTo>
                <a:lnTo>
                  <a:pt x="41" y="6"/>
                </a:lnTo>
                <a:lnTo>
                  <a:pt x="41" y="6"/>
                </a:lnTo>
                <a:cubicBezTo>
                  <a:pt x="46" y="0"/>
                  <a:pt x="56" y="0"/>
                  <a:pt x="61" y="6"/>
                </a:cubicBezTo>
                <a:lnTo>
                  <a:pt x="95" y="47"/>
                </a:lnTo>
                <a:lnTo>
                  <a:pt x="95" y="47"/>
                </a:lnTo>
                <a:cubicBezTo>
                  <a:pt x="102" y="54"/>
                  <a:pt x="97" y="66"/>
                  <a:pt x="87" y="65"/>
                </a:cubicBezTo>
                <a:lnTo>
                  <a:pt x="57" y="65"/>
                </a:lnTo>
                <a:close/>
                <a:moveTo>
                  <a:pt x="51" y="10"/>
                </a:moveTo>
                <a:lnTo>
                  <a:pt x="51" y="10"/>
                </a:lnTo>
                <a:cubicBezTo>
                  <a:pt x="50" y="10"/>
                  <a:pt x="48" y="11"/>
                  <a:pt x="47" y="12"/>
                </a:cubicBezTo>
                <a:lnTo>
                  <a:pt x="14" y="52"/>
                </a:lnTo>
                <a:lnTo>
                  <a:pt x="14" y="52"/>
                </a:lnTo>
                <a:cubicBezTo>
                  <a:pt x="11" y="54"/>
                  <a:pt x="13" y="57"/>
                  <a:pt x="16" y="57"/>
                </a:cubicBezTo>
                <a:lnTo>
                  <a:pt x="87" y="57"/>
                </a:lnTo>
                <a:lnTo>
                  <a:pt x="87" y="57"/>
                </a:lnTo>
                <a:cubicBezTo>
                  <a:pt x="89" y="57"/>
                  <a:pt x="91" y="54"/>
                  <a:pt x="89" y="52"/>
                </a:cubicBezTo>
                <a:lnTo>
                  <a:pt x="55" y="12"/>
                </a:lnTo>
                <a:lnTo>
                  <a:pt x="55" y="12"/>
                </a:lnTo>
                <a:cubicBezTo>
                  <a:pt x="54" y="11"/>
                  <a:pt x="53" y="10"/>
                  <a:pt x="51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67605" y="4376491"/>
            <a:ext cx="79245" cy="97890"/>
          </a:xfrm>
          <a:custGeom>
            <a:avLst/>
            <a:gdLst>
              <a:gd name="T0" fmla="*/ 69 w 74"/>
              <a:gd name="T1" fmla="*/ 92 h 93"/>
              <a:gd name="T2" fmla="*/ 69 w 74"/>
              <a:gd name="T3" fmla="*/ 92 h 93"/>
              <a:gd name="T4" fmla="*/ 65 w 74"/>
              <a:gd name="T5" fmla="*/ 88 h 93"/>
              <a:gd name="T6" fmla="*/ 65 w 74"/>
              <a:gd name="T7" fmla="*/ 59 h 93"/>
              <a:gd name="T8" fmla="*/ 4 w 74"/>
              <a:gd name="T9" fmla="*/ 10 h 93"/>
              <a:gd name="T10" fmla="*/ 4 w 74"/>
              <a:gd name="T11" fmla="*/ 10 h 93"/>
              <a:gd name="T12" fmla="*/ 9 w 74"/>
              <a:gd name="T13" fmla="*/ 4 h 93"/>
              <a:gd name="T14" fmla="*/ 73 w 74"/>
              <a:gd name="T15" fmla="*/ 54 h 93"/>
              <a:gd name="T16" fmla="*/ 73 w 74"/>
              <a:gd name="T17" fmla="*/ 88 h 93"/>
              <a:gd name="T18" fmla="*/ 73 w 74"/>
              <a:gd name="T19" fmla="*/ 88 h 93"/>
              <a:gd name="T20" fmla="*/ 69 w 74"/>
              <a:gd name="T21" fmla="*/ 9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" h="93">
                <a:moveTo>
                  <a:pt x="69" y="92"/>
                </a:moveTo>
                <a:lnTo>
                  <a:pt x="69" y="92"/>
                </a:lnTo>
                <a:cubicBezTo>
                  <a:pt x="67" y="92"/>
                  <a:pt x="65" y="90"/>
                  <a:pt x="65" y="88"/>
                </a:cubicBezTo>
                <a:lnTo>
                  <a:pt x="65" y="59"/>
                </a:lnTo>
                <a:lnTo>
                  <a:pt x="4" y="10"/>
                </a:lnTo>
                <a:lnTo>
                  <a:pt x="4" y="10"/>
                </a:lnTo>
                <a:cubicBezTo>
                  <a:pt x="0" y="7"/>
                  <a:pt x="5" y="0"/>
                  <a:pt x="9" y="4"/>
                </a:cubicBezTo>
                <a:lnTo>
                  <a:pt x="73" y="54"/>
                </a:lnTo>
                <a:lnTo>
                  <a:pt x="73" y="88"/>
                </a:lnTo>
                <a:lnTo>
                  <a:pt x="73" y="88"/>
                </a:lnTo>
                <a:cubicBezTo>
                  <a:pt x="73" y="90"/>
                  <a:pt x="71" y="92"/>
                  <a:pt x="69" y="9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25649" y="4334536"/>
            <a:ext cx="88571" cy="83907"/>
          </a:xfrm>
          <a:custGeom>
            <a:avLst/>
            <a:gdLst>
              <a:gd name="T0" fmla="*/ 15 w 83"/>
              <a:gd name="T1" fmla="*/ 78 h 79"/>
              <a:gd name="T2" fmla="*/ 15 w 83"/>
              <a:gd name="T3" fmla="*/ 78 h 79"/>
              <a:gd name="T4" fmla="*/ 5 w 83"/>
              <a:gd name="T5" fmla="*/ 68 h 79"/>
              <a:gd name="T6" fmla="*/ 0 w 83"/>
              <a:gd name="T7" fmla="*/ 15 h 79"/>
              <a:gd name="T8" fmla="*/ 0 w 83"/>
              <a:gd name="T9" fmla="*/ 15 h 79"/>
              <a:gd name="T10" fmla="*/ 4 w 83"/>
              <a:gd name="T11" fmla="*/ 5 h 79"/>
              <a:gd name="T12" fmla="*/ 4 w 83"/>
              <a:gd name="T13" fmla="*/ 5 h 79"/>
              <a:gd name="T14" fmla="*/ 15 w 83"/>
              <a:gd name="T15" fmla="*/ 1 h 79"/>
              <a:gd name="T16" fmla="*/ 67 w 83"/>
              <a:gd name="T17" fmla="*/ 5 h 79"/>
              <a:gd name="T18" fmla="*/ 67 w 83"/>
              <a:gd name="T19" fmla="*/ 5 h 79"/>
              <a:gd name="T20" fmla="*/ 74 w 83"/>
              <a:gd name="T21" fmla="*/ 24 h 79"/>
              <a:gd name="T22" fmla="*/ 24 w 83"/>
              <a:gd name="T23" fmla="*/ 74 h 79"/>
              <a:gd name="T24" fmla="*/ 24 w 83"/>
              <a:gd name="T25" fmla="*/ 74 h 79"/>
              <a:gd name="T26" fmla="*/ 15 w 83"/>
              <a:gd name="T27" fmla="*/ 78 h 79"/>
              <a:gd name="T28" fmla="*/ 14 w 83"/>
              <a:gd name="T29" fmla="*/ 9 h 79"/>
              <a:gd name="T30" fmla="*/ 14 w 83"/>
              <a:gd name="T31" fmla="*/ 9 h 79"/>
              <a:gd name="T32" fmla="*/ 10 w 83"/>
              <a:gd name="T33" fmla="*/ 11 h 79"/>
              <a:gd name="T34" fmla="*/ 10 w 83"/>
              <a:gd name="T35" fmla="*/ 11 h 79"/>
              <a:gd name="T36" fmla="*/ 9 w 83"/>
              <a:gd name="T37" fmla="*/ 14 h 79"/>
              <a:gd name="T38" fmla="*/ 14 w 83"/>
              <a:gd name="T39" fmla="*/ 67 h 79"/>
              <a:gd name="T40" fmla="*/ 14 w 83"/>
              <a:gd name="T41" fmla="*/ 67 h 79"/>
              <a:gd name="T42" fmla="*/ 15 w 83"/>
              <a:gd name="T43" fmla="*/ 70 h 79"/>
              <a:gd name="T44" fmla="*/ 15 w 83"/>
              <a:gd name="T45" fmla="*/ 70 h 79"/>
              <a:gd name="T46" fmla="*/ 18 w 83"/>
              <a:gd name="T47" fmla="*/ 69 h 79"/>
              <a:gd name="T48" fmla="*/ 68 w 83"/>
              <a:gd name="T49" fmla="*/ 18 h 79"/>
              <a:gd name="T50" fmla="*/ 68 w 83"/>
              <a:gd name="T51" fmla="*/ 18 h 79"/>
              <a:gd name="T52" fmla="*/ 67 w 83"/>
              <a:gd name="T53" fmla="*/ 14 h 79"/>
              <a:gd name="T54" fmla="*/ 14 w 83"/>
              <a:gd name="T55" fmla="*/ 9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83" h="79">
                <a:moveTo>
                  <a:pt x="15" y="78"/>
                </a:moveTo>
                <a:lnTo>
                  <a:pt x="15" y="78"/>
                </a:lnTo>
                <a:cubicBezTo>
                  <a:pt x="10" y="78"/>
                  <a:pt x="5" y="73"/>
                  <a:pt x="5" y="68"/>
                </a:cubicBezTo>
                <a:lnTo>
                  <a:pt x="0" y="15"/>
                </a:lnTo>
                <a:lnTo>
                  <a:pt x="0" y="15"/>
                </a:lnTo>
                <a:cubicBezTo>
                  <a:pt x="0" y="11"/>
                  <a:pt x="1" y="8"/>
                  <a:pt x="4" y="5"/>
                </a:cubicBezTo>
                <a:lnTo>
                  <a:pt x="4" y="5"/>
                </a:lnTo>
                <a:cubicBezTo>
                  <a:pt x="6" y="2"/>
                  <a:pt x="11" y="0"/>
                  <a:pt x="15" y="1"/>
                </a:cubicBezTo>
                <a:lnTo>
                  <a:pt x="67" y="5"/>
                </a:lnTo>
                <a:lnTo>
                  <a:pt x="67" y="5"/>
                </a:lnTo>
                <a:cubicBezTo>
                  <a:pt x="77" y="5"/>
                  <a:pt x="82" y="18"/>
                  <a:pt x="74" y="24"/>
                </a:cubicBezTo>
                <a:lnTo>
                  <a:pt x="24" y="74"/>
                </a:lnTo>
                <a:lnTo>
                  <a:pt x="24" y="74"/>
                </a:lnTo>
                <a:cubicBezTo>
                  <a:pt x="22" y="77"/>
                  <a:pt x="19" y="78"/>
                  <a:pt x="15" y="78"/>
                </a:cubicBezTo>
                <a:close/>
                <a:moveTo>
                  <a:pt x="14" y="9"/>
                </a:moveTo>
                <a:lnTo>
                  <a:pt x="14" y="9"/>
                </a:lnTo>
                <a:cubicBezTo>
                  <a:pt x="12" y="9"/>
                  <a:pt x="11" y="10"/>
                  <a:pt x="10" y="11"/>
                </a:cubicBezTo>
                <a:lnTo>
                  <a:pt x="10" y="11"/>
                </a:lnTo>
                <a:cubicBezTo>
                  <a:pt x="9" y="12"/>
                  <a:pt x="9" y="13"/>
                  <a:pt x="9" y="14"/>
                </a:cubicBezTo>
                <a:lnTo>
                  <a:pt x="14" y="67"/>
                </a:lnTo>
                <a:lnTo>
                  <a:pt x="14" y="67"/>
                </a:lnTo>
                <a:cubicBezTo>
                  <a:pt x="13" y="68"/>
                  <a:pt x="14" y="70"/>
                  <a:pt x="15" y="70"/>
                </a:cubicBezTo>
                <a:lnTo>
                  <a:pt x="15" y="70"/>
                </a:lnTo>
                <a:cubicBezTo>
                  <a:pt x="17" y="70"/>
                  <a:pt x="18" y="69"/>
                  <a:pt x="18" y="69"/>
                </a:cubicBezTo>
                <a:lnTo>
                  <a:pt x="68" y="18"/>
                </a:lnTo>
                <a:lnTo>
                  <a:pt x="68" y="18"/>
                </a:lnTo>
                <a:cubicBezTo>
                  <a:pt x="71" y="17"/>
                  <a:pt x="70" y="13"/>
                  <a:pt x="67" y="14"/>
                </a:cubicBezTo>
                <a:lnTo>
                  <a:pt x="14" y="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70158" y="4334536"/>
            <a:ext cx="88568" cy="83907"/>
          </a:xfrm>
          <a:custGeom>
            <a:avLst/>
            <a:gdLst>
              <a:gd name="T0" fmla="*/ 66 w 82"/>
              <a:gd name="T1" fmla="*/ 78 h 79"/>
              <a:gd name="T2" fmla="*/ 66 w 82"/>
              <a:gd name="T3" fmla="*/ 78 h 79"/>
              <a:gd name="T4" fmla="*/ 58 w 82"/>
              <a:gd name="T5" fmla="*/ 74 h 79"/>
              <a:gd name="T6" fmla="*/ 7 w 82"/>
              <a:gd name="T7" fmla="*/ 24 h 79"/>
              <a:gd name="T8" fmla="*/ 7 w 82"/>
              <a:gd name="T9" fmla="*/ 24 h 79"/>
              <a:gd name="T10" fmla="*/ 14 w 82"/>
              <a:gd name="T11" fmla="*/ 5 h 79"/>
              <a:gd name="T12" fmla="*/ 67 w 82"/>
              <a:gd name="T13" fmla="*/ 1 h 79"/>
              <a:gd name="T14" fmla="*/ 67 w 82"/>
              <a:gd name="T15" fmla="*/ 1 h 79"/>
              <a:gd name="T16" fmla="*/ 78 w 82"/>
              <a:gd name="T17" fmla="*/ 5 h 79"/>
              <a:gd name="T18" fmla="*/ 78 w 82"/>
              <a:gd name="T19" fmla="*/ 5 h 79"/>
              <a:gd name="T20" fmla="*/ 81 w 82"/>
              <a:gd name="T21" fmla="*/ 15 h 79"/>
              <a:gd name="T22" fmla="*/ 76 w 82"/>
              <a:gd name="T23" fmla="*/ 68 h 79"/>
              <a:gd name="T24" fmla="*/ 76 w 82"/>
              <a:gd name="T25" fmla="*/ 68 h 79"/>
              <a:gd name="T26" fmla="*/ 66 w 82"/>
              <a:gd name="T27" fmla="*/ 78 h 79"/>
              <a:gd name="T28" fmla="*/ 68 w 82"/>
              <a:gd name="T29" fmla="*/ 9 h 79"/>
              <a:gd name="T30" fmla="*/ 68 w 82"/>
              <a:gd name="T31" fmla="*/ 9 h 79"/>
              <a:gd name="T32" fmla="*/ 67 w 82"/>
              <a:gd name="T33" fmla="*/ 9 h 79"/>
              <a:gd name="T34" fmla="*/ 15 w 82"/>
              <a:gd name="T35" fmla="*/ 14 h 79"/>
              <a:gd name="T36" fmla="*/ 15 w 82"/>
              <a:gd name="T37" fmla="*/ 14 h 79"/>
              <a:gd name="T38" fmla="*/ 13 w 82"/>
              <a:gd name="T39" fmla="*/ 18 h 79"/>
              <a:gd name="T40" fmla="*/ 63 w 82"/>
              <a:gd name="T41" fmla="*/ 69 h 79"/>
              <a:gd name="T42" fmla="*/ 63 w 82"/>
              <a:gd name="T43" fmla="*/ 69 h 79"/>
              <a:gd name="T44" fmla="*/ 66 w 82"/>
              <a:gd name="T45" fmla="*/ 70 h 79"/>
              <a:gd name="T46" fmla="*/ 66 w 82"/>
              <a:gd name="T47" fmla="*/ 70 h 79"/>
              <a:gd name="T48" fmla="*/ 68 w 82"/>
              <a:gd name="T49" fmla="*/ 67 h 79"/>
              <a:gd name="T50" fmla="*/ 73 w 82"/>
              <a:gd name="T51" fmla="*/ 14 h 79"/>
              <a:gd name="T52" fmla="*/ 73 w 82"/>
              <a:gd name="T53" fmla="*/ 14 h 79"/>
              <a:gd name="T54" fmla="*/ 72 w 82"/>
              <a:gd name="T55" fmla="*/ 11 h 79"/>
              <a:gd name="T56" fmla="*/ 72 w 82"/>
              <a:gd name="T57" fmla="*/ 11 h 79"/>
              <a:gd name="T58" fmla="*/ 68 w 82"/>
              <a:gd name="T59" fmla="*/ 9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82" h="79">
                <a:moveTo>
                  <a:pt x="66" y="78"/>
                </a:moveTo>
                <a:lnTo>
                  <a:pt x="66" y="78"/>
                </a:lnTo>
                <a:cubicBezTo>
                  <a:pt x="63" y="78"/>
                  <a:pt x="60" y="77"/>
                  <a:pt x="58" y="74"/>
                </a:cubicBezTo>
                <a:lnTo>
                  <a:pt x="7" y="24"/>
                </a:lnTo>
                <a:lnTo>
                  <a:pt x="7" y="24"/>
                </a:lnTo>
                <a:cubicBezTo>
                  <a:pt x="0" y="18"/>
                  <a:pt x="4" y="5"/>
                  <a:pt x="14" y="5"/>
                </a:cubicBezTo>
                <a:lnTo>
                  <a:pt x="67" y="1"/>
                </a:lnTo>
                <a:lnTo>
                  <a:pt x="67" y="1"/>
                </a:lnTo>
                <a:cubicBezTo>
                  <a:pt x="71" y="0"/>
                  <a:pt x="75" y="2"/>
                  <a:pt x="78" y="5"/>
                </a:cubicBezTo>
                <a:lnTo>
                  <a:pt x="78" y="5"/>
                </a:lnTo>
                <a:cubicBezTo>
                  <a:pt x="80" y="8"/>
                  <a:pt x="81" y="11"/>
                  <a:pt x="81" y="15"/>
                </a:cubicBezTo>
                <a:lnTo>
                  <a:pt x="76" y="68"/>
                </a:lnTo>
                <a:lnTo>
                  <a:pt x="76" y="68"/>
                </a:lnTo>
                <a:cubicBezTo>
                  <a:pt x="76" y="73"/>
                  <a:pt x="72" y="78"/>
                  <a:pt x="66" y="78"/>
                </a:cubicBezTo>
                <a:close/>
                <a:moveTo>
                  <a:pt x="68" y="9"/>
                </a:moveTo>
                <a:lnTo>
                  <a:pt x="68" y="9"/>
                </a:lnTo>
                <a:cubicBezTo>
                  <a:pt x="68" y="9"/>
                  <a:pt x="68" y="9"/>
                  <a:pt x="67" y="9"/>
                </a:cubicBezTo>
                <a:lnTo>
                  <a:pt x="15" y="14"/>
                </a:lnTo>
                <a:lnTo>
                  <a:pt x="15" y="14"/>
                </a:lnTo>
                <a:cubicBezTo>
                  <a:pt x="12" y="13"/>
                  <a:pt x="10" y="17"/>
                  <a:pt x="13" y="18"/>
                </a:cubicBezTo>
                <a:lnTo>
                  <a:pt x="63" y="69"/>
                </a:lnTo>
                <a:lnTo>
                  <a:pt x="63" y="69"/>
                </a:lnTo>
                <a:cubicBezTo>
                  <a:pt x="64" y="69"/>
                  <a:pt x="65" y="70"/>
                  <a:pt x="66" y="70"/>
                </a:cubicBezTo>
                <a:lnTo>
                  <a:pt x="66" y="70"/>
                </a:lnTo>
                <a:cubicBezTo>
                  <a:pt x="67" y="70"/>
                  <a:pt x="68" y="68"/>
                  <a:pt x="68" y="67"/>
                </a:cubicBezTo>
                <a:lnTo>
                  <a:pt x="73" y="14"/>
                </a:lnTo>
                <a:lnTo>
                  <a:pt x="73" y="14"/>
                </a:lnTo>
                <a:cubicBezTo>
                  <a:pt x="73" y="13"/>
                  <a:pt x="73" y="12"/>
                  <a:pt x="72" y="11"/>
                </a:cubicBezTo>
                <a:lnTo>
                  <a:pt x="72" y="11"/>
                </a:lnTo>
                <a:cubicBezTo>
                  <a:pt x="71" y="10"/>
                  <a:pt x="69" y="9"/>
                  <a:pt x="68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37527" y="4376491"/>
            <a:ext cx="79247" cy="97890"/>
          </a:xfrm>
          <a:custGeom>
            <a:avLst/>
            <a:gdLst>
              <a:gd name="T0" fmla="*/ 4 w 75"/>
              <a:gd name="T1" fmla="*/ 92 h 93"/>
              <a:gd name="T2" fmla="*/ 4 w 75"/>
              <a:gd name="T3" fmla="*/ 92 h 93"/>
              <a:gd name="T4" fmla="*/ 0 w 75"/>
              <a:gd name="T5" fmla="*/ 88 h 93"/>
              <a:gd name="T6" fmla="*/ 0 w 75"/>
              <a:gd name="T7" fmla="*/ 54 h 93"/>
              <a:gd name="T8" fmla="*/ 64 w 75"/>
              <a:gd name="T9" fmla="*/ 3 h 93"/>
              <a:gd name="T10" fmla="*/ 64 w 75"/>
              <a:gd name="T11" fmla="*/ 3 h 93"/>
              <a:gd name="T12" fmla="*/ 69 w 75"/>
              <a:gd name="T13" fmla="*/ 10 h 93"/>
              <a:gd name="T14" fmla="*/ 8 w 75"/>
              <a:gd name="T15" fmla="*/ 59 h 93"/>
              <a:gd name="T16" fmla="*/ 8 w 75"/>
              <a:gd name="T17" fmla="*/ 88 h 93"/>
              <a:gd name="T18" fmla="*/ 8 w 75"/>
              <a:gd name="T19" fmla="*/ 88 h 93"/>
              <a:gd name="T20" fmla="*/ 4 w 75"/>
              <a:gd name="T21" fmla="*/ 9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5" h="93">
                <a:moveTo>
                  <a:pt x="4" y="92"/>
                </a:moveTo>
                <a:lnTo>
                  <a:pt x="4" y="92"/>
                </a:lnTo>
                <a:cubicBezTo>
                  <a:pt x="2" y="92"/>
                  <a:pt x="0" y="90"/>
                  <a:pt x="0" y="88"/>
                </a:cubicBezTo>
                <a:lnTo>
                  <a:pt x="0" y="54"/>
                </a:lnTo>
                <a:lnTo>
                  <a:pt x="64" y="3"/>
                </a:lnTo>
                <a:lnTo>
                  <a:pt x="64" y="3"/>
                </a:lnTo>
                <a:cubicBezTo>
                  <a:pt x="69" y="0"/>
                  <a:pt x="74" y="7"/>
                  <a:pt x="69" y="10"/>
                </a:cubicBezTo>
                <a:lnTo>
                  <a:pt x="8" y="59"/>
                </a:lnTo>
                <a:lnTo>
                  <a:pt x="8" y="88"/>
                </a:lnTo>
                <a:lnTo>
                  <a:pt x="8" y="88"/>
                </a:lnTo>
                <a:cubicBezTo>
                  <a:pt x="8" y="90"/>
                  <a:pt x="6" y="92"/>
                  <a:pt x="4" y="9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37526" y="4311230"/>
            <a:ext cx="9323" cy="121199"/>
          </a:xfrm>
          <a:custGeom>
            <a:avLst/>
            <a:gdLst>
              <a:gd name="T0" fmla="*/ 4 w 9"/>
              <a:gd name="T1" fmla="*/ 113 h 114"/>
              <a:gd name="T2" fmla="*/ 4 w 9"/>
              <a:gd name="T3" fmla="*/ 113 h 114"/>
              <a:gd name="T4" fmla="*/ 0 w 9"/>
              <a:gd name="T5" fmla="*/ 109 h 114"/>
              <a:gd name="T6" fmla="*/ 0 w 9"/>
              <a:gd name="T7" fmla="*/ 6 h 114"/>
              <a:gd name="T8" fmla="*/ 0 w 9"/>
              <a:gd name="T9" fmla="*/ 6 h 114"/>
              <a:gd name="T10" fmla="*/ 8 w 9"/>
              <a:gd name="T11" fmla="*/ 6 h 114"/>
              <a:gd name="T12" fmla="*/ 8 w 9"/>
              <a:gd name="T13" fmla="*/ 109 h 114"/>
              <a:gd name="T14" fmla="*/ 8 w 9"/>
              <a:gd name="T15" fmla="*/ 109 h 114"/>
              <a:gd name="T16" fmla="*/ 4 w 9"/>
              <a:gd name="T17" fmla="*/ 113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" h="114">
                <a:moveTo>
                  <a:pt x="4" y="113"/>
                </a:moveTo>
                <a:lnTo>
                  <a:pt x="4" y="113"/>
                </a:lnTo>
                <a:cubicBezTo>
                  <a:pt x="2" y="113"/>
                  <a:pt x="0" y="111"/>
                  <a:pt x="0" y="109"/>
                </a:cubicBezTo>
                <a:lnTo>
                  <a:pt x="0" y="6"/>
                </a:lnTo>
                <a:lnTo>
                  <a:pt x="0" y="6"/>
                </a:lnTo>
                <a:cubicBezTo>
                  <a:pt x="0" y="0"/>
                  <a:pt x="8" y="0"/>
                  <a:pt x="8" y="6"/>
                </a:cubicBezTo>
                <a:lnTo>
                  <a:pt x="8" y="109"/>
                </a:lnTo>
                <a:lnTo>
                  <a:pt x="8" y="109"/>
                </a:lnTo>
                <a:cubicBezTo>
                  <a:pt x="8" y="111"/>
                  <a:pt x="6" y="113"/>
                  <a:pt x="4" y="113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405430" y="4264615"/>
            <a:ext cx="130523" cy="200444"/>
          </a:xfrm>
          <a:custGeom>
            <a:avLst/>
            <a:gdLst>
              <a:gd name="T0" fmla="*/ 26 w 122"/>
              <a:gd name="T1" fmla="*/ 190 h 191"/>
              <a:gd name="T2" fmla="*/ 0 w 122"/>
              <a:gd name="T3" fmla="*/ 164 h 191"/>
              <a:gd name="T4" fmla="*/ 69 w 122"/>
              <a:gd name="T5" fmla="*/ 95 h 191"/>
              <a:gd name="T6" fmla="*/ 0 w 122"/>
              <a:gd name="T7" fmla="*/ 26 h 191"/>
              <a:gd name="T8" fmla="*/ 26 w 122"/>
              <a:gd name="T9" fmla="*/ 0 h 191"/>
              <a:gd name="T10" fmla="*/ 118 w 122"/>
              <a:gd name="T11" fmla="*/ 92 h 191"/>
              <a:gd name="T12" fmla="*/ 121 w 122"/>
              <a:gd name="T13" fmla="*/ 95 h 191"/>
              <a:gd name="T14" fmla="*/ 118 w 122"/>
              <a:gd name="T15" fmla="*/ 98 h 191"/>
              <a:gd name="T16" fmla="*/ 26 w 122"/>
              <a:gd name="T17" fmla="*/ 190 h 191"/>
              <a:gd name="T18" fmla="*/ 12 w 122"/>
              <a:gd name="T19" fmla="*/ 164 h 191"/>
              <a:gd name="T20" fmla="*/ 26 w 122"/>
              <a:gd name="T21" fmla="*/ 178 h 191"/>
              <a:gd name="T22" fmla="*/ 109 w 122"/>
              <a:gd name="T23" fmla="*/ 96 h 191"/>
              <a:gd name="T24" fmla="*/ 109 w 122"/>
              <a:gd name="T25" fmla="*/ 95 h 191"/>
              <a:gd name="T26" fmla="*/ 26 w 122"/>
              <a:gd name="T27" fmla="*/ 12 h 191"/>
              <a:gd name="T28" fmla="*/ 12 w 122"/>
              <a:gd name="T29" fmla="*/ 26 h 191"/>
              <a:gd name="T30" fmla="*/ 81 w 122"/>
              <a:gd name="T31" fmla="*/ 95 h 191"/>
              <a:gd name="T32" fmla="*/ 12 w 122"/>
              <a:gd name="T33" fmla="*/ 164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2" h="191">
                <a:moveTo>
                  <a:pt x="26" y="190"/>
                </a:moveTo>
                <a:lnTo>
                  <a:pt x="0" y="164"/>
                </a:lnTo>
                <a:lnTo>
                  <a:pt x="69" y="95"/>
                </a:lnTo>
                <a:lnTo>
                  <a:pt x="0" y="26"/>
                </a:lnTo>
                <a:lnTo>
                  <a:pt x="26" y="0"/>
                </a:lnTo>
                <a:lnTo>
                  <a:pt x="118" y="92"/>
                </a:lnTo>
                <a:lnTo>
                  <a:pt x="121" y="95"/>
                </a:lnTo>
                <a:lnTo>
                  <a:pt x="118" y="98"/>
                </a:lnTo>
                <a:lnTo>
                  <a:pt x="26" y="190"/>
                </a:lnTo>
                <a:close/>
                <a:moveTo>
                  <a:pt x="12" y="164"/>
                </a:moveTo>
                <a:lnTo>
                  <a:pt x="26" y="178"/>
                </a:lnTo>
                <a:lnTo>
                  <a:pt x="109" y="96"/>
                </a:lnTo>
                <a:lnTo>
                  <a:pt x="109" y="95"/>
                </a:lnTo>
                <a:lnTo>
                  <a:pt x="26" y="12"/>
                </a:lnTo>
                <a:lnTo>
                  <a:pt x="12" y="26"/>
                </a:lnTo>
                <a:lnTo>
                  <a:pt x="81" y="95"/>
                </a:lnTo>
                <a:lnTo>
                  <a:pt x="12" y="1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70040" y="4269275"/>
            <a:ext cx="228413" cy="191124"/>
          </a:xfrm>
          <a:custGeom>
            <a:avLst/>
            <a:gdLst>
              <a:gd name="T0" fmla="*/ 88 w 217"/>
              <a:gd name="T1" fmla="*/ 179 h 180"/>
              <a:gd name="T2" fmla="*/ 4 w 217"/>
              <a:gd name="T3" fmla="*/ 101 h 180"/>
              <a:gd name="T4" fmla="*/ 2 w 217"/>
              <a:gd name="T5" fmla="*/ 98 h 180"/>
              <a:gd name="T6" fmla="*/ 2 w 217"/>
              <a:gd name="T7" fmla="*/ 97 h 180"/>
              <a:gd name="T8" fmla="*/ 1 w 217"/>
              <a:gd name="T9" fmla="*/ 96 h 180"/>
              <a:gd name="T10" fmla="*/ 1 w 217"/>
              <a:gd name="T11" fmla="*/ 95 h 180"/>
              <a:gd name="T12" fmla="*/ 1 w 217"/>
              <a:gd name="T13" fmla="*/ 94 h 180"/>
              <a:gd name="T14" fmla="*/ 0 w 217"/>
              <a:gd name="T15" fmla="*/ 93 h 180"/>
              <a:gd name="T16" fmla="*/ 0 w 217"/>
              <a:gd name="T17" fmla="*/ 90 h 180"/>
              <a:gd name="T18" fmla="*/ 0 w 217"/>
              <a:gd name="T19" fmla="*/ 87 h 180"/>
              <a:gd name="T20" fmla="*/ 1 w 217"/>
              <a:gd name="T21" fmla="*/ 86 h 180"/>
              <a:gd name="T22" fmla="*/ 1 w 217"/>
              <a:gd name="T23" fmla="*/ 85 h 180"/>
              <a:gd name="T24" fmla="*/ 2 w 217"/>
              <a:gd name="T25" fmla="*/ 83 h 180"/>
              <a:gd name="T26" fmla="*/ 2 w 217"/>
              <a:gd name="T27" fmla="*/ 82 h 180"/>
              <a:gd name="T28" fmla="*/ 4 w 217"/>
              <a:gd name="T29" fmla="*/ 80 h 180"/>
              <a:gd name="T30" fmla="*/ 78 w 217"/>
              <a:gd name="T31" fmla="*/ 6 h 180"/>
              <a:gd name="T32" fmla="*/ 99 w 217"/>
              <a:gd name="T33" fmla="*/ 6 h 180"/>
              <a:gd name="T34" fmla="*/ 50 w 217"/>
              <a:gd name="T35" fmla="*/ 76 h 180"/>
              <a:gd name="T36" fmla="*/ 196 w 217"/>
              <a:gd name="T37" fmla="*/ 76 h 180"/>
              <a:gd name="T38" fmla="*/ 50 w 217"/>
              <a:gd name="T39" fmla="*/ 105 h 180"/>
              <a:gd name="T40" fmla="*/ 99 w 217"/>
              <a:gd name="T41" fmla="*/ 154 h 180"/>
              <a:gd name="T42" fmla="*/ 88 w 217"/>
              <a:gd name="T43" fmla="*/ 10 h 180"/>
              <a:gd name="T44" fmla="*/ 84 w 217"/>
              <a:gd name="T45" fmla="*/ 12 h 180"/>
              <a:gd name="T46" fmla="*/ 10 w 217"/>
              <a:gd name="T47" fmla="*/ 86 h 180"/>
              <a:gd name="T48" fmla="*/ 8 w 217"/>
              <a:gd name="T49" fmla="*/ 89 h 180"/>
              <a:gd name="T50" fmla="*/ 8 w 217"/>
              <a:gd name="T51" fmla="*/ 90 h 180"/>
              <a:gd name="T52" fmla="*/ 8 w 217"/>
              <a:gd name="T53" fmla="*/ 91 h 180"/>
              <a:gd name="T54" fmla="*/ 9 w 217"/>
              <a:gd name="T55" fmla="*/ 94 h 180"/>
              <a:gd name="T56" fmla="*/ 84 w 217"/>
              <a:gd name="T57" fmla="*/ 168 h 180"/>
              <a:gd name="T58" fmla="*/ 93 w 217"/>
              <a:gd name="T59" fmla="*/ 168 h 180"/>
              <a:gd name="T60" fmla="*/ 93 w 217"/>
              <a:gd name="T61" fmla="*/ 159 h 180"/>
              <a:gd name="T62" fmla="*/ 196 w 217"/>
              <a:gd name="T63" fmla="*/ 96 h 180"/>
              <a:gd name="T64" fmla="*/ 196 w 217"/>
              <a:gd name="T65" fmla="*/ 84 h 180"/>
              <a:gd name="T66" fmla="*/ 93 w 217"/>
              <a:gd name="T67" fmla="*/ 21 h 180"/>
              <a:gd name="T68" fmla="*/ 88 w 217"/>
              <a:gd name="T69" fmla="*/ 1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7" h="180">
                <a:moveTo>
                  <a:pt x="88" y="179"/>
                </a:moveTo>
                <a:lnTo>
                  <a:pt x="88" y="179"/>
                </a:lnTo>
                <a:cubicBezTo>
                  <a:pt x="84" y="179"/>
                  <a:pt x="81" y="177"/>
                  <a:pt x="78" y="174"/>
                </a:cubicBezTo>
                <a:lnTo>
                  <a:pt x="4" y="101"/>
                </a:lnTo>
                <a:lnTo>
                  <a:pt x="4" y="101"/>
                </a:lnTo>
                <a:cubicBezTo>
                  <a:pt x="4" y="100"/>
                  <a:pt x="3" y="99"/>
                  <a:pt x="2" y="98"/>
                </a:cubicBezTo>
                <a:lnTo>
                  <a:pt x="2" y="98"/>
                </a:lnTo>
                <a:cubicBezTo>
                  <a:pt x="2" y="98"/>
                  <a:pt x="2" y="98"/>
                  <a:pt x="2" y="97"/>
                </a:cubicBezTo>
                <a:lnTo>
                  <a:pt x="2" y="97"/>
                </a:lnTo>
                <a:lnTo>
                  <a:pt x="1" y="96"/>
                </a:lnTo>
                <a:lnTo>
                  <a:pt x="1" y="96"/>
                </a:lnTo>
                <a:cubicBezTo>
                  <a:pt x="1" y="95"/>
                  <a:pt x="1" y="95"/>
                  <a:pt x="1" y="95"/>
                </a:cubicBezTo>
                <a:lnTo>
                  <a:pt x="1" y="94"/>
                </a:lnTo>
                <a:lnTo>
                  <a:pt x="1" y="94"/>
                </a:lnTo>
                <a:cubicBezTo>
                  <a:pt x="0" y="94"/>
                  <a:pt x="0" y="93"/>
                  <a:pt x="0" y="93"/>
                </a:cubicBezTo>
                <a:lnTo>
                  <a:pt x="0" y="93"/>
                </a:lnTo>
                <a:cubicBezTo>
                  <a:pt x="0" y="92"/>
                  <a:pt x="0" y="91"/>
                  <a:pt x="0" y="90"/>
                </a:cubicBezTo>
                <a:lnTo>
                  <a:pt x="0" y="90"/>
                </a:lnTo>
                <a:cubicBezTo>
                  <a:pt x="0" y="89"/>
                  <a:pt x="0" y="88"/>
                  <a:pt x="0" y="87"/>
                </a:cubicBezTo>
                <a:lnTo>
                  <a:pt x="0" y="87"/>
                </a:lnTo>
                <a:cubicBezTo>
                  <a:pt x="0" y="87"/>
                  <a:pt x="0" y="87"/>
                  <a:pt x="1" y="86"/>
                </a:cubicBezTo>
                <a:lnTo>
                  <a:pt x="1" y="86"/>
                </a:lnTo>
                <a:lnTo>
                  <a:pt x="1" y="86"/>
                </a:lnTo>
                <a:cubicBezTo>
                  <a:pt x="1" y="85"/>
                  <a:pt x="1" y="85"/>
                  <a:pt x="1" y="85"/>
                </a:cubicBezTo>
                <a:lnTo>
                  <a:pt x="1" y="85"/>
                </a:lnTo>
                <a:cubicBezTo>
                  <a:pt x="1" y="84"/>
                  <a:pt x="1" y="84"/>
                  <a:pt x="2" y="83"/>
                </a:cubicBezTo>
                <a:lnTo>
                  <a:pt x="2" y="83"/>
                </a:lnTo>
                <a:cubicBezTo>
                  <a:pt x="2" y="83"/>
                  <a:pt x="2" y="83"/>
                  <a:pt x="2" y="82"/>
                </a:cubicBezTo>
                <a:lnTo>
                  <a:pt x="2" y="82"/>
                </a:lnTo>
                <a:cubicBezTo>
                  <a:pt x="3" y="81"/>
                  <a:pt x="4" y="81"/>
                  <a:pt x="4" y="80"/>
                </a:cubicBezTo>
                <a:lnTo>
                  <a:pt x="78" y="6"/>
                </a:lnTo>
                <a:lnTo>
                  <a:pt x="78" y="6"/>
                </a:lnTo>
                <a:cubicBezTo>
                  <a:pt x="84" y="0"/>
                  <a:pt x="93" y="0"/>
                  <a:pt x="99" y="6"/>
                </a:cubicBezTo>
                <a:lnTo>
                  <a:pt x="99" y="6"/>
                </a:lnTo>
                <a:cubicBezTo>
                  <a:pt x="104" y="12"/>
                  <a:pt x="104" y="21"/>
                  <a:pt x="99" y="27"/>
                </a:cubicBezTo>
                <a:lnTo>
                  <a:pt x="50" y="76"/>
                </a:lnTo>
                <a:lnTo>
                  <a:pt x="196" y="76"/>
                </a:lnTo>
                <a:lnTo>
                  <a:pt x="196" y="76"/>
                </a:lnTo>
                <a:cubicBezTo>
                  <a:pt x="216" y="76"/>
                  <a:pt x="216" y="105"/>
                  <a:pt x="196" y="105"/>
                </a:cubicBezTo>
                <a:lnTo>
                  <a:pt x="50" y="105"/>
                </a:lnTo>
                <a:lnTo>
                  <a:pt x="99" y="154"/>
                </a:lnTo>
                <a:lnTo>
                  <a:pt x="99" y="154"/>
                </a:lnTo>
                <a:cubicBezTo>
                  <a:pt x="108" y="163"/>
                  <a:pt x="101" y="179"/>
                  <a:pt x="88" y="179"/>
                </a:cubicBezTo>
                <a:close/>
                <a:moveTo>
                  <a:pt x="88" y="10"/>
                </a:moveTo>
                <a:lnTo>
                  <a:pt x="88" y="10"/>
                </a:lnTo>
                <a:cubicBezTo>
                  <a:pt x="87" y="10"/>
                  <a:pt x="85" y="11"/>
                  <a:pt x="84" y="12"/>
                </a:cubicBezTo>
                <a:lnTo>
                  <a:pt x="10" y="86"/>
                </a:lnTo>
                <a:lnTo>
                  <a:pt x="10" y="86"/>
                </a:lnTo>
                <a:cubicBezTo>
                  <a:pt x="10" y="86"/>
                  <a:pt x="10" y="86"/>
                  <a:pt x="9" y="87"/>
                </a:cubicBezTo>
                <a:lnTo>
                  <a:pt x="8" y="89"/>
                </a:lnTo>
                <a:lnTo>
                  <a:pt x="8" y="89"/>
                </a:lnTo>
                <a:lnTo>
                  <a:pt x="8" y="90"/>
                </a:lnTo>
                <a:lnTo>
                  <a:pt x="8" y="90"/>
                </a:lnTo>
                <a:cubicBezTo>
                  <a:pt x="8" y="91"/>
                  <a:pt x="8" y="91"/>
                  <a:pt x="8" y="91"/>
                </a:cubicBezTo>
                <a:lnTo>
                  <a:pt x="9" y="94"/>
                </a:lnTo>
                <a:lnTo>
                  <a:pt x="9" y="94"/>
                </a:lnTo>
                <a:cubicBezTo>
                  <a:pt x="10" y="94"/>
                  <a:pt x="10" y="94"/>
                  <a:pt x="10" y="95"/>
                </a:cubicBezTo>
                <a:lnTo>
                  <a:pt x="84" y="168"/>
                </a:lnTo>
                <a:lnTo>
                  <a:pt x="84" y="168"/>
                </a:lnTo>
                <a:cubicBezTo>
                  <a:pt x="87" y="171"/>
                  <a:pt x="90" y="171"/>
                  <a:pt x="93" y="168"/>
                </a:cubicBezTo>
                <a:lnTo>
                  <a:pt x="93" y="168"/>
                </a:lnTo>
                <a:cubicBezTo>
                  <a:pt x="95" y="166"/>
                  <a:pt x="95" y="162"/>
                  <a:pt x="93" y="159"/>
                </a:cubicBezTo>
                <a:lnTo>
                  <a:pt x="30" y="96"/>
                </a:lnTo>
                <a:lnTo>
                  <a:pt x="196" y="96"/>
                </a:lnTo>
                <a:lnTo>
                  <a:pt x="196" y="96"/>
                </a:lnTo>
                <a:cubicBezTo>
                  <a:pt x="204" y="96"/>
                  <a:pt x="204" y="84"/>
                  <a:pt x="196" y="84"/>
                </a:cubicBezTo>
                <a:lnTo>
                  <a:pt x="30" y="84"/>
                </a:lnTo>
                <a:lnTo>
                  <a:pt x="93" y="21"/>
                </a:lnTo>
                <a:lnTo>
                  <a:pt x="93" y="21"/>
                </a:lnTo>
                <a:cubicBezTo>
                  <a:pt x="97" y="17"/>
                  <a:pt x="94" y="10"/>
                  <a:pt x="88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803888" y="4301907"/>
            <a:ext cx="200444" cy="130523"/>
          </a:xfrm>
          <a:custGeom>
            <a:avLst/>
            <a:gdLst>
              <a:gd name="T0" fmla="*/ 98 w 190"/>
              <a:gd name="T1" fmla="*/ 118 h 122"/>
              <a:gd name="T2" fmla="*/ 95 w 190"/>
              <a:gd name="T3" fmla="*/ 121 h 122"/>
              <a:gd name="T4" fmla="*/ 92 w 190"/>
              <a:gd name="T5" fmla="*/ 118 h 122"/>
              <a:gd name="T6" fmla="*/ 0 w 190"/>
              <a:gd name="T7" fmla="*/ 26 h 122"/>
              <a:gd name="T8" fmla="*/ 26 w 190"/>
              <a:gd name="T9" fmla="*/ 0 h 122"/>
              <a:gd name="T10" fmla="*/ 95 w 190"/>
              <a:gd name="T11" fmla="*/ 69 h 122"/>
              <a:gd name="T12" fmla="*/ 163 w 190"/>
              <a:gd name="T13" fmla="*/ 0 h 122"/>
              <a:gd name="T14" fmla="*/ 189 w 190"/>
              <a:gd name="T15" fmla="*/ 26 h 122"/>
              <a:gd name="T16" fmla="*/ 98 w 190"/>
              <a:gd name="T17" fmla="*/ 118 h 122"/>
              <a:gd name="T18" fmla="*/ 95 w 190"/>
              <a:gd name="T19" fmla="*/ 81 h 122"/>
              <a:gd name="T20" fmla="*/ 26 w 190"/>
              <a:gd name="T21" fmla="*/ 11 h 122"/>
              <a:gd name="T22" fmla="*/ 12 w 190"/>
              <a:gd name="T23" fmla="*/ 26 h 122"/>
              <a:gd name="T24" fmla="*/ 95 w 190"/>
              <a:gd name="T25" fmla="*/ 109 h 122"/>
              <a:gd name="T26" fmla="*/ 95 w 190"/>
              <a:gd name="T27" fmla="*/ 109 h 122"/>
              <a:gd name="T28" fmla="*/ 177 w 190"/>
              <a:gd name="T29" fmla="*/ 26 h 122"/>
              <a:gd name="T30" fmla="*/ 163 w 190"/>
              <a:gd name="T31" fmla="*/ 11 h 122"/>
              <a:gd name="T32" fmla="*/ 95 w 190"/>
              <a:gd name="T33" fmla="*/ 81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90" h="122">
                <a:moveTo>
                  <a:pt x="98" y="118"/>
                </a:moveTo>
                <a:lnTo>
                  <a:pt x="95" y="121"/>
                </a:lnTo>
                <a:lnTo>
                  <a:pt x="92" y="118"/>
                </a:lnTo>
                <a:lnTo>
                  <a:pt x="0" y="26"/>
                </a:lnTo>
                <a:lnTo>
                  <a:pt x="26" y="0"/>
                </a:lnTo>
                <a:lnTo>
                  <a:pt x="95" y="69"/>
                </a:lnTo>
                <a:lnTo>
                  <a:pt x="163" y="0"/>
                </a:lnTo>
                <a:lnTo>
                  <a:pt x="189" y="26"/>
                </a:lnTo>
                <a:lnTo>
                  <a:pt x="98" y="118"/>
                </a:lnTo>
                <a:close/>
                <a:moveTo>
                  <a:pt x="95" y="81"/>
                </a:moveTo>
                <a:lnTo>
                  <a:pt x="26" y="11"/>
                </a:lnTo>
                <a:lnTo>
                  <a:pt x="12" y="26"/>
                </a:lnTo>
                <a:lnTo>
                  <a:pt x="95" y="109"/>
                </a:lnTo>
                <a:lnTo>
                  <a:pt x="95" y="109"/>
                </a:lnTo>
                <a:lnTo>
                  <a:pt x="177" y="26"/>
                </a:lnTo>
                <a:lnTo>
                  <a:pt x="163" y="11"/>
                </a:lnTo>
                <a:lnTo>
                  <a:pt x="95" y="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28412" y="4301907"/>
            <a:ext cx="200444" cy="130523"/>
          </a:xfrm>
          <a:custGeom>
            <a:avLst/>
            <a:gdLst>
              <a:gd name="T0" fmla="*/ 92 w 191"/>
              <a:gd name="T1" fmla="*/ 3 h 122"/>
              <a:gd name="T2" fmla="*/ 95 w 191"/>
              <a:gd name="T3" fmla="*/ 0 h 122"/>
              <a:gd name="T4" fmla="*/ 97 w 191"/>
              <a:gd name="T5" fmla="*/ 3 h 122"/>
              <a:gd name="T6" fmla="*/ 190 w 191"/>
              <a:gd name="T7" fmla="*/ 95 h 122"/>
              <a:gd name="T8" fmla="*/ 164 w 191"/>
              <a:gd name="T9" fmla="*/ 121 h 122"/>
              <a:gd name="T10" fmla="*/ 95 w 191"/>
              <a:gd name="T11" fmla="*/ 52 h 122"/>
              <a:gd name="T12" fmla="*/ 26 w 191"/>
              <a:gd name="T13" fmla="*/ 121 h 122"/>
              <a:gd name="T14" fmla="*/ 0 w 191"/>
              <a:gd name="T15" fmla="*/ 95 h 122"/>
              <a:gd name="T16" fmla="*/ 92 w 191"/>
              <a:gd name="T17" fmla="*/ 3 h 122"/>
              <a:gd name="T18" fmla="*/ 95 w 191"/>
              <a:gd name="T19" fmla="*/ 40 h 122"/>
              <a:gd name="T20" fmla="*/ 164 w 191"/>
              <a:gd name="T21" fmla="*/ 109 h 122"/>
              <a:gd name="T22" fmla="*/ 178 w 191"/>
              <a:gd name="T23" fmla="*/ 95 h 122"/>
              <a:gd name="T24" fmla="*/ 95 w 191"/>
              <a:gd name="T25" fmla="*/ 12 h 122"/>
              <a:gd name="T26" fmla="*/ 94 w 191"/>
              <a:gd name="T27" fmla="*/ 12 h 122"/>
              <a:gd name="T28" fmla="*/ 12 w 191"/>
              <a:gd name="T29" fmla="*/ 95 h 122"/>
              <a:gd name="T30" fmla="*/ 26 w 191"/>
              <a:gd name="T31" fmla="*/ 109 h 122"/>
              <a:gd name="T32" fmla="*/ 95 w 191"/>
              <a:gd name="T33" fmla="*/ 4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91" h="122">
                <a:moveTo>
                  <a:pt x="92" y="3"/>
                </a:moveTo>
                <a:lnTo>
                  <a:pt x="95" y="0"/>
                </a:lnTo>
                <a:lnTo>
                  <a:pt x="97" y="3"/>
                </a:lnTo>
                <a:lnTo>
                  <a:pt x="190" y="95"/>
                </a:lnTo>
                <a:lnTo>
                  <a:pt x="164" y="121"/>
                </a:lnTo>
                <a:lnTo>
                  <a:pt x="95" y="52"/>
                </a:lnTo>
                <a:lnTo>
                  <a:pt x="26" y="121"/>
                </a:lnTo>
                <a:lnTo>
                  <a:pt x="0" y="95"/>
                </a:lnTo>
                <a:lnTo>
                  <a:pt x="92" y="3"/>
                </a:lnTo>
                <a:close/>
                <a:moveTo>
                  <a:pt x="95" y="40"/>
                </a:moveTo>
                <a:lnTo>
                  <a:pt x="164" y="109"/>
                </a:lnTo>
                <a:lnTo>
                  <a:pt x="178" y="95"/>
                </a:lnTo>
                <a:lnTo>
                  <a:pt x="95" y="12"/>
                </a:lnTo>
                <a:lnTo>
                  <a:pt x="94" y="12"/>
                </a:lnTo>
                <a:lnTo>
                  <a:pt x="12" y="95"/>
                </a:lnTo>
                <a:lnTo>
                  <a:pt x="26" y="109"/>
                </a:lnTo>
                <a:lnTo>
                  <a:pt x="95" y="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43614" y="4735427"/>
            <a:ext cx="209767" cy="191124"/>
          </a:xfrm>
          <a:custGeom>
            <a:avLst/>
            <a:gdLst>
              <a:gd name="T0" fmla="*/ 198 w 199"/>
              <a:gd name="T1" fmla="*/ 179 h 180"/>
              <a:gd name="T2" fmla="*/ 0 w 199"/>
              <a:gd name="T3" fmla="*/ 179 h 180"/>
              <a:gd name="T4" fmla="*/ 0 w 199"/>
              <a:gd name="T5" fmla="*/ 79 h 180"/>
              <a:gd name="T6" fmla="*/ 0 w 199"/>
              <a:gd name="T7" fmla="*/ 79 h 180"/>
              <a:gd name="T8" fmla="*/ 8 w 199"/>
              <a:gd name="T9" fmla="*/ 79 h 180"/>
              <a:gd name="T10" fmla="*/ 8 w 199"/>
              <a:gd name="T11" fmla="*/ 171 h 180"/>
              <a:gd name="T12" fmla="*/ 190 w 199"/>
              <a:gd name="T13" fmla="*/ 171 h 180"/>
              <a:gd name="T14" fmla="*/ 190 w 199"/>
              <a:gd name="T15" fmla="*/ 79 h 180"/>
              <a:gd name="T16" fmla="*/ 190 w 199"/>
              <a:gd name="T17" fmla="*/ 79 h 180"/>
              <a:gd name="T18" fmla="*/ 198 w 199"/>
              <a:gd name="T19" fmla="*/ 79 h 180"/>
              <a:gd name="T20" fmla="*/ 198 w 199"/>
              <a:gd name="T21" fmla="*/ 179 h 180"/>
              <a:gd name="T22" fmla="*/ 95 w 199"/>
              <a:gd name="T23" fmla="*/ 76 h 180"/>
              <a:gd name="T24" fmla="*/ 95 w 199"/>
              <a:gd name="T25" fmla="*/ 5 h 180"/>
              <a:gd name="T26" fmla="*/ 95 w 199"/>
              <a:gd name="T27" fmla="*/ 5 h 180"/>
              <a:gd name="T28" fmla="*/ 103 w 199"/>
              <a:gd name="T29" fmla="*/ 5 h 180"/>
              <a:gd name="T30" fmla="*/ 103 w 199"/>
              <a:gd name="T31" fmla="*/ 76 h 180"/>
              <a:gd name="T32" fmla="*/ 135 w 199"/>
              <a:gd name="T33" fmla="*/ 76 h 180"/>
              <a:gd name="T34" fmla="*/ 135 w 199"/>
              <a:gd name="T35" fmla="*/ 76 h 180"/>
              <a:gd name="T36" fmla="*/ 142 w 199"/>
              <a:gd name="T37" fmla="*/ 82 h 180"/>
              <a:gd name="T38" fmla="*/ 142 w 199"/>
              <a:gd name="T39" fmla="*/ 82 h 180"/>
              <a:gd name="T40" fmla="*/ 140 w 199"/>
              <a:gd name="T41" fmla="*/ 87 h 180"/>
              <a:gd name="T42" fmla="*/ 106 w 199"/>
              <a:gd name="T43" fmla="*/ 128 h 180"/>
              <a:gd name="T44" fmla="*/ 106 w 199"/>
              <a:gd name="T45" fmla="*/ 128 h 180"/>
              <a:gd name="T46" fmla="*/ 92 w 199"/>
              <a:gd name="T47" fmla="*/ 128 h 180"/>
              <a:gd name="T48" fmla="*/ 58 w 199"/>
              <a:gd name="T49" fmla="*/ 87 h 180"/>
              <a:gd name="T50" fmla="*/ 58 w 199"/>
              <a:gd name="T51" fmla="*/ 87 h 180"/>
              <a:gd name="T52" fmla="*/ 56 w 199"/>
              <a:gd name="T53" fmla="*/ 82 h 180"/>
              <a:gd name="T54" fmla="*/ 56 w 199"/>
              <a:gd name="T55" fmla="*/ 82 h 180"/>
              <a:gd name="T56" fmla="*/ 64 w 199"/>
              <a:gd name="T57" fmla="*/ 76 h 180"/>
              <a:gd name="T58" fmla="*/ 95 w 199"/>
              <a:gd name="T59" fmla="*/ 76 h 180"/>
              <a:gd name="T60" fmla="*/ 67 w 199"/>
              <a:gd name="T61" fmla="*/ 84 h 180"/>
              <a:gd name="T62" fmla="*/ 99 w 199"/>
              <a:gd name="T63" fmla="*/ 123 h 180"/>
              <a:gd name="T64" fmla="*/ 99 w 199"/>
              <a:gd name="T65" fmla="*/ 123 h 180"/>
              <a:gd name="T66" fmla="*/ 100 w 199"/>
              <a:gd name="T67" fmla="*/ 123 h 180"/>
              <a:gd name="T68" fmla="*/ 132 w 199"/>
              <a:gd name="T69" fmla="*/ 84 h 180"/>
              <a:gd name="T70" fmla="*/ 67 w 199"/>
              <a:gd name="T71" fmla="*/ 84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" h="180">
                <a:moveTo>
                  <a:pt x="198" y="179"/>
                </a:moveTo>
                <a:lnTo>
                  <a:pt x="0" y="179"/>
                </a:lnTo>
                <a:lnTo>
                  <a:pt x="0" y="79"/>
                </a:lnTo>
                <a:lnTo>
                  <a:pt x="0" y="79"/>
                </a:lnTo>
                <a:cubicBezTo>
                  <a:pt x="0" y="73"/>
                  <a:pt x="8" y="73"/>
                  <a:pt x="8" y="79"/>
                </a:cubicBezTo>
                <a:lnTo>
                  <a:pt x="8" y="171"/>
                </a:lnTo>
                <a:lnTo>
                  <a:pt x="190" y="171"/>
                </a:lnTo>
                <a:lnTo>
                  <a:pt x="190" y="79"/>
                </a:lnTo>
                <a:lnTo>
                  <a:pt x="190" y="79"/>
                </a:lnTo>
                <a:cubicBezTo>
                  <a:pt x="190" y="73"/>
                  <a:pt x="198" y="73"/>
                  <a:pt x="198" y="79"/>
                </a:cubicBezTo>
                <a:lnTo>
                  <a:pt x="198" y="179"/>
                </a:lnTo>
                <a:close/>
                <a:moveTo>
                  <a:pt x="95" y="76"/>
                </a:moveTo>
                <a:lnTo>
                  <a:pt x="95" y="5"/>
                </a:lnTo>
                <a:lnTo>
                  <a:pt x="95" y="5"/>
                </a:lnTo>
                <a:cubicBezTo>
                  <a:pt x="95" y="0"/>
                  <a:pt x="103" y="0"/>
                  <a:pt x="103" y="5"/>
                </a:cubicBezTo>
                <a:lnTo>
                  <a:pt x="103" y="76"/>
                </a:lnTo>
                <a:lnTo>
                  <a:pt x="135" y="76"/>
                </a:lnTo>
                <a:lnTo>
                  <a:pt x="135" y="76"/>
                </a:lnTo>
                <a:cubicBezTo>
                  <a:pt x="139" y="75"/>
                  <a:pt x="142" y="78"/>
                  <a:pt x="142" y="82"/>
                </a:cubicBezTo>
                <a:lnTo>
                  <a:pt x="142" y="82"/>
                </a:lnTo>
                <a:cubicBezTo>
                  <a:pt x="142" y="84"/>
                  <a:pt x="142" y="86"/>
                  <a:pt x="140" y="87"/>
                </a:cubicBezTo>
                <a:lnTo>
                  <a:pt x="106" y="128"/>
                </a:lnTo>
                <a:lnTo>
                  <a:pt x="106" y="128"/>
                </a:lnTo>
                <a:cubicBezTo>
                  <a:pt x="103" y="132"/>
                  <a:pt x="96" y="132"/>
                  <a:pt x="92" y="128"/>
                </a:cubicBezTo>
                <a:lnTo>
                  <a:pt x="58" y="87"/>
                </a:lnTo>
                <a:lnTo>
                  <a:pt x="58" y="87"/>
                </a:lnTo>
                <a:cubicBezTo>
                  <a:pt x="57" y="86"/>
                  <a:pt x="56" y="84"/>
                  <a:pt x="56" y="82"/>
                </a:cubicBezTo>
                <a:lnTo>
                  <a:pt x="56" y="82"/>
                </a:lnTo>
                <a:cubicBezTo>
                  <a:pt x="57" y="78"/>
                  <a:pt x="60" y="75"/>
                  <a:pt x="64" y="76"/>
                </a:cubicBezTo>
                <a:lnTo>
                  <a:pt x="95" y="76"/>
                </a:lnTo>
                <a:close/>
                <a:moveTo>
                  <a:pt x="67" y="84"/>
                </a:moveTo>
                <a:lnTo>
                  <a:pt x="99" y="123"/>
                </a:lnTo>
                <a:lnTo>
                  <a:pt x="99" y="123"/>
                </a:lnTo>
                <a:lnTo>
                  <a:pt x="100" y="123"/>
                </a:lnTo>
                <a:lnTo>
                  <a:pt x="132" y="84"/>
                </a:lnTo>
                <a:lnTo>
                  <a:pt x="67" y="8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59497" y="4726104"/>
            <a:ext cx="205107" cy="209770"/>
          </a:xfrm>
          <a:custGeom>
            <a:avLst/>
            <a:gdLst>
              <a:gd name="T0" fmla="*/ 145 w 194"/>
              <a:gd name="T1" fmla="*/ 110 h 199"/>
              <a:gd name="T2" fmla="*/ 147 w 194"/>
              <a:gd name="T3" fmla="*/ 108 h 199"/>
              <a:gd name="T4" fmla="*/ 147 w 194"/>
              <a:gd name="T5" fmla="*/ 107 h 199"/>
              <a:gd name="T6" fmla="*/ 147 w 194"/>
              <a:gd name="T7" fmla="*/ 106 h 199"/>
              <a:gd name="T8" fmla="*/ 148 w 194"/>
              <a:gd name="T9" fmla="*/ 105 h 199"/>
              <a:gd name="T10" fmla="*/ 149 w 194"/>
              <a:gd name="T11" fmla="*/ 103 h 199"/>
              <a:gd name="T12" fmla="*/ 149 w 194"/>
              <a:gd name="T13" fmla="*/ 102 h 199"/>
              <a:gd name="T14" fmla="*/ 149 w 194"/>
              <a:gd name="T15" fmla="*/ 96 h 199"/>
              <a:gd name="T16" fmla="*/ 149 w 194"/>
              <a:gd name="T17" fmla="*/ 95 h 199"/>
              <a:gd name="T18" fmla="*/ 149 w 194"/>
              <a:gd name="T19" fmla="*/ 94 h 199"/>
              <a:gd name="T20" fmla="*/ 147 w 194"/>
              <a:gd name="T21" fmla="*/ 91 h 199"/>
              <a:gd name="T22" fmla="*/ 147 w 194"/>
              <a:gd name="T23" fmla="*/ 90 h 199"/>
              <a:gd name="T24" fmla="*/ 145 w 194"/>
              <a:gd name="T25" fmla="*/ 88 h 199"/>
              <a:gd name="T26" fmla="*/ 109 w 194"/>
              <a:gd name="T27" fmla="*/ 52 h 199"/>
              <a:gd name="T28" fmla="*/ 86 w 194"/>
              <a:gd name="T29" fmla="*/ 52 h 199"/>
              <a:gd name="T30" fmla="*/ 95 w 194"/>
              <a:gd name="T31" fmla="*/ 83 h 199"/>
              <a:gd name="T32" fmla="*/ 21 w 194"/>
              <a:gd name="T33" fmla="*/ 83 h 199"/>
              <a:gd name="T34" fmla="*/ 95 w 194"/>
              <a:gd name="T35" fmla="*/ 115 h 199"/>
              <a:gd name="T36" fmla="*/ 86 w 194"/>
              <a:gd name="T37" fmla="*/ 124 h 199"/>
              <a:gd name="T38" fmla="*/ 92 w 194"/>
              <a:gd name="T39" fmla="*/ 130 h 199"/>
              <a:gd name="T40" fmla="*/ 21 w 194"/>
              <a:gd name="T41" fmla="*/ 106 h 199"/>
              <a:gd name="T42" fmla="*/ 21 w 194"/>
              <a:gd name="T43" fmla="*/ 91 h 199"/>
              <a:gd name="T44" fmla="*/ 115 w 194"/>
              <a:gd name="T45" fmla="*/ 91 h 199"/>
              <a:gd name="T46" fmla="*/ 92 w 194"/>
              <a:gd name="T47" fmla="*/ 68 h 199"/>
              <a:gd name="T48" fmla="*/ 92 w 194"/>
              <a:gd name="T49" fmla="*/ 57 h 199"/>
              <a:gd name="T50" fmla="*/ 139 w 194"/>
              <a:gd name="T51" fmla="*/ 93 h 199"/>
              <a:gd name="T52" fmla="*/ 140 w 194"/>
              <a:gd name="T53" fmla="*/ 95 h 199"/>
              <a:gd name="T54" fmla="*/ 140 w 194"/>
              <a:gd name="T55" fmla="*/ 96 h 199"/>
              <a:gd name="T56" fmla="*/ 141 w 194"/>
              <a:gd name="T57" fmla="*/ 97 h 199"/>
              <a:gd name="T58" fmla="*/ 141 w 194"/>
              <a:gd name="T59" fmla="*/ 100 h 199"/>
              <a:gd name="T60" fmla="*/ 140 w 194"/>
              <a:gd name="T61" fmla="*/ 102 h 199"/>
              <a:gd name="T62" fmla="*/ 140 w 194"/>
              <a:gd name="T63" fmla="*/ 103 h 199"/>
              <a:gd name="T64" fmla="*/ 139 w 194"/>
              <a:gd name="T65" fmla="*/ 104 h 199"/>
              <a:gd name="T66" fmla="*/ 103 w 194"/>
              <a:gd name="T67" fmla="*/ 141 h 199"/>
              <a:gd name="T68" fmla="*/ 92 w 194"/>
              <a:gd name="T69" fmla="*/ 141 h 199"/>
              <a:gd name="T70" fmla="*/ 193 w 194"/>
              <a:gd name="T71" fmla="*/ 0 h 199"/>
              <a:gd name="T72" fmla="*/ 93 w 194"/>
              <a:gd name="T73" fmla="*/ 198 h 199"/>
              <a:gd name="T74" fmla="*/ 93 w 194"/>
              <a:gd name="T75" fmla="*/ 190 h 199"/>
              <a:gd name="T76" fmla="*/ 185 w 194"/>
              <a:gd name="T77" fmla="*/ 8 h 199"/>
              <a:gd name="T78" fmla="*/ 93 w 194"/>
              <a:gd name="T79" fmla="*/ 8 h 199"/>
              <a:gd name="T80" fmla="*/ 193 w 194"/>
              <a:gd name="T81" fmla="*/ 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4" h="199">
                <a:moveTo>
                  <a:pt x="109" y="147"/>
                </a:moveTo>
                <a:lnTo>
                  <a:pt x="145" y="110"/>
                </a:lnTo>
                <a:lnTo>
                  <a:pt x="145" y="110"/>
                </a:lnTo>
                <a:cubicBezTo>
                  <a:pt x="145" y="109"/>
                  <a:pt x="146" y="109"/>
                  <a:pt x="147" y="108"/>
                </a:cubicBezTo>
                <a:lnTo>
                  <a:pt x="147" y="108"/>
                </a:lnTo>
                <a:cubicBezTo>
                  <a:pt x="147" y="107"/>
                  <a:pt x="147" y="107"/>
                  <a:pt x="147" y="107"/>
                </a:cubicBezTo>
                <a:lnTo>
                  <a:pt x="147" y="106"/>
                </a:lnTo>
                <a:lnTo>
                  <a:pt x="147" y="106"/>
                </a:lnTo>
                <a:cubicBezTo>
                  <a:pt x="148" y="106"/>
                  <a:pt x="148" y="106"/>
                  <a:pt x="148" y="105"/>
                </a:cubicBezTo>
                <a:lnTo>
                  <a:pt x="148" y="105"/>
                </a:lnTo>
                <a:cubicBezTo>
                  <a:pt x="148" y="105"/>
                  <a:pt x="148" y="104"/>
                  <a:pt x="149" y="104"/>
                </a:cubicBezTo>
                <a:lnTo>
                  <a:pt x="149" y="103"/>
                </a:lnTo>
                <a:lnTo>
                  <a:pt x="149" y="103"/>
                </a:lnTo>
                <a:cubicBezTo>
                  <a:pt x="149" y="103"/>
                  <a:pt x="149" y="103"/>
                  <a:pt x="149" y="102"/>
                </a:cubicBezTo>
                <a:lnTo>
                  <a:pt x="149" y="102"/>
                </a:lnTo>
                <a:cubicBezTo>
                  <a:pt x="150" y="100"/>
                  <a:pt x="150" y="98"/>
                  <a:pt x="149" y="96"/>
                </a:cubicBezTo>
                <a:lnTo>
                  <a:pt x="149" y="96"/>
                </a:lnTo>
                <a:cubicBezTo>
                  <a:pt x="149" y="95"/>
                  <a:pt x="149" y="95"/>
                  <a:pt x="149" y="95"/>
                </a:cubicBezTo>
                <a:lnTo>
                  <a:pt x="149" y="94"/>
                </a:lnTo>
                <a:lnTo>
                  <a:pt x="149" y="94"/>
                </a:lnTo>
                <a:cubicBezTo>
                  <a:pt x="148" y="93"/>
                  <a:pt x="148" y="92"/>
                  <a:pt x="147" y="92"/>
                </a:cubicBezTo>
                <a:lnTo>
                  <a:pt x="147" y="91"/>
                </a:lnTo>
                <a:lnTo>
                  <a:pt x="147" y="91"/>
                </a:lnTo>
                <a:lnTo>
                  <a:pt x="147" y="90"/>
                </a:lnTo>
                <a:lnTo>
                  <a:pt x="147" y="90"/>
                </a:lnTo>
                <a:cubicBezTo>
                  <a:pt x="146" y="89"/>
                  <a:pt x="146" y="89"/>
                  <a:pt x="145" y="88"/>
                </a:cubicBezTo>
                <a:lnTo>
                  <a:pt x="109" y="52"/>
                </a:lnTo>
                <a:lnTo>
                  <a:pt x="109" y="52"/>
                </a:lnTo>
                <a:cubicBezTo>
                  <a:pt x="102" y="46"/>
                  <a:pt x="92" y="46"/>
                  <a:pt x="86" y="52"/>
                </a:cubicBezTo>
                <a:lnTo>
                  <a:pt x="86" y="52"/>
                </a:lnTo>
                <a:cubicBezTo>
                  <a:pt x="80" y="58"/>
                  <a:pt x="80" y="68"/>
                  <a:pt x="86" y="74"/>
                </a:cubicBezTo>
                <a:lnTo>
                  <a:pt x="95" y="83"/>
                </a:lnTo>
                <a:lnTo>
                  <a:pt x="21" y="83"/>
                </a:lnTo>
                <a:lnTo>
                  <a:pt x="21" y="83"/>
                </a:lnTo>
                <a:cubicBezTo>
                  <a:pt x="0" y="83"/>
                  <a:pt x="0" y="115"/>
                  <a:pt x="21" y="115"/>
                </a:cubicBezTo>
                <a:lnTo>
                  <a:pt x="95" y="115"/>
                </a:lnTo>
                <a:lnTo>
                  <a:pt x="86" y="124"/>
                </a:lnTo>
                <a:lnTo>
                  <a:pt x="86" y="124"/>
                </a:lnTo>
                <a:cubicBezTo>
                  <a:pt x="71" y="139"/>
                  <a:pt x="94" y="161"/>
                  <a:pt x="109" y="147"/>
                </a:cubicBezTo>
                <a:close/>
                <a:moveTo>
                  <a:pt x="92" y="130"/>
                </a:moveTo>
                <a:lnTo>
                  <a:pt x="115" y="106"/>
                </a:lnTo>
                <a:lnTo>
                  <a:pt x="21" y="106"/>
                </a:lnTo>
                <a:lnTo>
                  <a:pt x="21" y="106"/>
                </a:lnTo>
                <a:cubicBezTo>
                  <a:pt x="11" y="106"/>
                  <a:pt x="11" y="91"/>
                  <a:pt x="21" y="91"/>
                </a:cubicBezTo>
                <a:lnTo>
                  <a:pt x="21" y="91"/>
                </a:lnTo>
                <a:lnTo>
                  <a:pt x="115" y="91"/>
                </a:lnTo>
                <a:lnTo>
                  <a:pt x="92" y="68"/>
                </a:lnTo>
                <a:lnTo>
                  <a:pt x="92" y="68"/>
                </a:lnTo>
                <a:cubicBezTo>
                  <a:pt x="89" y="65"/>
                  <a:pt x="89" y="60"/>
                  <a:pt x="92" y="57"/>
                </a:cubicBezTo>
                <a:lnTo>
                  <a:pt x="92" y="57"/>
                </a:lnTo>
                <a:cubicBezTo>
                  <a:pt x="95" y="55"/>
                  <a:pt x="100" y="55"/>
                  <a:pt x="103" y="57"/>
                </a:cubicBezTo>
                <a:lnTo>
                  <a:pt x="139" y="93"/>
                </a:lnTo>
                <a:lnTo>
                  <a:pt x="139" y="93"/>
                </a:lnTo>
                <a:cubicBezTo>
                  <a:pt x="139" y="94"/>
                  <a:pt x="139" y="94"/>
                  <a:pt x="140" y="95"/>
                </a:cubicBezTo>
                <a:lnTo>
                  <a:pt x="140" y="96"/>
                </a:lnTo>
                <a:lnTo>
                  <a:pt x="140" y="96"/>
                </a:lnTo>
                <a:cubicBezTo>
                  <a:pt x="140" y="96"/>
                  <a:pt x="140" y="96"/>
                  <a:pt x="141" y="97"/>
                </a:cubicBezTo>
                <a:lnTo>
                  <a:pt x="141" y="97"/>
                </a:lnTo>
                <a:lnTo>
                  <a:pt x="141" y="97"/>
                </a:lnTo>
                <a:cubicBezTo>
                  <a:pt x="141" y="98"/>
                  <a:pt x="141" y="100"/>
                  <a:pt x="141" y="100"/>
                </a:cubicBezTo>
                <a:lnTo>
                  <a:pt x="140" y="102"/>
                </a:lnTo>
                <a:lnTo>
                  <a:pt x="140" y="102"/>
                </a:lnTo>
                <a:lnTo>
                  <a:pt x="140" y="103"/>
                </a:lnTo>
                <a:lnTo>
                  <a:pt x="140" y="103"/>
                </a:lnTo>
                <a:lnTo>
                  <a:pt x="140" y="103"/>
                </a:lnTo>
                <a:cubicBezTo>
                  <a:pt x="139" y="103"/>
                  <a:pt x="139" y="104"/>
                  <a:pt x="139" y="104"/>
                </a:cubicBezTo>
                <a:lnTo>
                  <a:pt x="103" y="141"/>
                </a:lnTo>
                <a:lnTo>
                  <a:pt x="103" y="141"/>
                </a:lnTo>
                <a:cubicBezTo>
                  <a:pt x="100" y="143"/>
                  <a:pt x="95" y="143"/>
                  <a:pt x="92" y="141"/>
                </a:cubicBezTo>
                <a:lnTo>
                  <a:pt x="92" y="141"/>
                </a:lnTo>
                <a:cubicBezTo>
                  <a:pt x="89" y="138"/>
                  <a:pt x="89" y="133"/>
                  <a:pt x="92" y="130"/>
                </a:cubicBezTo>
                <a:close/>
                <a:moveTo>
                  <a:pt x="193" y="0"/>
                </a:moveTo>
                <a:lnTo>
                  <a:pt x="193" y="198"/>
                </a:lnTo>
                <a:lnTo>
                  <a:pt x="93" y="198"/>
                </a:lnTo>
                <a:lnTo>
                  <a:pt x="93" y="198"/>
                </a:lnTo>
                <a:cubicBezTo>
                  <a:pt x="87" y="198"/>
                  <a:pt x="87" y="190"/>
                  <a:pt x="93" y="190"/>
                </a:cubicBezTo>
                <a:lnTo>
                  <a:pt x="185" y="190"/>
                </a:lnTo>
                <a:lnTo>
                  <a:pt x="185" y="8"/>
                </a:lnTo>
                <a:lnTo>
                  <a:pt x="93" y="8"/>
                </a:lnTo>
                <a:lnTo>
                  <a:pt x="93" y="8"/>
                </a:lnTo>
                <a:cubicBezTo>
                  <a:pt x="87" y="8"/>
                  <a:pt x="87" y="0"/>
                  <a:pt x="93" y="0"/>
                </a:cubicBezTo>
                <a:lnTo>
                  <a:pt x="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44296" y="4726104"/>
            <a:ext cx="200447" cy="209770"/>
          </a:xfrm>
          <a:custGeom>
            <a:avLst/>
            <a:gdLst>
              <a:gd name="T0" fmla="*/ 129 w 189"/>
              <a:gd name="T1" fmla="*/ 115 h 199"/>
              <a:gd name="T2" fmla="*/ 129 w 189"/>
              <a:gd name="T3" fmla="*/ 83 h 199"/>
              <a:gd name="T4" fmla="*/ 64 w 189"/>
              <a:gd name="T5" fmla="*/ 74 h 199"/>
              <a:gd name="T6" fmla="*/ 64 w 189"/>
              <a:gd name="T7" fmla="*/ 52 h 199"/>
              <a:gd name="T8" fmla="*/ 41 w 189"/>
              <a:gd name="T9" fmla="*/ 52 h 199"/>
              <a:gd name="T10" fmla="*/ 5 w 189"/>
              <a:gd name="T11" fmla="*/ 88 h 199"/>
              <a:gd name="T12" fmla="*/ 5 w 189"/>
              <a:gd name="T13" fmla="*/ 88 h 199"/>
              <a:gd name="T14" fmla="*/ 3 w 189"/>
              <a:gd name="T15" fmla="*/ 90 h 199"/>
              <a:gd name="T16" fmla="*/ 2 w 189"/>
              <a:gd name="T17" fmla="*/ 92 h 199"/>
              <a:gd name="T18" fmla="*/ 2 w 189"/>
              <a:gd name="T19" fmla="*/ 93 h 199"/>
              <a:gd name="T20" fmla="*/ 1 w 189"/>
              <a:gd name="T21" fmla="*/ 94 h 199"/>
              <a:gd name="T22" fmla="*/ 1 w 189"/>
              <a:gd name="T23" fmla="*/ 95 h 199"/>
              <a:gd name="T24" fmla="*/ 0 w 189"/>
              <a:gd name="T25" fmla="*/ 96 h 199"/>
              <a:gd name="T26" fmla="*/ 0 w 189"/>
              <a:gd name="T27" fmla="*/ 102 h 199"/>
              <a:gd name="T28" fmla="*/ 1 w 189"/>
              <a:gd name="T29" fmla="*/ 104 h 199"/>
              <a:gd name="T30" fmla="*/ 2 w 189"/>
              <a:gd name="T31" fmla="*/ 105 h 199"/>
              <a:gd name="T32" fmla="*/ 2 w 189"/>
              <a:gd name="T33" fmla="*/ 106 h 199"/>
              <a:gd name="T34" fmla="*/ 3 w 189"/>
              <a:gd name="T35" fmla="*/ 107 h 199"/>
              <a:gd name="T36" fmla="*/ 3 w 189"/>
              <a:gd name="T37" fmla="*/ 108 h 199"/>
              <a:gd name="T38" fmla="*/ 41 w 189"/>
              <a:gd name="T39" fmla="*/ 146 h 199"/>
              <a:gd name="T40" fmla="*/ 64 w 189"/>
              <a:gd name="T41" fmla="*/ 124 h 199"/>
              <a:gd name="T42" fmla="*/ 58 w 189"/>
              <a:gd name="T43" fmla="*/ 141 h 199"/>
              <a:gd name="T44" fmla="*/ 47 w 189"/>
              <a:gd name="T45" fmla="*/ 141 h 199"/>
              <a:gd name="T46" fmla="*/ 11 w 189"/>
              <a:gd name="T47" fmla="*/ 104 h 199"/>
              <a:gd name="T48" fmla="*/ 10 w 189"/>
              <a:gd name="T49" fmla="*/ 102 h 199"/>
              <a:gd name="T50" fmla="*/ 9 w 189"/>
              <a:gd name="T51" fmla="*/ 101 h 199"/>
              <a:gd name="T52" fmla="*/ 9 w 189"/>
              <a:gd name="T53" fmla="*/ 100 h 199"/>
              <a:gd name="T54" fmla="*/ 9 w 189"/>
              <a:gd name="T55" fmla="*/ 96 h 199"/>
              <a:gd name="T56" fmla="*/ 10 w 189"/>
              <a:gd name="T57" fmla="*/ 96 h 199"/>
              <a:gd name="T58" fmla="*/ 10 w 189"/>
              <a:gd name="T59" fmla="*/ 95 h 199"/>
              <a:gd name="T60" fmla="*/ 12 w 189"/>
              <a:gd name="T61" fmla="*/ 93 h 199"/>
              <a:gd name="T62" fmla="*/ 47 w 189"/>
              <a:gd name="T63" fmla="*/ 57 h 199"/>
              <a:gd name="T64" fmla="*/ 58 w 189"/>
              <a:gd name="T65" fmla="*/ 57 h 199"/>
              <a:gd name="T66" fmla="*/ 58 w 189"/>
              <a:gd name="T67" fmla="*/ 68 h 199"/>
              <a:gd name="T68" fmla="*/ 129 w 189"/>
              <a:gd name="T69" fmla="*/ 91 h 199"/>
              <a:gd name="T70" fmla="*/ 129 w 189"/>
              <a:gd name="T71" fmla="*/ 106 h 199"/>
              <a:gd name="T72" fmla="*/ 58 w 189"/>
              <a:gd name="T73" fmla="*/ 130 h 199"/>
              <a:gd name="T74" fmla="*/ 58 w 189"/>
              <a:gd name="T75" fmla="*/ 141 h 199"/>
              <a:gd name="T76" fmla="*/ 188 w 189"/>
              <a:gd name="T77" fmla="*/ 198 h 199"/>
              <a:gd name="T78" fmla="*/ 88 w 189"/>
              <a:gd name="T79" fmla="*/ 198 h 199"/>
              <a:gd name="T80" fmla="*/ 180 w 189"/>
              <a:gd name="T81" fmla="*/ 190 h 199"/>
              <a:gd name="T82" fmla="*/ 88 w 189"/>
              <a:gd name="T83" fmla="*/ 8 h 199"/>
              <a:gd name="T84" fmla="*/ 88 w 189"/>
              <a:gd name="T85" fmla="*/ 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89" h="199">
                <a:moveTo>
                  <a:pt x="55" y="115"/>
                </a:moveTo>
                <a:lnTo>
                  <a:pt x="129" y="115"/>
                </a:lnTo>
                <a:lnTo>
                  <a:pt x="129" y="115"/>
                </a:lnTo>
                <a:cubicBezTo>
                  <a:pt x="150" y="115"/>
                  <a:pt x="150" y="83"/>
                  <a:pt x="129" y="83"/>
                </a:cubicBezTo>
                <a:lnTo>
                  <a:pt x="55" y="83"/>
                </a:lnTo>
                <a:lnTo>
                  <a:pt x="64" y="74"/>
                </a:lnTo>
                <a:lnTo>
                  <a:pt x="64" y="74"/>
                </a:lnTo>
                <a:cubicBezTo>
                  <a:pt x="70" y="68"/>
                  <a:pt x="70" y="58"/>
                  <a:pt x="64" y="52"/>
                </a:cubicBezTo>
                <a:lnTo>
                  <a:pt x="64" y="52"/>
                </a:lnTo>
                <a:cubicBezTo>
                  <a:pt x="57" y="46"/>
                  <a:pt x="48" y="46"/>
                  <a:pt x="41" y="52"/>
                </a:cubicBezTo>
                <a:lnTo>
                  <a:pt x="5" y="88"/>
                </a:lnTo>
                <a:lnTo>
                  <a:pt x="5" y="88"/>
                </a:lnTo>
                <a:lnTo>
                  <a:pt x="5" y="88"/>
                </a:lnTo>
                <a:lnTo>
                  <a:pt x="5" y="88"/>
                </a:lnTo>
                <a:cubicBezTo>
                  <a:pt x="4" y="89"/>
                  <a:pt x="3" y="89"/>
                  <a:pt x="3" y="90"/>
                </a:cubicBezTo>
                <a:lnTo>
                  <a:pt x="3" y="90"/>
                </a:lnTo>
                <a:lnTo>
                  <a:pt x="3" y="91"/>
                </a:lnTo>
                <a:lnTo>
                  <a:pt x="2" y="92"/>
                </a:lnTo>
                <a:lnTo>
                  <a:pt x="2" y="92"/>
                </a:lnTo>
                <a:cubicBezTo>
                  <a:pt x="2" y="92"/>
                  <a:pt x="2" y="92"/>
                  <a:pt x="2" y="93"/>
                </a:cubicBezTo>
                <a:lnTo>
                  <a:pt x="2" y="93"/>
                </a:lnTo>
                <a:lnTo>
                  <a:pt x="1" y="94"/>
                </a:lnTo>
                <a:lnTo>
                  <a:pt x="1" y="95"/>
                </a:lnTo>
                <a:lnTo>
                  <a:pt x="1" y="95"/>
                </a:lnTo>
                <a:cubicBezTo>
                  <a:pt x="1" y="95"/>
                  <a:pt x="1" y="95"/>
                  <a:pt x="0" y="96"/>
                </a:cubicBezTo>
                <a:lnTo>
                  <a:pt x="0" y="96"/>
                </a:lnTo>
                <a:cubicBezTo>
                  <a:pt x="0" y="98"/>
                  <a:pt x="0" y="100"/>
                  <a:pt x="0" y="102"/>
                </a:cubicBezTo>
                <a:lnTo>
                  <a:pt x="0" y="102"/>
                </a:lnTo>
                <a:cubicBezTo>
                  <a:pt x="1" y="103"/>
                  <a:pt x="1" y="103"/>
                  <a:pt x="1" y="103"/>
                </a:cubicBezTo>
                <a:lnTo>
                  <a:pt x="1" y="104"/>
                </a:lnTo>
                <a:lnTo>
                  <a:pt x="1" y="104"/>
                </a:lnTo>
                <a:lnTo>
                  <a:pt x="2" y="105"/>
                </a:lnTo>
                <a:lnTo>
                  <a:pt x="2" y="105"/>
                </a:lnTo>
                <a:cubicBezTo>
                  <a:pt x="2" y="106"/>
                  <a:pt x="2" y="106"/>
                  <a:pt x="2" y="106"/>
                </a:cubicBezTo>
                <a:lnTo>
                  <a:pt x="3" y="107"/>
                </a:lnTo>
                <a:lnTo>
                  <a:pt x="3" y="107"/>
                </a:lnTo>
                <a:cubicBezTo>
                  <a:pt x="3" y="107"/>
                  <a:pt x="3" y="107"/>
                  <a:pt x="3" y="108"/>
                </a:cubicBezTo>
                <a:lnTo>
                  <a:pt x="3" y="108"/>
                </a:lnTo>
                <a:cubicBezTo>
                  <a:pt x="3" y="109"/>
                  <a:pt x="4" y="109"/>
                  <a:pt x="5" y="110"/>
                </a:cubicBezTo>
                <a:lnTo>
                  <a:pt x="41" y="146"/>
                </a:lnTo>
                <a:lnTo>
                  <a:pt x="41" y="146"/>
                </a:lnTo>
                <a:cubicBezTo>
                  <a:pt x="56" y="162"/>
                  <a:pt x="79" y="139"/>
                  <a:pt x="64" y="124"/>
                </a:cubicBezTo>
                <a:lnTo>
                  <a:pt x="55" y="115"/>
                </a:lnTo>
                <a:close/>
                <a:moveTo>
                  <a:pt x="58" y="141"/>
                </a:moveTo>
                <a:lnTo>
                  <a:pt x="58" y="141"/>
                </a:lnTo>
                <a:cubicBezTo>
                  <a:pt x="55" y="143"/>
                  <a:pt x="50" y="143"/>
                  <a:pt x="47" y="141"/>
                </a:cubicBezTo>
                <a:lnTo>
                  <a:pt x="11" y="104"/>
                </a:lnTo>
                <a:lnTo>
                  <a:pt x="11" y="104"/>
                </a:lnTo>
                <a:lnTo>
                  <a:pt x="10" y="103"/>
                </a:lnTo>
                <a:lnTo>
                  <a:pt x="10" y="102"/>
                </a:lnTo>
                <a:lnTo>
                  <a:pt x="10" y="102"/>
                </a:lnTo>
                <a:cubicBezTo>
                  <a:pt x="9" y="102"/>
                  <a:pt x="9" y="102"/>
                  <a:pt x="9" y="101"/>
                </a:cubicBezTo>
                <a:lnTo>
                  <a:pt x="9" y="100"/>
                </a:lnTo>
                <a:lnTo>
                  <a:pt x="9" y="100"/>
                </a:lnTo>
                <a:cubicBezTo>
                  <a:pt x="9" y="100"/>
                  <a:pt x="9" y="98"/>
                  <a:pt x="9" y="97"/>
                </a:cubicBezTo>
                <a:lnTo>
                  <a:pt x="9" y="96"/>
                </a:lnTo>
                <a:lnTo>
                  <a:pt x="9" y="96"/>
                </a:lnTo>
                <a:cubicBezTo>
                  <a:pt x="9" y="96"/>
                  <a:pt x="9" y="96"/>
                  <a:pt x="10" y="96"/>
                </a:cubicBezTo>
                <a:lnTo>
                  <a:pt x="10" y="95"/>
                </a:lnTo>
                <a:lnTo>
                  <a:pt x="10" y="95"/>
                </a:lnTo>
                <a:cubicBezTo>
                  <a:pt x="10" y="94"/>
                  <a:pt x="11" y="94"/>
                  <a:pt x="11" y="93"/>
                </a:cubicBezTo>
                <a:lnTo>
                  <a:pt x="12" y="93"/>
                </a:lnTo>
                <a:lnTo>
                  <a:pt x="12" y="93"/>
                </a:lnTo>
                <a:lnTo>
                  <a:pt x="47" y="57"/>
                </a:lnTo>
                <a:lnTo>
                  <a:pt x="47" y="57"/>
                </a:lnTo>
                <a:cubicBezTo>
                  <a:pt x="50" y="55"/>
                  <a:pt x="55" y="55"/>
                  <a:pt x="58" y="57"/>
                </a:cubicBezTo>
                <a:lnTo>
                  <a:pt x="58" y="57"/>
                </a:lnTo>
                <a:cubicBezTo>
                  <a:pt x="61" y="60"/>
                  <a:pt x="61" y="65"/>
                  <a:pt x="58" y="68"/>
                </a:cubicBezTo>
                <a:lnTo>
                  <a:pt x="35" y="91"/>
                </a:lnTo>
                <a:lnTo>
                  <a:pt x="129" y="91"/>
                </a:lnTo>
                <a:lnTo>
                  <a:pt x="129" y="91"/>
                </a:lnTo>
                <a:cubicBezTo>
                  <a:pt x="139" y="91"/>
                  <a:pt x="139" y="106"/>
                  <a:pt x="129" y="106"/>
                </a:cubicBezTo>
                <a:lnTo>
                  <a:pt x="35" y="106"/>
                </a:lnTo>
                <a:lnTo>
                  <a:pt x="58" y="130"/>
                </a:lnTo>
                <a:lnTo>
                  <a:pt x="58" y="130"/>
                </a:lnTo>
                <a:cubicBezTo>
                  <a:pt x="61" y="133"/>
                  <a:pt x="61" y="138"/>
                  <a:pt x="58" y="141"/>
                </a:cubicBezTo>
                <a:close/>
                <a:moveTo>
                  <a:pt x="188" y="0"/>
                </a:moveTo>
                <a:lnTo>
                  <a:pt x="188" y="198"/>
                </a:lnTo>
                <a:lnTo>
                  <a:pt x="88" y="198"/>
                </a:lnTo>
                <a:lnTo>
                  <a:pt x="88" y="198"/>
                </a:lnTo>
                <a:cubicBezTo>
                  <a:pt x="83" y="198"/>
                  <a:pt x="83" y="190"/>
                  <a:pt x="88" y="190"/>
                </a:cubicBezTo>
                <a:lnTo>
                  <a:pt x="180" y="190"/>
                </a:lnTo>
                <a:lnTo>
                  <a:pt x="180" y="8"/>
                </a:lnTo>
                <a:lnTo>
                  <a:pt x="88" y="8"/>
                </a:lnTo>
                <a:lnTo>
                  <a:pt x="88" y="8"/>
                </a:lnTo>
                <a:cubicBezTo>
                  <a:pt x="82" y="8"/>
                  <a:pt x="82" y="0"/>
                  <a:pt x="88" y="0"/>
                </a:cubicBezTo>
                <a:lnTo>
                  <a:pt x="18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72798" y="4726104"/>
            <a:ext cx="186461" cy="209770"/>
          </a:xfrm>
          <a:custGeom>
            <a:avLst/>
            <a:gdLst>
              <a:gd name="T0" fmla="*/ 176 w 177"/>
              <a:gd name="T1" fmla="*/ 0 h 199"/>
              <a:gd name="T2" fmla="*/ 176 w 177"/>
              <a:gd name="T3" fmla="*/ 198 h 199"/>
              <a:gd name="T4" fmla="*/ 77 w 177"/>
              <a:gd name="T5" fmla="*/ 198 h 199"/>
              <a:gd name="T6" fmla="*/ 77 w 177"/>
              <a:gd name="T7" fmla="*/ 198 h 199"/>
              <a:gd name="T8" fmla="*/ 77 w 177"/>
              <a:gd name="T9" fmla="*/ 190 h 199"/>
              <a:gd name="T10" fmla="*/ 168 w 177"/>
              <a:gd name="T11" fmla="*/ 190 h 199"/>
              <a:gd name="T12" fmla="*/ 168 w 177"/>
              <a:gd name="T13" fmla="*/ 8 h 199"/>
              <a:gd name="T14" fmla="*/ 76 w 177"/>
              <a:gd name="T15" fmla="*/ 8 h 199"/>
              <a:gd name="T16" fmla="*/ 76 w 177"/>
              <a:gd name="T17" fmla="*/ 8 h 199"/>
              <a:gd name="T18" fmla="*/ 76 w 177"/>
              <a:gd name="T19" fmla="*/ 0 h 199"/>
              <a:gd name="T20" fmla="*/ 176 w 177"/>
              <a:gd name="T21" fmla="*/ 0 h 199"/>
              <a:gd name="T22" fmla="*/ 56 w 177"/>
              <a:gd name="T23" fmla="*/ 103 h 199"/>
              <a:gd name="T24" fmla="*/ 56 w 177"/>
              <a:gd name="T25" fmla="*/ 135 h 199"/>
              <a:gd name="T26" fmla="*/ 56 w 177"/>
              <a:gd name="T27" fmla="*/ 135 h 199"/>
              <a:gd name="T28" fmla="*/ 55 w 177"/>
              <a:gd name="T29" fmla="*/ 139 h 199"/>
              <a:gd name="T30" fmla="*/ 55 w 177"/>
              <a:gd name="T31" fmla="*/ 139 h 199"/>
              <a:gd name="T32" fmla="*/ 50 w 177"/>
              <a:gd name="T33" fmla="*/ 142 h 199"/>
              <a:gd name="T34" fmla="*/ 50 w 177"/>
              <a:gd name="T35" fmla="*/ 142 h 199"/>
              <a:gd name="T36" fmla="*/ 45 w 177"/>
              <a:gd name="T37" fmla="*/ 140 h 199"/>
              <a:gd name="T38" fmla="*/ 4 w 177"/>
              <a:gd name="T39" fmla="*/ 106 h 199"/>
              <a:gd name="T40" fmla="*/ 4 w 177"/>
              <a:gd name="T41" fmla="*/ 106 h 199"/>
              <a:gd name="T42" fmla="*/ 4 w 177"/>
              <a:gd name="T43" fmla="*/ 92 h 199"/>
              <a:gd name="T44" fmla="*/ 45 w 177"/>
              <a:gd name="T45" fmla="*/ 58 h 199"/>
              <a:gd name="T46" fmla="*/ 45 w 177"/>
              <a:gd name="T47" fmla="*/ 58 h 199"/>
              <a:gd name="T48" fmla="*/ 50 w 177"/>
              <a:gd name="T49" fmla="*/ 56 h 199"/>
              <a:gd name="T50" fmla="*/ 50 w 177"/>
              <a:gd name="T51" fmla="*/ 56 h 199"/>
              <a:gd name="T52" fmla="*/ 56 w 177"/>
              <a:gd name="T53" fmla="*/ 63 h 199"/>
              <a:gd name="T54" fmla="*/ 56 w 177"/>
              <a:gd name="T55" fmla="*/ 95 h 199"/>
              <a:gd name="T56" fmla="*/ 127 w 177"/>
              <a:gd name="T57" fmla="*/ 95 h 199"/>
              <a:gd name="T58" fmla="*/ 127 w 177"/>
              <a:gd name="T59" fmla="*/ 95 h 199"/>
              <a:gd name="T60" fmla="*/ 127 w 177"/>
              <a:gd name="T61" fmla="*/ 103 h 199"/>
              <a:gd name="T62" fmla="*/ 56 w 177"/>
              <a:gd name="T63" fmla="*/ 103 h 199"/>
              <a:gd name="T64" fmla="*/ 48 w 177"/>
              <a:gd name="T65" fmla="*/ 66 h 199"/>
              <a:gd name="T66" fmla="*/ 10 w 177"/>
              <a:gd name="T67" fmla="*/ 98 h 199"/>
              <a:gd name="T68" fmla="*/ 10 w 177"/>
              <a:gd name="T69" fmla="*/ 98 h 199"/>
              <a:gd name="T70" fmla="*/ 9 w 177"/>
              <a:gd name="T71" fmla="*/ 99 h 199"/>
              <a:gd name="T72" fmla="*/ 9 w 177"/>
              <a:gd name="T73" fmla="*/ 99 h 199"/>
              <a:gd name="T74" fmla="*/ 10 w 177"/>
              <a:gd name="T75" fmla="*/ 100 h 199"/>
              <a:gd name="T76" fmla="*/ 48 w 177"/>
              <a:gd name="T77" fmla="*/ 132 h 199"/>
              <a:gd name="T78" fmla="*/ 48 w 177"/>
              <a:gd name="T79" fmla="*/ 66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7" h="199">
                <a:moveTo>
                  <a:pt x="176" y="0"/>
                </a:moveTo>
                <a:lnTo>
                  <a:pt x="176" y="198"/>
                </a:lnTo>
                <a:lnTo>
                  <a:pt x="77" y="198"/>
                </a:lnTo>
                <a:lnTo>
                  <a:pt x="77" y="198"/>
                </a:lnTo>
                <a:cubicBezTo>
                  <a:pt x="71" y="198"/>
                  <a:pt x="71" y="190"/>
                  <a:pt x="77" y="190"/>
                </a:cubicBezTo>
                <a:lnTo>
                  <a:pt x="168" y="190"/>
                </a:lnTo>
                <a:lnTo>
                  <a:pt x="168" y="8"/>
                </a:lnTo>
                <a:lnTo>
                  <a:pt x="76" y="8"/>
                </a:lnTo>
                <a:lnTo>
                  <a:pt x="76" y="8"/>
                </a:lnTo>
                <a:cubicBezTo>
                  <a:pt x="71" y="8"/>
                  <a:pt x="71" y="0"/>
                  <a:pt x="76" y="0"/>
                </a:cubicBezTo>
                <a:lnTo>
                  <a:pt x="176" y="0"/>
                </a:lnTo>
                <a:close/>
                <a:moveTo>
                  <a:pt x="56" y="103"/>
                </a:moveTo>
                <a:lnTo>
                  <a:pt x="56" y="135"/>
                </a:lnTo>
                <a:lnTo>
                  <a:pt x="56" y="135"/>
                </a:lnTo>
                <a:cubicBezTo>
                  <a:pt x="56" y="136"/>
                  <a:pt x="56" y="138"/>
                  <a:pt x="55" y="139"/>
                </a:cubicBezTo>
                <a:lnTo>
                  <a:pt x="55" y="139"/>
                </a:lnTo>
                <a:cubicBezTo>
                  <a:pt x="54" y="141"/>
                  <a:pt x="52" y="142"/>
                  <a:pt x="50" y="142"/>
                </a:cubicBezTo>
                <a:lnTo>
                  <a:pt x="50" y="142"/>
                </a:lnTo>
                <a:cubicBezTo>
                  <a:pt x="48" y="142"/>
                  <a:pt x="47" y="141"/>
                  <a:pt x="45" y="140"/>
                </a:cubicBezTo>
                <a:lnTo>
                  <a:pt x="4" y="106"/>
                </a:lnTo>
                <a:lnTo>
                  <a:pt x="4" y="106"/>
                </a:lnTo>
                <a:cubicBezTo>
                  <a:pt x="0" y="103"/>
                  <a:pt x="0" y="95"/>
                  <a:pt x="4" y="92"/>
                </a:cubicBezTo>
                <a:lnTo>
                  <a:pt x="45" y="58"/>
                </a:lnTo>
                <a:lnTo>
                  <a:pt x="45" y="58"/>
                </a:lnTo>
                <a:cubicBezTo>
                  <a:pt x="47" y="57"/>
                  <a:pt x="48" y="56"/>
                  <a:pt x="50" y="56"/>
                </a:cubicBezTo>
                <a:lnTo>
                  <a:pt x="50" y="56"/>
                </a:lnTo>
                <a:cubicBezTo>
                  <a:pt x="54" y="56"/>
                  <a:pt x="57" y="60"/>
                  <a:pt x="56" y="63"/>
                </a:cubicBezTo>
                <a:lnTo>
                  <a:pt x="56" y="95"/>
                </a:lnTo>
                <a:lnTo>
                  <a:pt x="127" y="95"/>
                </a:lnTo>
                <a:lnTo>
                  <a:pt x="127" y="95"/>
                </a:lnTo>
                <a:cubicBezTo>
                  <a:pt x="133" y="95"/>
                  <a:pt x="133" y="103"/>
                  <a:pt x="127" y="103"/>
                </a:cubicBezTo>
                <a:lnTo>
                  <a:pt x="56" y="103"/>
                </a:lnTo>
                <a:close/>
                <a:moveTo>
                  <a:pt x="48" y="66"/>
                </a:moveTo>
                <a:lnTo>
                  <a:pt x="10" y="98"/>
                </a:lnTo>
                <a:lnTo>
                  <a:pt x="10" y="98"/>
                </a:lnTo>
                <a:lnTo>
                  <a:pt x="9" y="99"/>
                </a:lnTo>
                <a:lnTo>
                  <a:pt x="9" y="99"/>
                </a:lnTo>
                <a:lnTo>
                  <a:pt x="10" y="100"/>
                </a:lnTo>
                <a:lnTo>
                  <a:pt x="48" y="132"/>
                </a:lnTo>
                <a:lnTo>
                  <a:pt x="48" y="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79363" y="4730766"/>
            <a:ext cx="209767" cy="200444"/>
          </a:xfrm>
          <a:custGeom>
            <a:avLst/>
            <a:gdLst>
              <a:gd name="T0" fmla="*/ 84 w 199"/>
              <a:gd name="T1" fmla="*/ 128 h 189"/>
              <a:gd name="T2" fmla="*/ 115 w 199"/>
              <a:gd name="T3" fmla="*/ 128 h 189"/>
              <a:gd name="T4" fmla="*/ 124 w 199"/>
              <a:gd name="T5" fmla="*/ 63 h 189"/>
              <a:gd name="T6" fmla="*/ 147 w 199"/>
              <a:gd name="T7" fmla="*/ 63 h 189"/>
              <a:gd name="T8" fmla="*/ 147 w 199"/>
              <a:gd name="T9" fmla="*/ 41 h 189"/>
              <a:gd name="T10" fmla="*/ 110 w 199"/>
              <a:gd name="T11" fmla="*/ 4 h 189"/>
              <a:gd name="T12" fmla="*/ 110 w 199"/>
              <a:gd name="T13" fmla="*/ 4 h 189"/>
              <a:gd name="T14" fmla="*/ 108 w 199"/>
              <a:gd name="T15" fmla="*/ 3 h 189"/>
              <a:gd name="T16" fmla="*/ 107 w 199"/>
              <a:gd name="T17" fmla="*/ 2 h 189"/>
              <a:gd name="T18" fmla="*/ 106 w 199"/>
              <a:gd name="T19" fmla="*/ 1 h 189"/>
              <a:gd name="T20" fmla="*/ 104 w 199"/>
              <a:gd name="T21" fmla="*/ 1 h 189"/>
              <a:gd name="T22" fmla="*/ 104 w 199"/>
              <a:gd name="T23" fmla="*/ 1 h 189"/>
              <a:gd name="T24" fmla="*/ 103 w 199"/>
              <a:gd name="T25" fmla="*/ 0 h 189"/>
              <a:gd name="T26" fmla="*/ 96 w 199"/>
              <a:gd name="T27" fmla="*/ 0 h 189"/>
              <a:gd name="T28" fmla="*/ 95 w 199"/>
              <a:gd name="T29" fmla="*/ 1 h 189"/>
              <a:gd name="T30" fmla="*/ 93 w 199"/>
              <a:gd name="T31" fmla="*/ 1 h 189"/>
              <a:gd name="T32" fmla="*/ 92 w 199"/>
              <a:gd name="T33" fmla="*/ 2 h 189"/>
              <a:gd name="T34" fmla="*/ 92 w 199"/>
              <a:gd name="T35" fmla="*/ 2 h 189"/>
              <a:gd name="T36" fmla="*/ 91 w 199"/>
              <a:gd name="T37" fmla="*/ 3 h 189"/>
              <a:gd name="T38" fmla="*/ 52 w 199"/>
              <a:gd name="T39" fmla="*/ 41 h 189"/>
              <a:gd name="T40" fmla="*/ 75 w 199"/>
              <a:gd name="T41" fmla="*/ 63 h 189"/>
              <a:gd name="T42" fmla="*/ 58 w 199"/>
              <a:gd name="T43" fmla="*/ 58 h 189"/>
              <a:gd name="T44" fmla="*/ 58 w 199"/>
              <a:gd name="T45" fmla="*/ 47 h 189"/>
              <a:gd name="T46" fmla="*/ 94 w 199"/>
              <a:gd name="T47" fmla="*/ 11 h 189"/>
              <a:gd name="T48" fmla="*/ 96 w 199"/>
              <a:gd name="T49" fmla="*/ 9 h 189"/>
              <a:gd name="T50" fmla="*/ 97 w 199"/>
              <a:gd name="T51" fmla="*/ 9 h 189"/>
              <a:gd name="T52" fmla="*/ 98 w 199"/>
              <a:gd name="T53" fmla="*/ 9 h 189"/>
              <a:gd name="T54" fmla="*/ 102 w 199"/>
              <a:gd name="T55" fmla="*/ 9 h 189"/>
              <a:gd name="T56" fmla="*/ 103 w 199"/>
              <a:gd name="T57" fmla="*/ 9 h 189"/>
              <a:gd name="T58" fmla="*/ 104 w 199"/>
              <a:gd name="T59" fmla="*/ 10 h 189"/>
              <a:gd name="T60" fmla="*/ 105 w 199"/>
              <a:gd name="T61" fmla="*/ 11 h 189"/>
              <a:gd name="T62" fmla="*/ 141 w 199"/>
              <a:gd name="T63" fmla="*/ 47 h 189"/>
              <a:gd name="T64" fmla="*/ 141 w 199"/>
              <a:gd name="T65" fmla="*/ 58 h 189"/>
              <a:gd name="T66" fmla="*/ 130 w 199"/>
              <a:gd name="T67" fmla="*/ 58 h 189"/>
              <a:gd name="T68" fmla="*/ 107 w 199"/>
              <a:gd name="T69" fmla="*/ 128 h 189"/>
              <a:gd name="T70" fmla="*/ 92 w 199"/>
              <a:gd name="T71" fmla="*/ 128 h 189"/>
              <a:gd name="T72" fmla="*/ 69 w 199"/>
              <a:gd name="T73" fmla="*/ 58 h 189"/>
              <a:gd name="T74" fmla="*/ 58 w 199"/>
              <a:gd name="T75" fmla="*/ 58 h 189"/>
              <a:gd name="T76" fmla="*/ 0 w 199"/>
              <a:gd name="T77" fmla="*/ 188 h 189"/>
              <a:gd name="T78" fmla="*/ 0 w 199"/>
              <a:gd name="T79" fmla="*/ 88 h 189"/>
              <a:gd name="T80" fmla="*/ 9 w 199"/>
              <a:gd name="T81" fmla="*/ 180 h 189"/>
              <a:gd name="T82" fmla="*/ 190 w 199"/>
              <a:gd name="T83" fmla="*/ 88 h 189"/>
              <a:gd name="T84" fmla="*/ 198 w 199"/>
              <a:gd name="T85" fmla="*/ 88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99" h="189">
                <a:moveTo>
                  <a:pt x="84" y="55"/>
                </a:moveTo>
                <a:lnTo>
                  <a:pt x="84" y="128"/>
                </a:lnTo>
                <a:lnTo>
                  <a:pt x="84" y="128"/>
                </a:lnTo>
                <a:cubicBezTo>
                  <a:pt x="84" y="150"/>
                  <a:pt x="115" y="150"/>
                  <a:pt x="115" y="128"/>
                </a:cubicBezTo>
                <a:lnTo>
                  <a:pt x="115" y="55"/>
                </a:lnTo>
                <a:lnTo>
                  <a:pt x="124" y="63"/>
                </a:lnTo>
                <a:lnTo>
                  <a:pt x="124" y="63"/>
                </a:lnTo>
                <a:cubicBezTo>
                  <a:pt x="131" y="70"/>
                  <a:pt x="141" y="70"/>
                  <a:pt x="147" y="63"/>
                </a:cubicBezTo>
                <a:lnTo>
                  <a:pt x="147" y="63"/>
                </a:lnTo>
                <a:cubicBezTo>
                  <a:pt x="153" y="57"/>
                  <a:pt x="153" y="47"/>
                  <a:pt x="147" y="41"/>
                </a:cubicBezTo>
                <a:lnTo>
                  <a:pt x="111" y="5"/>
                </a:lnTo>
                <a:lnTo>
                  <a:pt x="110" y="4"/>
                </a:lnTo>
                <a:lnTo>
                  <a:pt x="110" y="4"/>
                </a:lnTo>
                <a:lnTo>
                  <a:pt x="110" y="4"/>
                </a:lnTo>
                <a:cubicBezTo>
                  <a:pt x="110" y="4"/>
                  <a:pt x="109" y="3"/>
                  <a:pt x="108" y="3"/>
                </a:cubicBezTo>
                <a:lnTo>
                  <a:pt x="108" y="3"/>
                </a:lnTo>
                <a:cubicBezTo>
                  <a:pt x="108" y="2"/>
                  <a:pt x="108" y="2"/>
                  <a:pt x="107" y="2"/>
                </a:cubicBezTo>
                <a:lnTo>
                  <a:pt x="107" y="2"/>
                </a:lnTo>
                <a:lnTo>
                  <a:pt x="107" y="2"/>
                </a:lnTo>
                <a:cubicBezTo>
                  <a:pt x="106" y="2"/>
                  <a:pt x="106" y="2"/>
                  <a:pt x="106" y="1"/>
                </a:cubicBezTo>
                <a:lnTo>
                  <a:pt x="106" y="1"/>
                </a:lnTo>
                <a:cubicBezTo>
                  <a:pt x="105" y="1"/>
                  <a:pt x="105" y="1"/>
                  <a:pt x="104" y="1"/>
                </a:cubicBezTo>
                <a:lnTo>
                  <a:pt x="104" y="1"/>
                </a:lnTo>
                <a:lnTo>
                  <a:pt x="104" y="1"/>
                </a:lnTo>
                <a:cubicBezTo>
                  <a:pt x="103" y="1"/>
                  <a:pt x="103" y="1"/>
                  <a:pt x="103" y="0"/>
                </a:cubicBezTo>
                <a:lnTo>
                  <a:pt x="103" y="0"/>
                </a:lnTo>
                <a:cubicBezTo>
                  <a:pt x="101" y="0"/>
                  <a:pt x="98" y="0"/>
                  <a:pt x="96" y="0"/>
                </a:cubicBezTo>
                <a:lnTo>
                  <a:pt x="96" y="0"/>
                </a:lnTo>
                <a:cubicBezTo>
                  <a:pt x="96" y="1"/>
                  <a:pt x="96" y="1"/>
                  <a:pt x="95" y="1"/>
                </a:cubicBezTo>
                <a:lnTo>
                  <a:pt x="95" y="1"/>
                </a:lnTo>
                <a:lnTo>
                  <a:pt x="95" y="1"/>
                </a:lnTo>
                <a:cubicBezTo>
                  <a:pt x="94" y="1"/>
                  <a:pt x="94" y="1"/>
                  <a:pt x="93" y="1"/>
                </a:cubicBezTo>
                <a:lnTo>
                  <a:pt x="93" y="1"/>
                </a:lnTo>
                <a:cubicBezTo>
                  <a:pt x="93" y="2"/>
                  <a:pt x="92" y="2"/>
                  <a:pt x="92" y="2"/>
                </a:cubicBezTo>
                <a:lnTo>
                  <a:pt x="92" y="2"/>
                </a:lnTo>
                <a:lnTo>
                  <a:pt x="92" y="2"/>
                </a:lnTo>
                <a:cubicBezTo>
                  <a:pt x="91" y="2"/>
                  <a:pt x="91" y="2"/>
                  <a:pt x="91" y="3"/>
                </a:cubicBezTo>
                <a:lnTo>
                  <a:pt x="91" y="3"/>
                </a:lnTo>
                <a:cubicBezTo>
                  <a:pt x="90" y="3"/>
                  <a:pt x="89" y="4"/>
                  <a:pt x="88" y="5"/>
                </a:cubicBezTo>
                <a:lnTo>
                  <a:pt x="52" y="41"/>
                </a:lnTo>
                <a:lnTo>
                  <a:pt x="52" y="41"/>
                </a:lnTo>
                <a:cubicBezTo>
                  <a:pt x="37" y="56"/>
                  <a:pt x="60" y="78"/>
                  <a:pt x="75" y="63"/>
                </a:cubicBezTo>
                <a:lnTo>
                  <a:pt x="84" y="55"/>
                </a:lnTo>
                <a:close/>
                <a:moveTo>
                  <a:pt x="58" y="58"/>
                </a:moveTo>
                <a:lnTo>
                  <a:pt x="58" y="58"/>
                </a:lnTo>
                <a:cubicBezTo>
                  <a:pt x="55" y="55"/>
                  <a:pt x="55" y="50"/>
                  <a:pt x="58" y="47"/>
                </a:cubicBezTo>
                <a:lnTo>
                  <a:pt x="94" y="11"/>
                </a:lnTo>
                <a:lnTo>
                  <a:pt x="94" y="11"/>
                </a:lnTo>
                <a:cubicBezTo>
                  <a:pt x="95" y="10"/>
                  <a:pt x="95" y="10"/>
                  <a:pt x="95" y="10"/>
                </a:cubicBezTo>
                <a:lnTo>
                  <a:pt x="96" y="9"/>
                </a:lnTo>
                <a:lnTo>
                  <a:pt x="96" y="9"/>
                </a:lnTo>
                <a:lnTo>
                  <a:pt x="97" y="9"/>
                </a:lnTo>
                <a:lnTo>
                  <a:pt x="98" y="9"/>
                </a:lnTo>
                <a:lnTo>
                  <a:pt x="98" y="9"/>
                </a:lnTo>
                <a:cubicBezTo>
                  <a:pt x="99" y="8"/>
                  <a:pt x="100" y="8"/>
                  <a:pt x="101" y="9"/>
                </a:cubicBezTo>
                <a:lnTo>
                  <a:pt x="102" y="9"/>
                </a:lnTo>
                <a:lnTo>
                  <a:pt x="102" y="9"/>
                </a:lnTo>
                <a:cubicBezTo>
                  <a:pt x="102" y="9"/>
                  <a:pt x="102" y="9"/>
                  <a:pt x="103" y="9"/>
                </a:cubicBezTo>
                <a:lnTo>
                  <a:pt x="104" y="10"/>
                </a:lnTo>
                <a:lnTo>
                  <a:pt x="104" y="10"/>
                </a:lnTo>
                <a:cubicBezTo>
                  <a:pt x="104" y="10"/>
                  <a:pt x="105" y="10"/>
                  <a:pt x="105" y="11"/>
                </a:cubicBezTo>
                <a:lnTo>
                  <a:pt x="105" y="11"/>
                </a:lnTo>
                <a:lnTo>
                  <a:pt x="105" y="11"/>
                </a:lnTo>
                <a:lnTo>
                  <a:pt x="141" y="47"/>
                </a:lnTo>
                <a:lnTo>
                  <a:pt x="141" y="47"/>
                </a:lnTo>
                <a:cubicBezTo>
                  <a:pt x="144" y="50"/>
                  <a:pt x="144" y="55"/>
                  <a:pt x="141" y="58"/>
                </a:cubicBezTo>
                <a:lnTo>
                  <a:pt x="141" y="58"/>
                </a:lnTo>
                <a:cubicBezTo>
                  <a:pt x="138" y="61"/>
                  <a:pt x="133" y="61"/>
                  <a:pt x="130" y="58"/>
                </a:cubicBezTo>
                <a:lnTo>
                  <a:pt x="107" y="35"/>
                </a:lnTo>
                <a:lnTo>
                  <a:pt x="107" y="128"/>
                </a:lnTo>
                <a:lnTo>
                  <a:pt x="107" y="128"/>
                </a:lnTo>
                <a:cubicBezTo>
                  <a:pt x="107" y="139"/>
                  <a:pt x="92" y="139"/>
                  <a:pt x="92" y="128"/>
                </a:cubicBezTo>
                <a:lnTo>
                  <a:pt x="92" y="35"/>
                </a:lnTo>
                <a:lnTo>
                  <a:pt x="69" y="58"/>
                </a:lnTo>
                <a:lnTo>
                  <a:pt x="69" y="58"/>
                </a:lnTo>
                <a:cubicBezTo>
                  <a:pt x="66" y="61"/>
                  <a:pt x="61" y="61"/>
                  <a:pt x="58" y="58"/>
                </a:cubicBezTo>
                <a:close/>
                <a:moveTo>
                  <a:pt x="198" y="188"/>
                </a:moveTo>
                <a:lnTo>
                  <a:pt x="0" y="188"/>
                </a:lnTo>
                <a:lnTo>
                  <a:pt x="0" y="88"/>
                </a:lnTo>
                <a:lnTo>
                  <a:pt x="0" y="88"/>
                </a:lnTo>
                <a:cubicBezTo>
                  <a:pt x="0" y="82"/>
                  <a:pt x="9" y="82"/>
                  <a:pt x="9" y="88"/>
                </a:cubicBezTo>
                <a:lnTo>
                  <a:pt x="9" y="180"/>
                </a:lnTo>
                <a:lnTo>
                  <a:pt x="190" y="180"/>
                </a:lnTo>
                <a:lnTo>
                  <a:pt x="190" y="88"/>
                </a:lnTo>
                <a:lnTo>
                  <a:pt x="190" y="88"/>
                </a:lnTo>
                <a:cubicBezTo>
                  <a:pt x="190" y="82"/>
                  <a:pt x="198" y="82"/>
                  <a:pt x="198" y="88"/>
                </a:cubicBezTo>
                <a:lnTo>
                  <a:pt x="198" y="18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99224" y="4726103"/>
            <a:ext cx="209771" cy="205107"/>
          </a:xfrm>
          <a:custGeom>
            <a:avLst/>
            <a:gdLst>
              <a:gd name="T0" fmla="*/ 88 w 198"/>
              <a:gd name="T1" fmla="*/ 145 h 194"/>
              <a:gd name="T2" fmla="*/ 90 w 198"/>
              <a:gd name="T3" fmla="*/ 147 h 194"/>
              <a:gd name="T4" fmla="*/ 91 w 198"/>
              <a:gd name="T5" fmla="*/ 148 h 194"/>
              <a:gd name="T6" fmla="*/ 92 w 198"/>
              <a:gd name="T7" fmla="*/ 148 h 194"/>
              <a:gd name="T8" fmla="*/ 93 w 198"/>
              <a:gd name="T9" fmla="*/ 148 h 194"/>
              <a:gd name="T10" fmla="*/ 95 w 198"/>
              <a:gd name="T11" fmla="*/ 149 h 194"/>
              <a:gd name="T12" fmla="*/ 96 w 198"/>
              <a:gd name="T13" fmla="*/ 149 h 194"/>
              <a:gd name="T14" fmla="*/ 102 w 198"/>
              <a:gd name="T15" fmla="*/ 149 h 194"/>
              <a:gd name="T16" fmla="*/ 103 w 198"/>
              <a:gd name="T17" fmla="*/ 149 h 194"/>
              <a:gd name="T18" fmla="*/ 104 w 198"/>
              <a:gd name="T19" fmla="*/ 149 h 194"/>
              <a:gd name="T20" fmla="*/ 106 w 198"/>
              <a:gd name="T21" fmla="*/ 148 h 194"/>
              <a:gd name="T22" fmla="*/ 107 w 198"/>
              <a:gd name="T23" fmla="*/ 147 h 194"/>
              <a:gd name="T24" fmla="*/ 109 w 198"/>
              <a:gd name="T25" fmla="*/ 145 h 194"/>
              <a:gd name="T26" fmla="*/ 145 w 198"/>
              <a:gd name="T27" fmla="*/ 109 h 194"/>
              <a:gd name="T28" fmla="*/ 145 w 198"/>
              <a:gd name="T29" fmla="*/ 86 h 194"/>
              <a:gd name="T30" fmla="*/ 114 w 198"/>
              <a:gd name="T31" fmla="*/ 95 h 194"/>
              <a:gd name="T32" fmla="*/ 114 w 198"/>
              <a:gd name="T33" fmla="*/ 21 h 194"/>
              <a:gd name="T34" fmla="*/ 83 w 198"/>
              <a:gd name="T35" fmla="*/ 95 h 194"/>
              <a:gd name="T36" fmla="*/ 74 w 198"/>
              <a:gd name="T37" fmla="*/ 86 h 194"/>
              <a:gd name="T38" fmla="*/ 68 w 198"/>
              <a:gd name="T39" fmla="*/ 92 h 194"/>
              <a:gd name="T40" fmla="*/ 92 w 198"/>
              <a:gd name="T41" fmla="*/ 21 h 194"/>
              <a:gd name="T42" fmla="*/ 106 w 198"/>
              <a:gd name="T43" fmla="*/ 21 h 194"/>
              <a:gd name="T44" fmla="*/ 106 w 198"/>
              <a:gd name="T45" fmla="*/ 115 h 194"/>
              <a:gd name="T46" fmla="*/ 129 w 198"/>
              <a:gd name="T47" fmla="*/ 92 h 194"/>
              <a:gd name="T48" fmla="*/ 140 w 198"/>
              <a:gd name="T49" fmla="*/ 92 h 194"/>
              <a:gd name="T50" fmla="*/ 104 w 198"/>
              <a:gd name="T51" fmla="*/ 139 h 194"/>
              <a:gd name="T52" fmla="*/ 103 w 198"/>
              <a:gd name="T53" fmla="*/ 140 h 194"/>
              <a:gd name="T54" fmla="*/ 102 w 198"/>
              <a:gd name="T55" fmla="*/ 141 h 194"/>
              <a:gd name="T56" fmla="*/ 101 w 198"/>
              <a:gd name="T57" fmla="*/ 141 h 194"/>
              <a:gd name="T58" fmla="*/ 98 w 198"/>
              <a:gd name="T59" fmla="*/ 141 h 194"/>
              <a:gd name="T60" fmla="*/ 96 w 198"/>
              <a:gd name="T61" fmla="*/ 141 h 194"/>
              <a:gd name="T62" fmla="*/ 95 w 198"/>
              <a:gd name="T63" fmla="*/ 140 h 194"/>
              <a:gd name="T64" fmla="*/ 93 w 198"/>
              <a:gd name="T65" fmla="*/ 139 h 194"/>
              <a:gd name="T66" fmla="*/ 57 w 198"/>
              <a:gd name="T67" fmla="*/ 103 h 194"/>
              <a:gd name="T68" fmla="*/ 57 w 198"/>
              <a:gd name="T69" fmla="*/ 92 h 194"/>
              <a:gd name="T70" fmla="*/ 197 w 198"/>
              <a:gd name="T71" fmla="*/ 193 h 194"/>
              <a:gd name="T72" fmla="*/ 0 w 198"/>
              <a:gd name="T73" fmla="*/ 93 h 194"/>
              <a:gd name="T74" fmla="*/ 8 w 198"/>
              <a:gd name="T75" fmla="*/ 93 h 194"/>
              <a:gd name="T76" fmla="*/ 189 w 198"/>
              <a:gd name="T77" fmla="*/ 185 h 194"/>
              <a:gd name="T78" fmla="*/ 189 w 198"/>
              <a:gd name="T79" fmla="*/ 93 h 194"/>
              <a:gd name="T80" fmla="*/ 197 w 198"/>
              <a:gd name="T81" fmla="*/ 193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8" h="194">
                <a:moveTo>
                  <a:pt x="52" y="109"/>
                </a:moveTo>
                <a:lnTo>
                  <a:pt x="88" y="145"/>
                </a:lnTo>
                <a:lnTo>
                  <a:pt x="88" y="145"/>
                </a:lnTo>
                <a:cubicBezTo>
                  <a:pt x="89" y="146"/>
                  <a:pt x="89" y="146"/>
                  <a:pt x="90" y="147"/>
                </a:cubicBezTo>
                <a:lnTo>
                  <a:pt x="90" y="147"/>
                </a:lnTo>
                <a:cubicBezTo>
                  <a:pt x="90" y="147"/>
                  <a:pt x="91" y="147"/>
                  <a:pt x="91" y="148"/>
                </a:cubicBezTo>
                <a:lnTo>
                  <a:pt x="92" y="148"/>
                </a:lnTo>
                <a:lnTo>
                  <a:pt x="92" y="148"/>
                </a:lnTo>
                <a:cubicBezTo>
                  <a:pt x="92" y="148"/>
                  <a:pt x="92" y="148"/>
                  <a:pt x="93" y="148"/>
                </a:cubicBezTo>
                <a:lnTo>
                  <a:pt x="93" y="148"/>
                </a:lnTo>
                <a:cubicBezTo>
                  <a:pt x="93" y="149"/>
                  <a:pt x="94" y="149"/>
                  <a:pt x="94" y="149"/>
                </a:cubicBezTo>
                <a:lnTo>
                  <a:pt x="95" y="149"/>
                </a:lnTo>
                <a:lnTo>
                  <a:pt x="95" y="149"/>
                </a:lnTo>
                <a:cubicBezTo>
                  <a:pt x="95" y="149"/>
                  <a:pt x="95" y="149"/>
                  <a:pt x="96" y="149"/>
                </a:cubicBezTo>
                <a:lnTo>
                  <a:pt x="96" y="149"/>
                </a:lnTo>
                <a:cubicBezTo>
                  <a:pt x="98" y="150"/>
                  <a:pt x="100" y="150"/>
                  <a:pt x="102" y="149"/>
                </a:cubicBezTo>
                <a:lnTo>
                  <a:pt x="102" y="149"/>
                </a:lnTo>
                <a:cubicBezTo>
                  <a:pt x="103" y="149"/>
                  <a:pt x="103" y="149"/>
                  <a:pt x="103" y="149"/>
                </a:cubicBezTo>
                <a:lnTo>
                  <a:pt x="104" y="149"/>
                </a:lnTo>
                <a:lnTo>
                  <a:pt x="104" y="149"/>
                </a:lnTo>
                <a:lnTo>
                  <a:pt x="105" y="148"/>
                </a:lnTo>
                <a:lnTo>
                  <a:pt x="106" y="148"/>
                </a:lnTo>
                <a:lnTo>
                  <a:pt x="106" y="148"/>
                </a:lnTo>
                <a:cubicBezTo>
                  <a:pt x="106" y="147"/>
                  <a:pt x="106" y="147"/>
                  <a:pt x="107" y="147"/>
                </a:cubicBezTo>
                <a:lnTo>
                  <a:pt x="107" y="147"/>
                </a:lnTo>
                <a:cubicBezTo>
                  <a:pt x="108" y="146"/>
                  <a:pt x="108" y="146"/>
                  <a:pt x="109" y="145"/>
                </a:cubicBezTo>
                <a:lnTo>
                  <a:pt x="145" y="109"/>
                </a:lnTo>
                <a:lnTo>
                  <a:pt x="145" y="109"/>
                </a:lnTo>
                <a:cubicBezTo>
                  <a:pt x="152" y="103"/>
                  <a:pt x="152" y="92"/>
                  <a:pt x="145" y="86"/>
                </a:cubicBezTo>
                <a:lnTo>
                  <a:pt x="145" y="86"/>
                </a:lnTo>
                <a:cubicBezTo>
                  <a:pt x="139" y="80"/>
                  <a:pt x="129" y="80"/>
                  <a:pt x="123" y="86"/>
                </a:cubicBezTo>
                <a:lnTo>
                  <a:pt x="114" y="95"/>
                </a:lnTo>
                <a:lnTo>
                  <a:pt x="114" y="21"/>
                </a:lnTo>
                <a:lnTo>
                  <a:pt x="114" y="21"/>
                </a:lnTo>
                <a:cubicBezTo>
                  <a:pt x="114" y="0"/>
                  <a:pt x="83" y="0"/>
                  <a:pt x="83" y="21"/>
                </a:cubicBezTo>
                <a:lnTo>
                  <a:pt x="83" y="95"/>
                </a:lnTo>
                <a:lnTo>
                  <a:pt x="74" y="86"/>
                </a:lnTo>
                <a:lnTo>
                  <a:pt x="74" y="86"/>
                </a:lnTo>
                <a:cubicBezTo>
                  <a:pt x="59" y="71"/>
                  <a:pt x="37" y="94"/>
                  <a:pt x="52" y="109"/>
                </a:cubicBezTo>
                <a:close/>
                <a:moveTo>
                  <a:pt x="68" y="92"/>
                </a:moveTo>
                <a:lnTo>
                  <a:pt x="92" y="115"/>
                </a:lnTo>
                <a:lnTo>
                  <a:pt x="92" y="21"/>
                </a:lnTo>
                <a:lnTo>
                  <a:pt x="92" y="21"/>
                </a:lnTo>
                <a:cubicBezTo>
                  <a:pt x="92" y="11"/>
                  <a:pt x="106" y="11"/>
                  <a:pt x="106" y="21"/>
                </a:cubicBezTo>
                <a:lnTo>
                  <a:pt x="106" y="21"/>
                </a:lnTo>
                <a:lnTo>
                  <a:pt x="106" y="115"/>
                </a:lnTo>
                <a:lnTo>
                  <a:pt x="129" y="92"/>
                </a:lnTo>
                <a:lnTo>
                  <a:pt x="129" y="92"/>
                </a:lnTo>
                <a:cubicBezTo>
                  <a:pt x="132" y="89"/>
                  <a:pt x="137" y="89"/>
                  <a:pt x="140" y="92"/>
                </a:cubicBezTo>
                <a:lnTo>
                  <a:pt x="140" y="92"/>
                </a:lnTo>
                <a:cubicBezTo>
                  <a:pt x="142" y="95"/>
                  <a:pt x="142" y="100"/>
                  <a:pt x="140" y="103"/>
                </a:cubicBezTo>
                <a:lnTo>
                  <a:pt x="104" y="139"/>
                </a:lnTo>
                <a:lnTo>
                  <a:pt x="104" y="139"/>
                </a:lnTo>
                <a:cubicBezTo>
                  <a:pt x="104" y="139"/>
                  <a:pt x="103" y="140"/>
                  <a:pt x="103" y="140"/>
                </a:cubicBezTo>
                <a:lnTo>
                  <a:pt x="102" y="141"/>
                </a:lnTo>
                <a:lnTo>
                  <a:pt x="102" y="141"/>
                </a:lnTo>
                <a:lnTo>
                  <a:pt x="101" y="141"/>
                </a:lnTo>
                <a:lnTo>
                  <a:pt x="101" y="141"/>
                </a:lnTo>
                <a:lnTo>
                  <a:pt x="101" y="141"/>
                </a:lnTo>
                <a:cubicBezTo>
                  <a:pt x="100" y="141"/>
                  <a:pt x="98" y="141"/>
                  <a:pt x="98" y="141"/>
                </a:cubicBezTo>
                <a:lnTo>
                  <a:pt x="96" y="141"/>
                </a:lnTo>
                <a:lnTo>
                  <a:pt x="96" y="141"/>
                </a:lnTo>
                <a:lnTo>
                  <a:pt x="95" y="140"/>
                </a:lnTo>
                <a:lnTo>
                  <a:pt x="95" y="140"/>
                </a:lnTo>
                <a:lnTo>
                  <a:pt x="95" y="140"/>
                </a:lnTo>
                <a:cubicBezTo>
                  <a:pt x="95" y="140"/>
                  <a:pt x="94" y="139"/>
                  <a:pt x="93" y="139"/>
                </a:cubicBezTo>
                <a:lnTo>
                  <a:pt x="57" y="103"/>
                </a:lnTo>
                <a:lnTo>
                  <a:pt x="57" y="103"/>
                </a:lnTo>
                <a:cubicBezTo>
                  <a:pt x="55" y="100"/>
                  <a:pt x="55" y="95"/>
                  <a:pt x="57" y="92"/>
                </a:cubicBezTo>
                <a:lnTo>
                  <a:pt x="57" y="92"/>
                </a:lnTo>
                <a:cubicBezTo>
                  <a:pt x="60" y="89"/>
                  <a:pt x="65" y="89"/>
                  <a:pt x="68" y="92"/>
                </a:cubicBezTo>
                <a:close/>
                <a:moveTo>
                  <a:pt x="197" y="193"/>
                </a:moveTo>
                <a:lnTo>
                  <a:pt x="0" y="193"/>
                </a:lnTo>
                <a:lnTo>
                  <a:pt x="0" y="93"/>
                </a:lnTo>
                <a:lnTo>
                  <a:pt x="0" y="93"/>
                </a:lnTo>
                <a:cubicBezTo>
                  <a:pt x="0" y="87"/>
                  <a:pt x="8" y="87"/>
                  <a:pt x="8" y="93"/>
                </a:cubicBezTo>
                <a:lnTo>
                  <a:pt x="8" y="185"/>
                </a:lnTo>
                <a:lnTo>
                  <a:pt x="189" y="185"/>
                </a:lnTo>
                <a:lnTo>
                  <a:pt x="189" y="93"/>
                </a:lnTo>
                <a:lnTo>
                  <a:pt x="189" y="93"/>
                </a:lnTo>
                <a:cubicBezTo>
                  <a:pt x="189" y="87"/>
                  <a:pt x="197" y="87"/>
                  <a:pt x="197" y="93"/>
                </a:cubicBezTo>
                <a:lnTo>
                  <a:pt x="197" y="1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23749" y="4735426"/>
            <a:ext cx="209771" cy="186461"/>
          </a:xfrm>
          <a:custGeom>
            <a:avLst/>
            <a:gdLst>
              <a:gd name="T0" fmla="*/ 198 w 199"/>
              <a:gd name="T1" fmla="*/ 177 h 178"/>
              <a:gd name="T2" fmla="*/ 0 w 199"/>
              <a:gd name="T3" fmla="*/ 177 h 178"/>
              <a:gd name="T4" fmla="*/ 0 w 199"/>
              <a:gd name="T5" fmla="*/ 77 h 178"/>
              <a:gd name="T6" fmla="*/ 0 w 199"/>
              <a:gd name="T7" fmla="*/ 77 h 178"/>
              <a:gd name="T8" fmla="*/ 8 w 199"/>
              <a:gd name="T9" fmla="*/ 77 h 178"/>
              <a:gd name="T10" fmla="*/ 8 w 199"/>
              <a:gd name="T11" fmla="*/ 168 h 178"/>
              <a:gd name="T12" fmla="*/ 189 w 199"/>
              <a:gd name="T13" fmla="*/ 168 h 178"/>
              <a:gd name="T14" fmla="*/ 189 w 199"/>
              <a:gd name="T15" fmla="*/ 76 h 178"/>
              <a:gd name="T16" fmla="*/ 189 w 199"/>
              <a:gd name="T17" fmla="*/ 76 h 178"/>
              <a:gd name="T18" fmla="*/ 198 w 199"/>
              <a:gd name="T19" fmla="*/ 76 h 178"/>
              <a:gd name="T20" fmla="*/ 198 w 199"/>
              <a:gd name="T21" fmla="*/ 177 h 178"/>
              <a:gd name="T22" fmla="*/ 94 w 199"/>
              <a:gd name="T23" fmla="*/ 57 h 178"/>
              <a:gd name="T24" fmla="*/ 63 w 199"/>
              <a:gd name="T25" fmla="*/ 57 h 178"/>
              <a:gd name="T26" fmla="*/ 63 w 199"/>
              <a:gd name="T27" fmla="*/ 57 h 178"/>
              <a:gd name="T28" fmla="*/ 58 w 199"/>
              <a:gd name="T29" fmla="*/ 55 h 178"/>
              <a:gd name="T30" fmla="*/ 58 w 199"/>
              <a:gd name="T31" fmla="*/ 55 h 178"/>
              <a:gd name="T32" fmla="*/ 56 w 199"/>
              <a:gd name="T33" fmla="*/ 50 h 178"/>
              <a:gd name="T34" fmla="*/ 56 w 199"/>
              <a:gd name="T35" fmla="*/ 50 h 178"/>
              <a:gd name="T36" fmla="*/ 58 w 199"/>
              <a:gd name="T37" fmla="*/ 45 h 178"/>
              <a:gd name="T38" fmla="*/ 92 w 199"/>
              <a:gd name="T39" fmla="*/ 5 h 178"/>
              <a:gd name="T40" fmla="*/ 92 w 199"/>
              <a:gd name="T41" fmla="*/ 5 h 178"/>
              <a:gd name="T42" fmla="*/ 106 w 199"/>
              <a:gd name="T43" fmla="*/ 5 h 178"/>
              <a:gd name="T44" fmla="*/ 139 w 199"/>
              <a:gd name="T45" fmla="*/ 45 h 178"/>
              <a:gd name="T46" fmla="*/ 139 w 199"/>
              <a:gd name="T47" fmla="*/ 45 h 178"/>
              <a:gd name="T48" fmla="*/ 142 w 199"/>
              <a:gd name="T49" fmla="*/ 50 h 178"/>
              <a:gd name="T50" fmla="*/ 142 w 199"/>
              <a:gd name="T51" fmla="*/ 50 h 178"/>
              <a:gd name="T52" fmla="*/ 134 w 199"/>
              <a:gd name="T53" fmla="*/ 57 h 178"/>
              <a:gd name="T54" fmla="*/ 103 w 199"/>
              <a:gd name="T55" fmla="*/ 57 h 178"/>
              <a:gd name="T56" fmla="*/ 103 w 199"/>
              <a:gd name="T57" fmla="*/ 127 h 178"/>
              <a:gd name="T58" fmla="*/ 103 w 199"/>
              <a:gd name="T59" fmla="*/ 127 h 178"/>
              <a:gd name="T60" fmla="*/ 94 w 199"/>
              <a:gd name="T61" fmla="*/ 127 h 178"/>
              <a:gd name="T62" fmla="*/ 94 w 199"/>
              <a:gd name="T63" fmla="*/ 57 h 178"/>
              <a:gd name="T64" fmla="*/ 131 w 199"/>
              <a:gd name="T65" fmla="*/ 48 h 178"/>
              <a:gd name="T66" fmla="*/ 99 w 199"/>
              <a:gd name="T67" fmla="*/ 10 h 178"/>
              <a:gd name="T68" fmla="*/ 99 w 199"/>
              <a:gd name="T69" fmla="*/ 10 h 178"/>
              <a:gd name="T70" fmla="*/ 99 w 199"/>
              <a:gd name="T71" fmla="*/ 10 h 178"/>
              <a:gd name="T72" fmla="*/ 99 w 199"/>
              <a:gd name="T73" fmla="*/ 10 h 178"/>
              <a:gd name="T74" fmla="*/ 98 w 199"/>
              <a:gd name="T75" fmla="*/ 10 h 178"/>
              <a:gd name="T76" fmla="*/ 66 w 199"/>
              <a:gd name="T77" fmla="*/ 48 h 178"/>
              <a:gd name="T78" fmla="*/ 131 w 199"/>
              <a:gd name="T79" fmla="*/ 48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99" h="178">
                <a:moveTo>
                  <a:pt x="198" y="177"/>
                </a:moveTo>
                <a:lnTo>
                  <a:pt x="0" y="177"/>
                </a:lnTo>
                <a:lnTo>
                  <a:pt x="0" y="77"/>
                </a:lnTo>
                <a:lnTo>
                  <a:pt x="0" y="77"/>
                </a:lnTo>
                <a:cubicBezTo>
                  <a:pt x="0" y="71"/>
                  <a:pt x="8" y="71"/>
                  <a:pt x="8" y="77"/>
                </a:cubicBezTo>
                <a:lnTo>
                  <a:pt x="8" y="168"/>
                </a:lnTo>
                <a:lnTo>
                  <a:pt x="189" y="168"/>
                </a:lnTo>
                <a:lnTo>
                  <a:pt x="189" y="76"/>
                </a:lnTo>
                <a:lnTo>
                  <a:pt x="189" y="76"/>
                </a:lnTo>
                <a:cubicBezTo>
                  <a:pt x="189" y="71"/>
                  <a:pt x="198" y="71"/>
                  <a:pt x="198" y="76"/>
                </a:cubicBezTo>
                <a:lnTo>
                  <a:pt x="198" y="177"/>
                </a:lnTo>
                <a:close/>
                <a:moveTo>
                  <a:pt x="94" y="57"/>
                </a:moveTo>
                <a:lnTo>
                  <a:pt x="63" y="57"/>
                </a:lnTo>
                <a:lnTo>
                  <a:pt x="63" y="57"/>
                </a:lnTo>
                <a:cubicBezTo>
                  <a:pt x="61" y="57"/>
                  <a:pt x="60" y="56"/>
                  <a:pt x="58" y="55"/>
                </a:cubicBezTo>
                <a:lnTo>
                  <a:pt x="58" y="55"/>
                </a:lnTo>
                <a:cubicBezTo>
                  <a:pt x="57" y="54"/>
                  <a:pt x="56" y="52"/>
                  <a:pt x="56" y="50"/>
                </a:cubicBezTo>
                <a:lnTo>
                  <a:pt x="56" y="50"/>
                </a:lnTo>
                <a:cubicBezTo>
                  <a:pt x="56" y="48"/>
                  <a:pt x="56" y="47"/>
                  <a:pt x="58" y="45"/>
                </a:cubicBezTo>
                <a:lnTo>
                  <a:pt x="92" y="5"/>
                </a:lnTo>
                <a:lnTo>
                  <a:pt x="92" y="5"/>
                </a:lnTo>
                <a:cubicBezTo>
                  <a:pt x="95" y="0"/>
                  <a:pt x="102" y="0"/>
                  <a:pt x="106" y="5"/>
                </a:cubicBezTo>
                <a:lnTo>
                  <a:pt x="139" y="45"/>
                </a:lnTo>
                <a:lnTo>
                  <a:pt x="139" y="45"/>
                </a:lnTo>
                <a:cubicBezTo>
                  <a:pt x="141" y="47"/>
                  <a:pt x="142" y="48"/>
                  <a:pt x="142" y="50"/>
                </a:cubicBezTo>
                <a:lnTo>
                  <a:pt x="142" y="50"/>
                </a:lnTo>
                <a:cubicBezTo>
                  <a:pt x="142" y="54"/>
                  <a:pt x="138" y="57"/>
                  <a:pt x="134" y="57"/>
                </a:cubicBezTo>
                <a:lnTo>
                  <a:pt x="103" y="57"/>
                </a:lnTo>
                <a:lnTo>
                  <a:pt x="103" y="127"/>
                </a:lnTo>
                <a:lnTo>
                  <a:pt x="103" y="127"/>
                </a:lnTo>
                <a:cubicBezTo>
                  <a:pt x="103" y="133"/>
                  <a:pt x="94" y="133"/>
                  <a:pt x="94" y="127"/>
                </a:cubicBezTo>
                <a:lnTo>
                  <a:pt x="94" y="57"/>
                </a:lnTo>
                <a:close/>
                <a:moveTo>
                  <a:pt x="131" y="48"/>
                </a:moveTo>
                <a:lnTo>
                  <a:pt x="99" y="10"/>
                </a:lnTo>
                <a:lnTo>
                  <a:pt x="99" y="10"/>
                </a:lnTo>
                <a:lnTo>
                  <a:pt x="99" y="10"/>
                </a:lnTo>
                <a:lnTo>
                  <a:pt x="99" y="10"/>
                </a:lnTo>
                <a:cubicBezTo>
                  <a:pt x="98" y="10"/>
                  <a:pt x="98" y="10"/>
                  <a:pt x="98" y="10"/>
                </a:cubicBezTo>
                <a:lnTo>
                  <a:pt x="66" y="48"/>
                </a:lnTo>
                <a:lnTo>
                  <a:pt x="131" y="4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33358" y="1432738"/>
            <a:ext cx="214430" cy="219090"/>
          </a:xfrm>
          <a:custGeom>
            <a:avLst/>
            <a:gdLst>
              <a:gd name="T0" fmla="*/ 195 w 201"/>
              <a:gd name="T1" fmla="*/ 144 h 207"/>
              <a:gd name="T2" fmla="*/ 195 w 201"/>
              <a:gd name="T3" fmla="*/ 0 h 207"/>
              <a:gd name="T4" fmla="*/ 5 w 201"/>
              <a:gd name="T5" fmla="*/ 0 h 207"/>
              <a:gd name="T6" fmla="*/ 5 w 201"/>
              <a:gd name="T7" fmla="*/ 144 h 207"/>
              <a:gd name="T8" fmla="*/ 0 w 201"/>
              <a:gd name="T9" fmla="*/ 206 h 207"/>
              <a:gd name="T10" fmla="*/ 200 w 201"/>
              <a:gd name="T11" fmla="*/ 206 h 207"/>
              <a:gd name="T12" fmla="*/ 195 w 201"/>
              <a:gd name="T13" fmla="*/ 144 h 207"/>
              <a:gd name="T14" fmla="*/ 9 w 201"/>
              <a:gd name="T15" fmla="*/ 198 h 207"/>
              <a:gd name="T16" fmla="*/ 14 w 201"/>
              <a:gd name="T17" fmla="*/ 145 h 207"/>
              <a:gd name="T18" fmla="*/ 14 w 201"/>
              <a:gd name="T19" fmla="*/ 144 h 207"/>
              <a:gd name="T20" fmla="*/ 14 w 201"/>
              <a:gd name="T21" fmla="*/ 8 h 207"/>
              <a:gd name="T22" fmla="*/ 187 w 201"/>
              <a:gd name="T23" fmla="*/ 8 h 207"/>
              <a:gd name="T24" fmla="*/ 187 w 201"/>
              <a:gd name="T25" fmla="*/ 144 h 207"/>
              <a:gd name="T26" fmla="*/ 187 w 201"/>
              <a:gd name="T27" fmla="*/ 145 h 207"/>
              <a:gd name="T28" fmla="*/ 191 w 201"/>
              <a:gd name="T29" fmla="*/ 198 h 207"/>
              <a:gd name="T30" fmla="*/ 9 w 201"/>
              <a:gd name="T31" fmla="*/ 198 h 207"/>
              <a:gd name="T32" fmla="*/ 154 w 201"/>
              <a:gd name="T33" fmla="*/ 32 h 207"/>
              <a:gd name="T34" fmla="*/ 154 w 201"/>
              <a:gd name="T35" fmla="*/ 32 h 207"/>
              <a:gd name="T36" fmla="*/ 152 w 201"/>
              <a:gd name="T37" fmla="*/ 37 h 207"/>
              <a:gd name="T38" fmla="*/ 152 w 201"/>
              <a:gd name="T39" fmla="*/ 37 h 207"/>
              <a:gd name="T40" fmla="*/ 102 w 201"/>
              <a:gd name="T41" fmla="*/ 85 h 207"/>
              <a:gd name="T42" fmla="*/ 102 w 201"/>
              <a:gd name="T43" fmla="*/ 85 h 207"/>
              <a:gd name="T44" fmla="*/ 50 w 201"/>
              <a:gd name="T45" fmla="*/ 38 h 207"/>
              <a:gd name="T46" fmla="*/ 50 w 201"/>
              <a:gd name="T47" fmla="*/ 38 h 207"/>
              <a:gd name="T48" fmla="*/ 54 w 201"/>
              <a:gd name="T49" fmla="*/ 24 h 207"/>
              <a:gd name="T50" fmla="*/ 54 w 201"/>
              <a:gd name="T51" fmla="*/ 24 h 207"/>
              <a:gd name="T52" fmla="*/ 60 w 201"/>
              <a:gd name="T53" fmla="*/ 37 h 207"/>
              <a:gd name="T54" fmla="*/ 60 w 201"/>
              <a:gd name="T55" fmla="*/ 37 h 207"/>
              <a:gd name="T56" fmla="*/ 101 w 201"/>
              <a:gd name="T57" fmla="*/ 75 h 207"/>
              <a:gd name="T58" fmla="*/ 101 w 201"/>
              <a:gd name="T59" fmla="*/ 75 h 207"/>
              <a:gd name="T60" fmla="*/ 142 w 201"/>
              <a:gd name="T61" fmla="*/ 38 h 207"/>
              <a:gd name="T62" fmla="*/ 142 w 201"/>
              <a:gd name="T63" fmla="*/ 38 h 207"/>
              <a:gd name="T64" fmla="*/ 143 w 201"/>
              <a:gd name="T65" fmla="*/ 25 h 207"/>
              <a:gd name="T66" fmla="*/ 143 w 201"/>
              <a:gd name="T67" fmla="*/ 25 h 207"/>
              <a:gd name="T68" fmla="*/ 154 w 201"/>
              <a:gd name="T69" fmla="*/ 32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1" h="207">
                <a:moveTo>
                  <a:pt x="195" y="144"/>
                </a:moveTo>
                <a:lnTo>
                  <a:pt x="195" y="0"/>
                </a:lnTo>
                <a:lnTo>
                  <a:pt x="5" y="0"/>
                </a:lnTo>
                <a:lnTo>
                  <a:pt x="5" y="144"/>
                </a:lnTo>
                <a:lnTo>
                  <a:pt x="0" y="206"/>
                </a:lnTo>
                <a:lnTo>
                  <a:pt x="200" y="206"/>
                </a:lnTo>
                <a:lnTo>
                  <a:pt x="195" y="144"/>
                </a:lnTo>
                <a:close/>
                <a:moveTo>
                  <a:pt x="9" y="198"/>
                </a:moveTo>
                <a:lnTo>
                  <a:pt x="14" y="145"/>
                </a:lnTo>
                <a:lnTo>
                  <a:pt x="14" y="144"/>
                </a:lnTo>
                <a:lnTo>
                  <a:pt x="14" y="8"/>
                </a:lnTo>
                <a:lnTo>
                  <a:pt x="187" y="8"/>
                </a:lnTo>
                <a:lnTo>
                  <a:pt x="187" y="144"/>
                </a:lnTo>
                <a:lnTo>
                  <a:pt x="187" y="145"/>
                </a:lnTo>
                <a:lnTo>
                  <a:pt x="191" y="198"/>
                </a:lnTo>
                <a:lnTo>
                  <a:pt x="9" y="198"/>
                </a:lnTo>
                <a:close/>
                <a:moveTo>
                  <a:pt x="154" y="32"/>
                </a:moveTo>
                <a:lnTo>
                  <a:pt x="154" y="32"/>
                </a:lnTo>
                <a:cubicBezTo>
                  <a:pt x="154" y="34"/>
                  <a:pt x="153" y="36"/>
                  <a:pt x="152" y="37"/>
                </a:cubicBezTo>
                <a:lnTo>
                  <a:pt x="152" y="37"/>
                </a:lnTo>
                <a:cubicBezTo>
                  <a:pt x="150" y="64"/>
                  <a:pt x="128" y="85"/>
                  <a:pt x="102" y="85"/>
                </a:cubicBezTo>
                <a:lnTo>
                  <a:pt x="102" y="85"/>
                </a:lnTo>
                <a:cubicBezTo>
                  <a:pt x="75" y="85"/>
                  <a:pt x="53" y="65"/>
                  <a:pt x="50" y="38"/>
                </a:cubicBezTo>
                <a:lnTo>
                  <a:pt x="50" y="38"/>
                </a:lnTo>
                <a:cubicBezTo>
                  <a:pt x="44" y="34"/>
                  <a:pt x="47" y="25"/>
                  <a:pt x="54" y="24"/>
                </a:cubicBezTo>
                <a:lnTo>
                  <a:pt x="54" y="24"/>
                </a:lnTo>
                <a:cubicBezTo>
                  <a:pt x="61" y="23"/>
                  <a:pt x="65" y="32"/>
                  <a:pt x="60" y="37"/>
                </a:cubicBezTo>
                <a:lnTo>
                  <a:pt x="60" y="37"/>
                </a:lnTo>
                <a:cubicBezTo>
                  <a:pt x="62" y="58"/>
                  <a:pt x="80" y="75"/>
                  <a:pt x="101" y="75"/>
                </a:cubicBezTo>
                <a:lnTo>
                  <a:pt x="101" y="75"/>
                </a:lnTo>
                <a:cubicBezTo>
                  <a:pt x="122" y="75"/>
                  <a:pt x="140" y="59"/>
                  <a:pt x="142" y="38"/>
                </a:cubicBezTo>
                <a:lnTo>
                  <a:pt x="142" y="38"/>
                </a:lnTo>
                <a:cubicBezTo>
                  <a:pt x="137" y="34"/>
                  <a:pt x="138" y="27"/>
                  <a:pt x="143" y="25"/>
                </a:cubicBezTo>
                <a:lnTo>
                  <a:pt x="143" y="25"/>
                </a:lnTo>
                <a:cubicBezTo>
                  <a:pt x="149" y="22"/>
                  <a:pt x="154" y="26"/>
                  <a:pt x="154" y="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44581" y="1423414"/>
            <a:ext cx="228416" cy="242399"/>
          </a:xfrm>
          <a:custGeom>
            <a:avLst/>
            <a:gdLst>
              <a:gd name="T0" fmla="*/ 0 w 214"/>
              <a:gd name="T1" fmla="*/ 81 h 229"/>
              <a:gd name="T2" fmla="*/ 124 w 214"/>
              <a:gd name="T3" fmla="*/ 62 h 229"/>
              <a:gd name="T4" fmla="*/ 133 w 214"/>
              <a:gd name="T5" fmla="*/ 81 h 229"/>
              <a:gd name="T6" fmla="*/ 9 w 214"/>
              <a:gd name="T7" fmla="*/ 71 h 229"/>
              <a:gd name="T8" fmla="*/ 124 w 214"/>
              <a:gd name="T9" fmla="*/ 82 h 229"/>
              <a:gd name="T10" fmla="*/ 125 w 214"/>
              <a:gd name="T11" fmla="*/ 71 h 229"/>
              <a:gd name="T12" fmla="*/ 10 w 214"/>
              <a:gd name="T13" fmla="*/ 59 h 229"/>
              <a:gd name="T14" fmla="*/ 0 w 214"/>
              <a:gd name="T15" fmla="*/ 40 h 229"/>
              <a:gd name="T16" fmla="*/ 133 w 214"/>
              <a:gd name="T17" fmla="*/ 40 h 229"/>
              <a:gd name="T18" fmla="*/ 10 w 214"/>
              <a:gd name="T19" fmla="*/ 39 h 229"/>
              <a:gd name="T20" fmla="*/ 9 w 214"/>
              <a:gd name="T21" fmla="*/ 50 h 229"/>
              <a:gd name="T22" fmla="*/ 125 w 214"/>
              <a:gd name="T23" fmla="*/ 50 h 229"/>
              <a:gd name="T24" fmla="*/ 10 w 214"/>
              <a:gd name="T25" fmla="*/ 39 h 229"/>
              <a:gd name="T26" fmla="*/ 0 w 214"/>
              <a:gd name="T27" fmla="*/ 18 h 229"/>
              <a:gd name="T28" fmla="*/ 124 w 214"/>
              <a:gd name="T29" fmla="*/ 0 h 229"/>
              <a:gd name="T30" fmla="*/ 133 w 214"/>
              <a:gd name="T31" fmla="*/ 18 h 229"/>
              <a:gd name="T32" fmla="*/ 9 w 214"/>
              <a:gd name="T33" fmla="*/ 9 h 229"/>
              <a:gd name="T34" fmla="*/ 124 w 214"/>
              <a:gd name="T35" fmla="*/ 19 h 229"/>
              <a:gd name="T36" fmla="*/ 125 w 214"/>
              <a:gd name="T37" fmla="*/ 9 h 229"/>
              <a:gd name="T38" fmla="*/ 10 w 214"/>
              <a:gd name="T39" fmla="*/ 216 h 229"/>
              <a:gd name="T40" fmla="*/ 0 w 214"/>
              <a:gd name="T41" fmla="*/ 197 h 229"/>
              <a:gd name="T42" fmla="*/ 105 w 214"/>
              <a:gd name="T43" fmla="*/ 190 h 229"/>
              <a:gd name="T44" fmla="*/ 132 w 214"/>
              <a:gd name="T45" fmla="*/ 211 h 229"/>
              <a:gd name="T46" fmla="*/ 9 w 214"/>
              <a:gd name="T47" fmla="*/ 197 h 229"/>
              <a:gd name="T48" fmla="*/ 115 w 214"/>
              <a:gd name="T49" fmla="*/ 208 h 229"/>
              <a:gd name="T50" fmla="*/ 100 w 214"/>
              <a:gd name="T51" fmla="*/ 185 h 229"/>
              <a:gd name="T52" fmla="*/ 0 w 214"/>
              <a:gd name="T53" fmla="*/ 166 h 229"/>
              <a:gd name="T54" fmla="*/ 90 w 214"/>
              <a:gd name="T55" fmla="*/ 160 h 229"/>
              <a:gd name="T56" fmla="*/ 10 w 214"/>
              <a:gd name="T57" fmla="*/ 165 h 229"/>
              <a:gd name="T58" fmla="*/ 9 w 214"/>
              <a:gd name="T59" fmla="*/ 176 h 229"/>
              <a:gd name="T60" fmla="*/ 82 w 214"/>
              <a:gd name="T61" fmla="*/ 165 h 229"/>
              <a:gd name="T62" fmla="*/ 10 w 214"/>
              <a:gd name="T63" fmla="*/ 153 h 229"/>
              <a:gd name="T64" fmla="*/ 10 w 214"/>
              <a:gd name="T65" fmla="*/ 125 h 229"/>
              <a:gd name="T66" fmla="*/ 89 w 214"/>
              <a:gd name="T67" fmla="*/ 149 h 229"/>
              <a:gd name="T68" fmla="*/ 9 w 214"/>
              <a:gd name="T69" fmla="*/ 135 h 229"/>
              <a:gd name="T70" fmla="*/ 81 w 214"/>
              <a:gd name="T71" fmla="*/ 145 h 229"/>
              <a:gd name="T72" fmla="*/ 96 w 214"/>
              <a:gd name="T73" fmla="*/ 122 h 229"/>
              <a:gd name="T74" fmla="*/ 0 w 214"/>
              <a:gd name="T75" fmla="*/ 103 h 229"/>
              <a:gd name="T76" fmla="*/ 115 w 214"/>
              <a:gd name="T77" fmla="*/ 102 h 229"/>
              <a:gd name="T78" fmla="*/ 10 w 214"/>
              <a:gd name="T79" fmla="*/ 102 h 229"/>
              <a:gd name="T80" fmla="*/ 9 w 214"/>
              <a:gd name="T81" fmla="*/ 112 h 229"/>
              <a:gd name="T82" fmla="*/ 101 w 214"/>
              <a:gd name="T83" fmla="*/ 102 h 229"/>
              <a:gd name="T84" fmla="*/ 168 w 214"/>
              <a:gd name="T85" fmla="*/ 162 h 229"/>
              <a:gd name="T86" fmla="*/ 153 w 214"/>
              <a:gd name="T87" fmla="*/ 172 h 229"/>
              <a:gd name="T88" fmla="*/ 124 w 214"/>
              <a:gd name="T89" fmla="*/ 142 h 229"/>
              <a:gd name="T90" fmla="*/ 131 w 214"/>
              <a:gd name="T91" fmla="*/ 129 h 229"/>
              <a:gd name="T92" fmla="*/ 146 w 214"/>
              <a:gd name="T93" fmla="*/ 119 h 229"/>
              <a:gd name="T94" fmla="*/ 146 w 214"/>
              <a:gd name="T95" fmla="*/ 130 h 229"/>
              <a:gd name="T96" fmla="*/ 141 w 214"/>
              <a:gd name="T97" fmla="*/ 133 h 229"/>
              <a:gd name="T98" fmla="*/ 148 w 214"/>
              <a:gd name="T99" fmla="*/ 152 h 229"/>
              <a:gd name="T100" fmla="*/ 153 w 214"/>
              <a:gd name="T101" fmla="*/ 161 h 229"/>
              <a:gd name="T102" fmla="*/ 147 w 214"/>
              <a:gd name="T103" fmla="*/ 216 h 229"/>
              <a:gd name="T104" fmla="*/ 213 w 214"/>
              <a:gd name="T105" fmla="*/ 150 h 229"/>
              <a:gd name="T106" fmla="*/ 106 w 214"/>
              <a:gd name="T107" fmla="*/ 191 h 229"/>
              <a:gd name="T108" fmla="*/ 147 w 214"/>
              <a:gd name="T109" fmla="*/ 92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14" h="229">
                <a:moveTo>
                  <a:pt x="124" y="90"/>
                </a:moveTo>
                <a:lnTo>
                  <a:pt x="10" y="90"/>
                </a:lnTo>
                <a:lnTo>
                  <a:pt x="10" y="90"/>
                </a:lnTo>
                <a:cubicBezTo>
                  <a:pt x="5" y="90"/>
                  <a:pt x="0" y="86"/>
                  <a:pt x="0" y="81"/>
                </a:cubicBezTo>
                <a:lnTo>
                  <a:pt x="0" y="71"/>
                </a:lnTo>
                <a:lnTo>
                  <a:pt x="0" y="71"/>
                </a:lnTo>
                <a:cubicBezTo>
                  <a:pt x="0" y="66"/>
                  <a:pt x="5" y="62"/>
                  <a:pt x="10" y="62"/>
                </a:cubicBezTo>
                <a:lnTo>
                  <a:pt x="124" y="62"/>
                </a:lnTo>
                <a:lnTo>
                  <a:pt x="124" y="62"/>
                </a:lnTo>
                <a:cubicBezTo>
                  <a:pt x="129" y="62"/>
                  <a:pt x="133" y="66"/>
                  <a:pt x="133" y="71"/>
                </a:cubicBezTo>
                <a:lnTo>
                  <a:pt x="133" y="81"/>
                </a:lnTo>
                <a:lnTo>
                  <a:pt x="133" y="81"/>
                </a:lnTo>
                <a:cubicBezTo>
                  <a:pt x="133" y="86"/>
                  <a:pt x="129" y="90"/>
                  <a:pt x="124" y="90"/>
                </a:cubicBezTo>
                <a:close/>
                <a:moveTo>
                  <a:pt x="10" y="71"/>
                </a:moveTo>
                <a:lnTo>
                  <a:pt x="10" y="71"/>
                </a:lnTo>
                <a:cubicBezTo>
                  <a:pt x="9" y="71"/>
                  <a:pt x="9" y="71"/>
                  <a:pt x="9" y="71"/>
                </a:cubicBezTo>
                <a:lnTo>
                  <a:pt x="9" y="81"/>
                </a:lnTo>
                <a:lnTo>
                  <a:pt x="9" y="81"/>
                </a:lnTo>
                <a:cubicBezTo>
                  <a:pt x="9" y="82"/>
                  <a:pt x="9" y="82"/>
                  <a:pt x="10" y="82"/>
                </a:cubicBezTo>
                <a:lnTo>
                  <a:pt x="124" y="82"/>
                </a:lnTo>
                <a:lnTo>
                  <a:pt x="124" y="82"/>
                </a:lnTo>
                <a:cubicBezTo>
                  <a:pt x="125" y="82"/>
                  <a:pt x="125" y="82"/>
                  <a:pt x="125" y="81"/>
                </a:cubicBezTo>
                <a:lnTo>
                  <a:pt x="125" y="71"/>
                </a:lnTo>
                <a:lnTo>
                  <a:pt x="125" y="71"/>
                </a:lnTo>
                <a:cubicBezTo>
                  <a:pt x="125" y="71"/>
                  <a:pt x="125" y="71"/>
                  <a:pt x="124" y="71"/>
                </a:cubicBezTo>
                <a:lnTo>
                  <a:pt x="10" y="71"/>
                </a:lnTo>
                <a:close/>
                <a:moveTo>
                  <a:pt x="124" y="59"/>
                </a:moveTo>
                <a:lnTo>
                  <a:pt x="10" y="59"/>
                </a:lnTo>
                <a:lnTo>
                  <a:pt x="10" y="59"/>
                </a:lnTo>
                <a:cubicBezTo>
                  <a:pt x="5" y="59"/>
                  <a:pt x="0" y="55"/>
                  <a:pt x="0" y="50"/>
                </a:cubicBezTo>
                <a:lnTo>
                  <a:pt x="0" y="40"/>
                </a:lnTo>
                <a:lnTo>
                  <a:pt x="0" y="40"/>
                </a:lnTo>
                <a:cubicBezTo>
                  <a:pt x="0" y="35"/>
                  <a:pt x="5" y="31"/>
                  <a:pt x="10" y="31"/>
                </a:cubicBezTo>
                <a:lnTo>
                  <a:pt x="124" y="31"/>
                </a:lnTo>
                <a:lnTo>
                  <a:pt x="124" y="31"/>
                </a:lnTo>
                <a:cubicBezTo>
                  <a:pt x="129" y="31"/>
                  <a:pt x="133" y="35"/>
                  <a:pt x="133" y="40"/>
                </a:cubicBezTo>
                <a:lnTo>
                  <a:pt x="133" y="50"/>
                </a:lnTo>
                <a:lnTo>
                  <a:pt x="133" y="50"/>
                </a:lnTo>
                <a:cubicBezTo>
                  <a:pt x="133" y="55"/>
                  <a:pt x="129" y="59"/>
                  <a:pt x="124" y="59"/>
                </a:cubicBezTo>
                <a:close/>
                <a:moveTo>
                  <a:pt x="10" y="39"/>
                </a:moveTo>
                <a:lnTo>
                  <a:pt x="10" y="39"/>
                </a:lnTo>
                <a:cubicBezTo>
                  <a:pt x="9" y="39"/>
                  <a:pt x="9" y="40"/>
                  <a:pt x="9" y="40"/>
                </a:cubicBezTo>
                <a:lnTo>
                  <a:pt x="9" y="50"/>
                </a:lnTo>
                <a:lnTo>
                  <a:pt x="9" y="50"/>
                </a:lnTo>
                <a:cubicBezTo>
                  <a:pt x="9" y="50"/>
                  <a:pt x="9" y="50"/>
                  <a:pt x="10" y="50"/>
                </a:cubicBezTo>
                <a:lnTo>
                  <a:pt x="124" y="50"/>
                </a:lnTo>
                <a:lnTo>
                  <a:pt x="124" y="50"/>
                </a:lnTo>
                <a:cubicBezTo>
                  <a:pt x="125" y="50"/>
                  <a:pt x="125" y="50"/>
                  <a:pt x="125" y="50"/>
                </a:cubicBezTo>
                <a:lnTo>
                  <a:pt x="125" y="40"/>
                </a:lnTo>
                <a:lnTo>
                  <a:pt x="125" y="40"/>
                </a:lnTo>
                <a:cubicBezTo>
                  <a:pt x="125" y="40"/>
                  <a:pt x="125" y="39"/>
                  <a:pt x="124" y="39"/>
                </a:cubicBezTo>
                <a:lnTo>
                  <a:pt x="10" y="39"/>
                </a:lnTo>
                <a:close/>
                <a:moveTo>
                  <a:pt x="124" y="27"/>
                </a:moveTo>
                <a:lnTo>
                  <a:pt x="10" y="27"/>
                </a:lnTo>
                <a:lnTo>
                  <a:pt x="10" y="27"/>
                </a:lnTo>
                <a:cubicBezTo>
                  <a:pt x="5" y="27"/>
                  <a:pt x="0" y="23"/>
                  <a:pt x="0" y="18"/>
                </a:cubicBezTo>
                <a:lnTo>
                  <a:pt x="0" y="9"/>
                </a:lnTo>
                <a:lnTo>
                  <a:pt x="0" y="9"/>
                </a:lnTo>
                <a:cubicBezTo>
                  <a:pt x="0" y="3"/>
                  <a:pt x="5" y="0"/>
                  <a:pt x="10" y="0"/>
                </a:cubicBezTo>
                <a:lnTo>
                  <a:pt x="124" y="0"/>
                </a:lnTo>
                <a:lnTo>
                  <a:pt x="124" y="0"/>
                </a:lnTo>
                <a:cubicBezTo>
                  <a:pt x="129" y="0"/>
                  <a:pt x="133" y="3"/>
                  <a:pt x="133" y="9"/>
                </a:cubicBezTo>
                <a:lnTo>
                  <a:pt x="133" y="18"/>
                </a:lnTo>
                <a:lnTo>
                  <a:pt x="133" y="18"/>
                </a:lnTo>
                <a:cubicBezTo>
                  <a:pt x="133" y="23"/>
                  <a:pt x="129" y="27"/>
                  <a:pt x="124" y="27"/>
                </a:cubicBezTo>
                <a:close/>
                <a:moveTo>
                  <a:pt x="10" y="8"/>
                </a:moveTo>
                <a:lnTo>
                  <a:pt x="10" y="8"/>
                </a:lnTo>
                <a:cubicBezTo>
                  <a:pt x="9" y="8"/>
                  <a:pt x="9" y="8"/>
                  <a:pt x="9" y="9"/>
                </a:cubicBezTo>
                <a:lnTo>
                  <a:pt x="9" y="18"/>
                </a:lnTo>
                <a:lnTo>
                  <a:pt x="9" y="18"/>
                </a:lnTo>
                <a:cubicBezTo>
                  <a:pt x="9" y="19"/>
                  <a:pt x="9" y="19"/>
                  <a:pt x="10" y="19"/>
                </a:cubicBezTo>
                <a:lnTo>
                  <a:pt x="124" y="19"/>
                </a:lnTo>
                <a:lnTo>
                  <a:pt x="124" y="19"/>
                </a:lnTo>
                <a:cubicBezTo>
                  <a:pt x="125" y="19"/>
                  <a:pt x="125" y="19"/>
                  <a:pt x="125" y="18"/>
                </a:cubicBezTo>
                <a:lnTo>
                  <a:pt x="125" y="9"/>
                </a:lnTo>
                <a:lnTo>
                  <a:pt x="125" y="9"/>
                </a:lnTo>
                <a:cubicBezTo>
                  <a:pt x="125" y="8"/>
                  <a:pt x="125" y="8"/>
                  <a:pt x="124" y="8"/>
                </a:cubicBezTo>
                <a:lnTo>
                  <a:pt x="10" y="8"/>
                </a:lnTo>
                <a:close/>
                <a:moveTo>
                  <a:pt x="124" y="216"/>
                </a:moveTo>
                <a:lnTo>
                  <a:pt x="10" y="216"/>
                </a:lnTo>
                <a:lnTo>
                  <a:pt x="10" y="216"/>
                </a:lnTo>
                <a:cubicBezTo>
                  <a:pt x="5" y="216"/>
                  <a:pt x="0" y="212"/>
                  <a:pt x="0" y="207"/>
                </a:cubicBezTo>
                <a:lnTo>
                  <a:pt x="0" y="197"/>
                </a:lnTo>
                <a:lnTo>
                  <a:pt x="0" y="197"/>
                </a:lnTo>
                <a:cubicBezTo>
                  <a:pt x="0" y="192"/>
                  <a:pt x="5" y="188"/>
                  <a:pt x="10" y="188"/>
                </a:cubicBezTo>
                <a:lnTo>
                  <a:pt x="103" y="188"/>
                </a:lnTo>
                <a:lnTo>
                  <a:pt x="105" y="190"/>
                </a:lnTo>
                <a:lnTo>
                  <a:pt x="105" y="190"/>
                </a:lnTo>
                <a:cubicBezTo>
                  <a:pt x="111" y="197"/>
                  <a:pt x="120" y="202"/>
                  <a:pt x="130" y="205"/>
                </a:cubicBezTo>
                <a:lnTo>
                  <a:pt x="135" y="207"/>
                </a:lnTo>
                <a:lnTo>
                  <a:pt x="132" y="211"/>
                </a:lnTo>
                <a:lnTo>
                  <a:pt x="132" y="211"/>
                </a:lnTo>
                <a:cubicBezTo>
                  <a:pt x="131" y="214"/>
                  <a:pt x="128" y="216"/>
                  <a:pt x="124" y="216"/>
                </a:cubicBezTo>
                <a:close/>
                <a:moveTo>
                  <a:pt x="10" y="197"/>
                </a:moveTo>
                <a:lnTo>
                  <a:pt x="10" y="197"/>
                </a:lnTo>
                <a:cubicBezTo>
                  <a:pt x="9" y="197"/>
                  <a:pt x="9" y="197"/>
                  <a:pt x="9" y="197"/>
                </a:cubicBezTo>
                <a:lnTo>
                  <a:pt x="9" y="207"/>
                </a:lnTo>
                <a:lnTo>
                  <a:pt x="9" y="207"/>
                </a:lnTo>
                <a:cubicBezTo>
                  <a:pt x="9" y="207"/>
                  <a:pt x="9" y="208"/>
                  <a:pt x="10" y="208"/>
                </a:cubicBezTo>
                <a:lnTo>
                  <a:pt x="115" y="208"/>
                </a:lnTo>
                <a:lnTo>
                  <a:pt x="115" y="208"/>
                </a:lnTo>
                <a:cubicBezTo>
                  <a:pt x="109" y="205"/>
                  <a:pt x="104" y="201"/>
                  <a:pt x="100" y="197"/>
                </a:cubicBezTo>
                <a:lnTo>
                  <a:pt x="10" y="197"/>
                </a:lnTo>
                <a:close/>
                <a:moveTo>
                  <a:pt x="100" y="185"/>
                </a:moveTo>
                <a:lnTo>
                  <a:pt x="10" y="185"/>
                </a:lnTo>
                <a:lnTo>
                  <a:pt x="10" y="185"/>
                </a:lnTo>
                <a:cubicBezTo>
                  <a:pt x="5" y="185"/>
                  <a:pt x="0" y="181"/>
                  <a:pt x="0" y="176"/>
                </a:cubicBezTo>
                <a:lnTo>
                  <a:pt x="0" y="166"/>
                </a:lnTo>
                <a:lnTo>
                  <a:pt x="0" y="166"/>
                </a:lnTo>
                <a:cubicBezTo>
                  <a:pt x="0" y="161"/>
                  <a:pt x="5" y="157"/>
                  <a:pt x="10" y="157"/>
                </a:cubicBezTo>
                <a:lnTo>
                  <a:pt x="89" y="157"/>
                </a:lnTo>
                <a:lnTo>
                  <a:pt x="90" y="160"/>
                </a:lnTo>
                <a:lnTo>
                  <a:pt x="90" y="160"/>
                </a:lnTo>
                <a:cubicBezTo>
                  <a:pt x="91" y="167"/>
                  <a:pt x="93" y="173"/>
                  <a:pt x="96" y="178"/>
                </a:cubicBezTo>
                <a:lnTo>
                  <a:pt x="100" y="185"/>
                </a:lnTo>
                <a:close/>
                <a:moveTo>
                  <a:pt x="10" y="165"/>
                </a:moveTo>
                <a:lnTo>
                  <a:pt x="10" y="165"/>
                </a:lnTo>
                <a:cubicBezTo>
                  <a:pt x="9" y="165"/>
                  <a:pt x="9" y="166"/>
                  <a:pt x="9" y="166"/>
                </a:cubicBezTo>
                <a:lnTo>
                  <a:pt x="9" y="176"/>
                </a:lnTo>
                <a:lnTo>
                  <a:pt x="9" y="176"/>
                </a:lnTo>
                <a:cubicBezTo>
                  <a:pt x="9" y="176"/>
                  <a:pt x="9" y="176"/>
                  <a:pt x="10" y="176"/>
                </a:cubicBezTo>
                <a:lnTo>
                  <a:pt x="86" y="176"/>
                </a:lnTo>
                <a:lnTo>
                  <a:pt x="86" y="176"/>
                </a:lnTo>
                <a:cubicBezTo>
                  <a:pt x="84" y="173"/>
                  <a:pt x="83" y="169"/>
                  <a:pt x="82" y="165"/>
                </a:cubicBezTo>
                <a:lnTo>
                  <a:pt x="10" y="165"/>
                </a:lnTo>
                <a:close/>
                <a:moveTo>
                  <a:pt x="89" y="153"/>
                </a:moveTo>
                <a:lnTo>
                  <a:pt x="10" y="153"/>
                </a:lnTo>
                <a:lnTo>
                  <a:pt x="10" y="153"/>
                </a:lnTo>
                <a:cubicBezTo>
                  <a:pt x="5" y="153"/>
                  <a:pt x="0" y="149"/>
                  <a:pt x="0" y="144"/>
                </a:cubicBezTo>
                <a:lnTo>
                  <a:pt x="0" y="135"/>
                </a:lnTo>
                <a:lnTo>
                  <a:pt x="0" y="135"/>
                </a:lnTo>
                <a:cubicBezTo>
                  <a:pt x="0" y="129"/>
                  <a:pt x="5" y="125"/>
                  <a:pt x="10" y="125"/>
                </a:cubicBezTo>
                <a:lnTo>
                  <a:pt x="94" y="125"/>
                </a:lnTo>
                <a:lnTo>
                  <a:pt x="92" y="131"/>
                </a:lnTo>
                <a:lnTo>
                  <a:pt x="92" y="131"/>
                </a:lnTo>
                <a:cubicBezTo>
                  <a:pt x="90" y="137"/>
                  <a:pt x="89" y="143"/>
                  <a:pt x="89" y="149"/>
                </a:cubicBezTo>
                <a:lnTo>
                  <a:pt x="89" y="153"/>
                </a:lnTo>
                <a:close/>
                <a:moveTo>
                  <a:pt x="10" y="134"/>
                </a:moveTo>
                <a:lnTo>
                  <a:pt x="10" y="134"/>
                </a:lnTo>
                <a:cubicBezTo>
                  <a:pt x="9" y="134"/>
                  <a:pt x="9" y="134"/>
                  <a:pt x="9" y="135"/>
                </a:cubicBezTo>
                <a:lnTo>
                  <a:pt x="9" y="144"/>
                </a:lnTo>
                <a:lnTo>
                  <a:pt x="9" y="144"/>
                </a:lnTo>
                <a:cubicBezTo>
                  <a:pt x="9" y="145"/>
                  <a:pt x="9" y="145"/>
                  <a:pt x="10" y="145"/>
                </a:cubicBezTo>
                <a:lnTo>
                  <a:pt x="81" y="145"/>
                </a:lnTo>
                <a:lnTo>
                  <a:pt x="81" y="145"/>
                </a:lnTo>
                <a:cubicBezTo>
                  <a:pt x="81" y="141"/>
                  <a:pt x="82" y="137"/>
                  <a:pt x="82" y="134"/>
                </a:cubicBezTo>
                <a:lnTo>
                  <a:pt x="10" y="134"/>
                </a:lnTo>
                <a:close/>
                <a:moveTo>
                  <a:pt x="96" y="122"/>
                </a:moveTo>
                <a:lnTo>
                  <a:pt x="10" y="122"/>
                </a:lnTo>
                <a:lnTo>
                  <a:pt x="10" y="122"/>
                </a:lnTo>
                <a:cubicBezTo>
                  <a:pt x="5" y="122"/>
                  <a:pt x="0" y="118"/>
                  <a:pt x="0" y="112"/>
                </a:cubicBezTo>
                <a:lnTo>
                  <a:pt x="0" y="103"/>
                </a:lnTo>
                <a:lnTo>
                  <a:pt x="0" y="103"/>
                </a:lnTo>
                <a:cubicBezTo>
                  <a:pt x="0" y="98"/>
                  <a:pt x="5" y="94"/>
                  <a:pt x="10" y="94"/>
                </a:cubicBezTo>
                <a:lnTo>
                  <a:pt x="126" y="94"/>
                </a:lnTo>
                <a:lnTo>
                  <a:pt x="115" y="102"/>
                </a:lnTo>
                <a:lnTo>
                  <a:pt x="115" y="102"/>
                </a:lnTo>
                <a:cubicBezTo>
                  <a:pt x="107" y="106"/>
                  <a:pt x="102" y="112"/>
                  <a:pt x="97" y="120"/>
                </a:cubicBezTo>
                <a:lnTo>
                  <a:pt x="96" y="122"/>
                </a:lnTo>
                <a:close/>
                <a:moveTo>
                  <a:pt x="10" y="102"/>
                </a:moveTo>
                <a:lnTo>
                  <a:pt x="10" y="102"/>
                </a:lnTo>
                <a:cubicBezTo>
                  <a:pt x="9" y="102"/>
                  <a:pt x="9" y="102"/>
                  <a:pt x="9" y="103"/>
                </a:cubicBezTo>
                <a:lnTo>
                  <a:pt x="9" y="112"/>
                </a:lnTo>
                <a:lnTo>
                  <a:pt x="9" y="112"/>
                </a:lnTo>
                <a:cubicBezTo>
                  <a:pt x="9" y="113"/>
                  <a:pt x="9" y="114"/>
                  <a:pt x="10" y="114"/>
                </a:cubicBezTo>
                <a:lnTo>
                  <a:pt x="91" y="114"/>
                </a:lnTo>
                <a:lnTo>
                  <a:pt x="91" y="114"/>
                </a:lnTo>
                <a:cubicBezTo>
                  <a:pt x="94" y="109"/>
                  <a:pt x="97" y="105"/>
                  <a:pt x="101" y="102"/>
                </a:cubicBezTo>
                <a:lnTo>
                  <a:pt x="10" y="102"/>
                </a:lnTo>
                <a:close/>
                <a:moveTo>
                  <a:pt x="170" y="156"/>
                </a:moveTo>
                <a:lnTo>
                  <a:pt x="170" y="156"/>
                </a:lnTo>
                <a:cubicBezTo>
                  <a:pt x="170" y="158"/>
                  <a:pt x="169" y="160"/>
                  <a:pt x="168" y="162"/>
                </a:cubicBezTo>
                <a:lnTo>
                  <a:pt x="168" y="162"/>
                </a:lnTo>
                <a:cubicBezTo>
                  <a:pt x="167" y="166"/>
                  <a:pt x="164" y="169"/>
                  <a:pt x="160" y="171"/>
                </a:cubicBezTo>
                <a:lnTo>
                  <a:pt x="160" y="171"/>
                </a:lnTo>
                <a:cubicBezTo>
                  <a:pt x="158" y="172"/>
                  <a:pt x="156" y="172"/>
                  <a:pt x="153" y="172"/>
                </a:cubicBezTo>
                <a:lnTo>
                  <a:pt x="130" y="172"/>
                </a:lnTo>
                <a:lnTo>
                  <a:pt x="130" y="152"/>
                </a:lnTo>
                <a:lnTo>
                  <a:pt x="124" y="152"/>
                </a:lnTo>
                <a:lnTo>
                  <a:pt x="124" y="142"/>
                </a:lnTo>
                <a:lnTo>
                  <a:pt x="130" y="142"/>
                </a:lnTo>
                <a:lnTo>
                  <a:pt x="130" y="135"/>
                </a:lnTo>
                <a:lnTo>
                  <a:pt x="130" y="135"/>
                </a:lnTo>
                <a:cubicBezTo>
                  <a:pt x="130" y="133"/>
                  <a:pt x="131" y="131"/>
                  <a:pt x="131" y="129"/>
                </a:cubicBezTo>
                <a:lnTo>
                  <a:pt x="131" y="129"/>
                </a:lnTo>
                <a:cubicBezTo>
                  <a:pt x="133" y="125"/>
                  <a:pt x="136" y="122"/>
                  <a:pt x="140" y="120"/>
                </a:cubicBezTo>
                <a:lnTo>
                  <a:pt x="140" y="120"/>
                </a:lnTo>
                <a:cubicBezTo>
                  <a:pt x="142" y="120"/>
                  <a:pt x="144" y="119"/>
                  <a:pt x="146" y="119"/>
                </a:cubicBezTo>
                <a:lnTo>
                  <a:pt x="150" y="119"/>
                </a:lnTo>
                <a:lnTo>
                  <a:pt x="150" y="130"/>
                </a:lnTo>
                <a:lnTo>
                  <a:pt x="146" y="130"/>
                </a:lnTo>
                <a:lnTo>
                  <a:pt x="146" y="130"/>
                </a:lnTo>
                <a:cubicBezTo>
                  <a:pt x="145" y="130"/>
                  <a:pt x="144" y="130"/>
                  <a:pt x="144" y="130"/>
                </a:cubicBezTo>
                <a:lnTo>
                  <a:pt x="144" y="130"/>
                </a:lnTo>
                <a:cubicBezTo>
                  <a:pt x="143" y="131"/>
                  <a:pt x="142" y="132"/>
                  <a:pt x="141" y="133"/>
                </a:cubicBezTo>
                <a:lnTo>
                  <a:pt x="141" y="133"/>
                </a:lnTo>
                <a:cubicBezTo>
                  <a:pt x="141" y="134"/>
                  <a:pt x="141" y="134"/>
                  <a:pt x="141" y="135"/>
                </a:cubicBezTo>
                <a:lnTo>
                  <a:pt x="141" y="142"/>
                </a:lnTo>
                <a:lnTo>
                  <a:pt x="148" y="142"/>
                </a:lnTo>
                <a:lnTo>
                  <a:pt x="148" y="152"/>
                </a:lnTo>
                <a:lnTo>
                  <a:pt x="141" y="152"/>
                </a:lnTo>
                <a:lnTo>
                  <a:pt x="141" y="161"/>
                </a:lnTo>
                <a:lnTo>
                  <a:pt x="153" y="161"/>
                </a:lnTo>
                <a:lnTo>
                  <a:pt x="153" y="161"/>
                </a:lnTo>
                <a:cubicBezTo>
                  <a:pt x="156" y="161"/>
                  <a:pt x="159" y="159"/>
                  <a:pt x="159" y="156"/>
                </a:cubicBezTo>
                <a:lnTo>
                  <a:pt x="170" y="156"/>
                </a:lnTo>
                <a:close/>
                <a:moveTo>
                  <a:pt x="147" y="216"/>
                </a:moveTo>
                <a:lnTo>
                  <a:pt x="147" y="216"/>
                </a:lnTo>
                <a:cubicBezTo>
                  <a:pt x="88" y="216"/>
                  <a:pt x="58" y="145"/>
                  <a:pt x="100" y="103"/>
                </a:cubicBezTo>
                <a:lnTo>
                  <a:pt x="100" y="103"/>
                </a:lnTo>
                <a:cubicBezTo>
                  <a:pt x="142" y="61"/>
                  <a:pt x="213" y="91"/>
                  <a:pt x="213" y="150"/>
                </a:cubicBezTo>
                <a:lnTo>
                  <a:pt x="213" y="150"/>
                </a:lnTo>
                <a:cubicBezTo>
                  <a:pt x="213" y="186"/>
                  <a:pt x="184" y="216"/>
                  <a:pt x="147" y="216"/>
                </a:cubicBezTo>
                <a:close/>
                <a:moveTo>
                  <a:pt x="147" y="92"/>
                </a:moveTo>
                <a:lnTo>
                  <a:pt x="147" y="92"/>
                </a:lnTo>
                <a:cubicBezTo>
                  <a:pt x="95" y="92"/>
                  <a:pt x="69" y="154"/>
                  <a:pt x="106" y="191"/>
                </a:cubicBezTo>
                <a:lnTo>
                  <a:pt x="106" y="191"/>
                </a:lnTo>
                <a:cubicBezTo>
                  <a:pt x="142" y="228"/>
                  <a:pt x="205" y="201"/>
                  <a:pt x="205" y="150"/>
                </a:cubicBezTo>
                <a:lnTo>
                  <a:pt x="205" y="150"/>
                </a:lnTo>
                <a:cubicBezTo>
                  <a:pt x="205" y="118"/>
                  <a:pt x="179" y="92"/>
                  <a:pt x="147" y="9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24720" y="1423414"/>
            <a:ext cx="228413" cy="242399"/>
          </a:xfrm>
          <a:custGeom>
            <a:avLst/>
            <a:gdLst>
              <a:gd name="T0" fmla="*/ 0 w 214"/>
              <a:gd name="T1" fmla="*/ 81 h 229"/>
              <a:gd name="T2" fmla="*/ 124 w 214"/>
              <a:gd name="T3" fmla="*/ 62 h 229"/>
              <a:gd name="T4" fmla="*/ 133 w 214"/>
              <a:gd name="T5" fmla="*/ 81 h 229"/>
              <a:gd name="T6" fmla="*/ 8 w 214"/>
              <a:gd name="T7" fmla="*/ 71 h 229"/>
              <a:gd name="T8" fmla="*/ 124 w 214"/>
              <a:gd name="T9" fmla="*/ 82 h 229"/>
              <a:gd name="T10" fmla="*/ 124 w 214"/>
              <a:gd name="T11" fmla="*/ 71 h 229"/>
              <a:gd name="T12" fmla="*/ 9 w 214"/>
              <a:gd name="T13" fmla="*/ 59 h 229"/>
              <a:gd name="T14" fmla="*/ 0 w 214"/>
              <a:gd name="T15" fmla="*/ 40 h 229"/>
              <a:gd name="T16" fmla="*/ 133 w 214"/>
              <a:gd name="T17" fmla="*/ 40 h 229"/>
              <a:gd name="T18" fmla="*/ 9 w 214"/>
              <a:gd name="T19" fmla="*/ 39 h 229"/>
              <a:gd name="T20" fmla="*/ 8 w 214"/>
              <a:gd name="T21" fmla="*/ 50 h 229"/>
              <a:gd name="T22" fmla="*/ 124 w 214"/>
              <a:gd name="T23" fmla="*/ 50 h 229"/>
              <a:gd name="T24" fmla="*/ 9 w 214"/>
              <a:gd name="T25" fmla="*/ 39 h 229"/>
              <a:gd name="T26" fmla="*/ 0 w 214"/>
              <a:gd name="T27" fmla="*/ 18 h 229"/>
              <a:gd name="T28" fmla="*/ 124 w 214"/>
              <a:gd name="T29" fmla="*/ 0 h 229"/>
              <a:gd name="T30" fmla="*/ 133 w 214"/>
              <a:gd name="T31" fmla="*/ 18 h 229"/>
              <a:gd name="T32" fmla="*/ 8 w 214"/>
              <a:gd name="T33" fmla="*/ 9 h 229"/>
              <a:gd name="T34" fmla="*/ 124 w 214"/>
              <a:gd name="T35" fmla="*/ 19 h 229"/>
              <a:gd name="T36" fmla="*/ 124 w 214"/>
              <a:gd name="T37" fmla="*/ 9 h 229"/>
              <a:gd name="T38" fmla="*/ 9 w 214"/>
              <a:gd name="T39" fmla="*/ 216 h 229"/>
              <a:gd name="T40" fmla="*/ 0 w 214"/>
              <a:gd name="T41" fmla="*/ 197 h 229"/>
              <a:gd name="T42" fmla="*/ 104 w 214"/>
              <a:gd name="T43" fmla="*/ 190 h 229"/>
              <a:gd name="T44" fmla="*/ 132 w 214"/>
              <a:gd name="T45" fmla="*/ 211 h 229"/>
              <a:gd name="T46" fmla="*/ 8 w 214"/>
              <a:gd name="T47" fmla="*/ 197 h 229"/>
              <a:gd name="T48" fmla="*/ 114 w 214"/>
              <a:gd name="T49" fmla="*/ 208 h 229"/>
              <a:gd name="T50" fmla="*/ 99 w 214"/>
              <a:gd name="T51" fmla="*/ 185 h 229"/>
              <a:gd name="T52" fmla="*/ 0 w 214"/>
              <a:gd name="T53" fmla="*/ 166 h 229"/>
              <a:gd name="T54" fmla="*/ 89 w 214"/>
              <a:gd name="T55" fmla="*/ 160 h 229"/>
              <a:gd name="T56" fmla="*/ 9 w 214"/>
              <a:gd name="T57" fmla="*/ 165 h 229"/>
              <a:gd name="T58" fmla="*/ 8 w 214"/>
              <a:gd name="T59" fmla="*/ 176 h 229"/>
              <a:gd name="T60" fmla="*/ 82 w 214"/>
              <a:gd name="T61" fmla="*/ 165 h 229"/>
              <a:gd name="T62" fmla="*/ 9 w 214"/>
              <a:gd name="T63" fmla="*/ 153 h 229"/>
              <a:gd name="T64" fmla="*/ 9 w 214"/>
              <a:gd name="T65" fmla="*/ 125 h 229"/>
              <a:gd name="T66" fmla="*/ 88 w 214"/>
              <a:gd name="T67" fmla="*/ 149 h 229"/>
              <a:gd name="T68" fmla="*/ 8 w 214"/>
              <a:gd name="T69" fmla="*/ 135 h 229"/>
              <a:gd name="T70" fmla="*/ 80 w 214"/>
              <a:gd name="T71" fmla="*/ 145 h 229"/>
              <a:gd name="T72" fmla="*/ 95 w 214"/>
              <a:gd name="T73" fmla="*/ 122 h 229"/>
              <a:gd name="T74" fmla="*/ 0 w 214"/>
              <a:gd name="T75" fmla="*/ 103 h 229"/>
              <a:gd name="T76" fmla="*/ 114 w 214"/>
              <a:gd name="T77" fmla="*/ 102 h 229"/>
              <a:gd name="T78" fmla="*/ 9 w 214"/>
              <a:gd name="T79" fmla="*/ 102 h 229"/>
              <a:gd name="T80" fmla="*/ 8 w 214"/>
              <a:gd name="T81" fmla="*/ 112 h 229"/>
              <a:gd name="T82" fmla="*/ 100 w 214"/>
              <a:gd name="T83" fmla="*/ 102 h 229"/>
              <a:gd name="T84" fmla="*/ 131 w 214"/>
              <a:gd name="T85" fmla="*/ 154 h 229"/>
              <a:gd name="T86" fmla="*/ 126 w 214"/>
              <a:gd name="T87" fmla="*/ 145 h 229"/>
              <a:gd name="T88" fmla="*/ 135 w 214"/>
              <a:gd name="T89" fmla="*/ 123 h 229"/>
              <a:gd name="T90" fmla="*/ 137 w 214"/>
              <a:gd name="T91" fmla="*/ 143 h 229"/>
              <a:gd name="T92" fmla="*/ 146 w 214"/>
              <a:gd name="T93" fmla="*/ 150 h 229"/>
              <a:gd name="T94" fmla="*/ 154 w 214"/>
              <a:gd name="T95" fmla="*/ 147 h 229"/>
              <a:gd name="T96" fmla="*/ 157 w 214"/>
              <a:gd name="T97" fmla="*/ 123 h 229"/>
              <a:gd name="T98" fmla="*/ 164 w 214"/>
              <a:gd name="T99" fmla="*/ 150 h 229"/>
              <a:gd name="T100" fmla="*/ 157 w 214"/>
              <a:gd name="T101" fmla="*/ 157 h 229"/>
              <a:gd name="T102" fmla="*/ 152 w 214"/>
              <a:gd name="T103" fmla="*/ 176 h 229"/>
              <a:gd name="T104" fmla="*/ 127 w 214"/>
              <a:gd name="T105" fmla="*/ 157 h 229"/>
              <a:gd name="T106" fmla="*/ 99 w 214"/>
              <a:gd name="T107" fmla="*/ 103 h 229"/>
              <a:gd name="T108" fmla="*/ 146 w 214"/>
              <a:gd name="T109" fmla="*/ 216 h 229"/>
              <a:gd name="T110" fmla="*/ 105 w 214"/>
              <a:gd name="T111" fmla="*/ 191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14" h="229">
                <a:moveTo>
                  <a:pt x="124" y="90"/>
                </a:moveTo>
                <a:lnTo>
                  <a:pt x="9" y="90"/>
                </a:lnTo>
                <a:lnTo>
                  <a:pt x="9" y="90"/>
                </a:lnTo>
                <a:cubicBezTo>
                  <a:pt x="4" y="90"/>
                  <a:pt x="0" y="86"/>
                  <a:pt x="0" y="81"/>
                </a:cubicBezTo>
                <a:lnTo>
                  <a:pt x="0" y="71"/>
                </a:lnTo>
                <a:lnTo>
                  <a:pt x="0" y="71"/>
                </a:lnTo>
                <a:cubicBezTo>
                  <a:pt x="0" y="66"/>
                  <a:pt x="4" y="62"/>
                  <a:pt x="9" y="62"/>
                </a:cubicBezTo>
                <a:lnTo>
                  <a:pt x="124" y="62"/>
                </a:lnTo>
                <a:lnTo>
                  <a:pt x="124" y="62"/>
                </a:lnTo>
                <a:cubicBezTo>
                  <a:pt x="129" y="62"/>
                  <a:pt x="133" y="66"/>
                  <a:pt x="133" y="71"/>
                </a:cubicBezTo>
                <a:lnTo>
                  <a:pt x="133" y="81"/>
                </a:lnTo>
                <a:lnTo>
                  <a:pt x="133" y="81"/>
                </a:lnTo>
                <a:cubicBezTo>
                  <a:pt x="133" y="86"/>
                  <a:pt x="129" y="90"/>
                  <a:pt x="124" y="90"/>
                </a:cubicBezTo>
                <a:close/>
                <a:moveTo>
                  <a:pt x="9" y="71"/>
                </a:moveTo>
                <a:lnTo>
                  <a:pt x="9" y="71"/>
                </a:lnTo>
                <a:lnTo>
                  <a:pt x="8" y="71"/>
                </a:lnTo>
                <a:lnTo>
                  <a:pt x="8" y="81"/>
                </a:lnTo>
                <a:lnTo>
                  <a:pt x="8" y="81"/>
                </a:lnTo>
                <a:cubicBezTo>
                  <a:pt x="8" y="82"/>
                  <a:pt x="9" y="82"/>
                  <a:pt x="9" y="82"/>
                </a:cubicBezTo>
                <a:lnTo>
                  <a:pt x="124" y="82"/>
                </a:lnTo>
                <a:lnTo>
                  <a:pt x="124" y="82"/>
                </a:lnTo>
                <a:cubicBezTo>
                  <a:pt x="124" y="82"/>
                  <a:pt x="124" y="82"/>
                  <a:pt x="124" y="81"/>
                </a:cubicBezTo>
                <a:lnTo>
                  <a:pt x="124" y="71"/>
                </a:lnTo>
                <a:lnTo>
                  <a:pt x="124" y="71"/>
                </a:lnTo>
                <a:lnTo>
                  <a:pt x="124" y="71"/>
                </a:lnTo>
                <a:lnTo>
                  <a:pt x="9" y="71"/>
                </a:lnTo>
                <a:close/>
                <a:moveTo>
                  <a:pt x="124" y="59"/>
                </a:moveTo>
                <a:lnTo>
                  <a:pt x="9" y="59"/>
                </a:lnTo>
                <a:lnTo>
                  <a:pt x="9" y="59"/>
                </a:lnTo>
                <a:cubicBezTo>
                  <a:pt x="4" y="59"/>
                  <a:pt x="0" y="55"/>
                  <a:pt x="0" y="50"/>
                </a:cubicBezTo>
                <a:lnTo>
                  <a:pt x="0" y="40"/>
                </a:lnTo>
                <a:lnTo>
                  <a:pt x="0" y="40"/>
                </a:lnTo>
                <a:cubicBezTo>
                  <a:pt x="0" y="35"/>
                  <a:pt x="4" y="31"/>
                  <a:pt x="9" y="31"/>
                </a:cubicBezTo>
                <a:lnTo>
                  <a:pt x="124" y="31"/>
                </a:lnTo>
                <a:lnTo>
                  <a:pt x="124" y="31"/>
                </a:lnTo>
                <a:cubicBezTo>
                  <a:pt x="129" y="31"/>
                  <a:pt x="133" y="35"/>
                  <a:pt x="133" y="40"/>
                </a:cubicBezTo>
                <a:lnTo>
                  <a:pt x="133" y="50"/>
                </a:lnTo>
                <a:lnTo>
                  <a:pt x="133" y="50"/>
                </a:lnTo>
                <a:cubicBezTo>
                  <a:pt x="133" y="55"/>
                  <a:pt x="129" y="59"/>
                  <a:pt x="124" y="59"/>
                </a:cubicBezTo>
                <a:close/>
                <a:moveTo>
                  <a:pt x="9" y="39"/>
                </a:moveTo>
                <a:lnTo>
                  <a:pt x="9" y="39"/>
                </a:lnTo>
                <a:lnTo>
                  <a:pt x="8" y="40"/>
                </a:lnTo>
                <a:lnTo>
                  <a:pt x="8" y="50"/>
                </a:lnTo>
                <a:lnTo>
                  <a:pt x="8" y="50"/>
                </a:lnTo>
                <a:lnTo>
                  <a:pt x="9" y="50"/>
                </a:lnTo>
                <a:lnTo>
                  <a:pt x="124" y="50"/>
                </a:lnTo>
                <a:lnTo>
                  <a:pt x="124" y="50"/>
                </a:lnTo>
                <a:lnTo>
                  <a:pt x="124" y="50"/>
                </a:lnTo>
                <a:lnTo>
                  <a:pt x="124" y="40"/>
                </a:lnTo>
                <a:lnTo>
                  <a:pt x="124" y="40"/>
                </a:lnTo>
                <a:lnTo>
                  <a:pt x="124" y="39"/>
                </a:lnTo>
                <a:lnTo>
                  <a:pt x="9" y="39"/>
                </a:lnTo>
                <a:close/>
                <a:moveTo>
                  <a:pt x="124" y="27"/>
                </a:moveTo>
                <a:lnTo>
                  <a:pt x="9" y="27"/>
                </a:lnTo>
                <a:lnTo>
                  <a:pt x="9" y="27"/>
                </a:lnTo>
                <a:cubicBezTo>
                  <a:pt x="4" y="27"/>
                  <a:pt x="0" y="23"/>
                  <a:pt x="0" y="18"/>
                </a:cubicBezTo>
                <a:lnTo>
                  <a:pt x="0" y="9"/>
                </a:lnTo>
                <a:lnTo>
                  <a:pt x="0" y="9"/>
                </a:lnTo>
                <a:cubicBezTo>
                  <a:pt x="0" y="3"/>
                  <a:pt x="4" y="0"/>
                  <a:pt x="9" y="0"/>
                </a:cubicBezTo>
                <a:lnTo>
                  <a:pt x="124" y="0"/>
                </a:lnTo>
                <a:lnTo>
                  <a:pt x="124" y="0"/>
                </a:lnTo>
                <a:cubicBezTo>
                  <a:pt x="129" y="0"/>
                  <a:pt x="133" y="3"/>
                  <a:pt x="133" y="9"/>
                </a:cubicBezTo>
                <a:lnTo>
                  <a:pt x="133" y="18"/>
                </a:lnTo>
                <a:lnTo>
                  <a:pt x="133" y="18"/>
                </a:lnTo>
                <a:cubicBezTo>
                  <a:pt x="133" y="23"/>
                  <a:pt x="129" y="27"/>
                  <a:pt x="124" y="27"/>
                </a:cubicBezTo>
                <a:close/>
                <a:moveTo>
                  <a:pt x="9" y="8"/>
                </a:moveTo>
                <a:lnTo>
                  <a:pt x="9" y="8"/>
                </a:lnTo>
                <a:cubicBezTo>
                  <a:pt x="9" y="8"/>
                  <a:pt x="8" y="8"/>
                  <a:pt x="8" y="9"/>
                </a:cubicBezTo>
                <a:lnTo>
                  <a:pt x="8" y="18"/>
                </a:lnTo>
                <a:lnTo>
                  <a:pt x="8" y="18"/>
                </a:lnTo>
                <a:cubicBezTo>
                  <a:pt x="8" y="19"/>
                  <a:pt x="9" y="19"/>
                  <a:pt x="9" y="19"/>
                </a:cubicBezTo>
                <a:lnTo>
                  <a:pt x="124" y="19"/>
                </a:lnTo>
                <a:lnTo>
                  <a:pt x="124" y="19"/>
                </a:lnTo>
                <a:cubicBezTo>
                  <a:pt x="124" y="19"/>
                  <a:pt x="124" y="19"/>
                  <a:pt x="124" y="18"/>
                </a:cubicBezTo>
                <a:lnTo>
                  <a:pt x="124" y="9"/>
                </a:lnTo>
                <a:lnTo>
                  <a:pt x="124" y="9"/>
                </a:lnTo>
                <a:cubicBezTo>
                  <a:pt x="124" y="8"/>
                  <a:pt x="124" y="8"/>
                  <a:pt x="124" y="8"/>
                </a:cubicBezTo>
                <a:lnTo>
                  <a:pt x="9" y="8"/>
                </a:lnTo>
                <a:close/>
                <a:moveTo>
                  <a:pt x="124" y="216"/>
                </a:moveTo>
                <a:lnTo>
                  <a:pt x="9" y="216"/>
                </a:lnTo>
                <a:lnTo>
                  <a:pt x="9" y="216"/>
                </a:lnTo>
                <a:cubicBezTo>
                  <a:pt x="4" y="216"/>
                  <a:pt x="0" y="212"/>
                  <a:pt x="0" y="207"/>
                </a:cubicBezTo>
                <a:lnTo>
                  <a:pt x="0" y="197"/>
                </a:lnTo>
                <a:lnTo>
                  <a:pt x="0" y="197"/>
                </a:lnTo>
                <a:cubicBezTo>
                  <a:pt x="0" y="192"/>
                  <a:pt x="4" y="188"/>
                  <a:pt x="9" y="188"/>
                </a:cubicBezTo>
                <a:lnTo>
                  <a:pt x="103" y="188"/>
                </a:lnTo>
                <a:lnTo>
                  <a:pt x="104" y="190"/>
                </a:lnTo>
                <a:lnTo>
                  <a:pt x="104" y="190"/>
                </a:lnTo>
                <a:cubicBezTo>
                  <a:pt x="111" y="197"/>
                  <a:pt x="120" y="202"/>
                  <a:pt x="129" y="205"/>
                </a:cubicBezTo>
                <a:lnTo>
                  <a:pt x="134" y="207"/>
                </a:lnTo>
                <a:lnTo>
                  <a:pt x="132" y="211"/>
                </a:lnTo>
                <a:lnTo>
                  <a:pt x="132" y="211"/>
                </a:lnTo>
                <a:cubicBezTo>
                  <a:pt x="130" y="214"/>
                  <a:pt x="127" y="216"/>
                  <a:pt x="124" y="216"/>
                </a:cubicBezTo>
                <a:close/>
                <a:moveTo>
                  <a:pt x="9" y="197"/>
                </a:moveTo>
                <a:lnTo>
                  <a:pt x="9" y="197"/>
                </a:lnTo>
                <a:lnTo>
                  <a:pt x="8" y="197"/>
                </a:lnTo>
                <a:lnTo>
                  <a:pt x="8" y="207"/>
                </a:lnTo>
                <a:lnTo>
                  <a:pt x="8" y="207"/>
                </a:lnTo>
                <a:lnTo>
                  <a:pt x="9" y="208"/>
                </a:lnTo>
                <a:lnTo>
                  <a:pt x="114" y="208"/>
                </a:lnTo>
                <a:lnTo>
                  <a:pt x="114" y="208"/>
                </a:lnTo>
                <a:cubicBezTo>
                  <a:pt x="108" y="205"/>
                  <a:pt x="103" y="201"/>
                  <a:pt x="99" y="197"/>
                </a:cubicBezTo>
                <a:lnTo>
                  <a:pt x="9" y="197"/>
                </a:lnTo>
                <a:close/>
                <a:moveTo>
                  <a:pt x="99" y="185"/>
                </a:moveTo>
                <a:lnTo>
                  <a:pt x="9" y="185"/>
                </a:lnTo>
                <a:lnTo>
                  <a:pt x="9" y="185"/>
                </a:lnTo>
                <a:cubicBezTo>
                  <a:pt x="4" y="185"/>
                  <a:pt x="0" y="181"/>
                  <a:pt x="0" y="176"/>
                </a:cubicBezTo>
                <a:lnTo>
                  <a:pt x="0" y="166"/>
                </a:lnTo>
                <a:lnTo>
                  <a:pt x="0" y="166"/>
                </a:lnTo>
                <a:cubicBezTo>
                  <a:pt x="0" y="161"/>
                  <a:pt x="4" y="157"/>
                  <a:pt x="9" y="157"/>
                </a:cubicBezTo>
                <a:lnTo>
                  <a:pt x="88" y="157"/>
                </a:lnTo>
                <a:lnTo>
                  <a:pt x="89" y="160"/>
                </a:lnTo>
                <a:lnTo>
                  <a:pt x="89" y="160"/>
                </a:lnTo>
                <a:cubicBezTo>
                  <a:pt x="90" y="167"/>
                  <a:pt x="92" y="173"/>
                  <a:pt x="96" y="178"/>
                </a:cubicBezTo>
                <a:lnTo>
                  <a:pt x="99" y="185"/>
                </a:lnTo>
                <a:close/>
                <a:moveTo>
                  <a:pt x="9" y="165"/>
                </a:moveTo>
                <a:lnTo>
                  <a:pt x="9" y="165"/>
                </a:lnTo>
                <a:lnTo>
                  <a:pt x="8" y="166"/>
                </a:lnTo>
                <a:lnTo>
                  <a:pt x="8" y="176"/>
                </a:lnTo>
                <a:lnTo>
                  <a:pt x="8" y="176"/>
                </a:lnTo>
                <a:lnTo>
                  <a:pt x="9" y="176"/>
                </a:lnTo>
                <a:lnTo>
                  <a:pt x="85" y="176"/>
                </a:lnTo>
                <a:lnTo>
                  <a:pt x="85" y="176"/>
                </a:lnTo>
                <a:cubicBezTo>
                  <a:pt x="84" y="173"/>
                  <a:pt x="82" y="169"/>
                  <a:pt x="82" y="165"/>
                </a:cubicBezTo>
                <a:lnTo>
                  <a:pt x="9" y="165"/>
                </a:lnTo>
                <a:close/>
                <a:moveTo>
                  <a:pt x="88" y="153"/>
                </a:moveTo>
                <a:lnTo>
                  <a:pt x="9" y="153"/>
                </a:lnTo>
                <a:lnTo>
                  <a:pt x="9" y="153"/>
                </a:lnTo>
                <a:cubicBezTo>
                  <a:pt x="4" y="153"/>
                  <a:pt x="0" y="149"/>
                  <a:pt x="0" y="144"/>
                </a:cubicBezTo>
                <a:lnTo>
                  <a:pt x="0" y="135"/>
                </a:lnTo>
                <a:lnTo>
                  <a:pt x="0" y="135"/>
                </a:lnTo>
                <a:cubicBezTo>
                  <a:pt x="0" y="129"/>
                  <a:pt x="4" y="125"/>
                  <a:pt x="9" y="125"/>
                </a:cubicBezTo>
                <a:lnTo>
                  <a:pt x="93" y="125"/>
                </a:lnTo>
                <a:lnTo>
                  <a:pt x="91" y="131"/>
                </a:lnTo>
                <a:lnTo>
                  <a:pt x="91" y="131"/>
                </a:lnTo>
                <a:cubicBezTo>
                  <a:pt x="89" y="137"/>
                  <a:pt x="88" y="143"/>
                  <a:pt x="88" y="149"/>
                </a:cubicBezTo>
                <a:lnTo>
                  <a:pt x="88" y="153"/>
                </a:lnTo>
                <a:close/>
                <a:moveTo>
                  <a:pt x="9" y="134"/>
                </a:moveTo>
                <a:lnTo>
                  <a:pt x="9" y="134"/>
                </a:lnTo>
                <a:cubicBezTo>
                  <a:pt x="9" y="134"/>
                  <a:pt x="8" y="134"/>
                  <a:pt x="8" y="135"/>
                </a:cubicBezTo>
                <a:lnTo>
                  <a:pt x="8" y="144"/>
                </a:lnTo>
                <a:lnTo>
                  <a:pt x="8" y="144"/>
                </a:lnTo>
                <a:cubicBezTo>
                  <a:pt x="8" y="145"/>
                  <a:pt x="9" y="145"/>
                  <a:pt x="9" y="145"/>
                </a:cubicBezTo>
                <a:lnTo>
                  <a:pt x="80" y="145"/>
                </a:lnTo>
                <a:lnTo>
                  <a:pt x="80" y="145"/>
                </a:lnTo>
                <a:cubicBezTo>
                  <a:pt x="80" y="141"/>
                  <a:pt x="81" y="137"/>
                  <a:pt x="82" y="134"/>
                </a:cubicBezTo>
                <a:lnTo>
                  <a:pt x="9" y="134"/>
                </a:lnTo>
                <a:close/>
                <a:moveTo>
                  <a:pt x="95" y="122"/>
                </a:moveTo>
                <a:lnTo>
                  <a:pt x="9" y="122"/>
                </a:lnTo>
                <a:lnTo>
                  <a:pt x="9" y="122"/>
                </a:lnTo>
                <a:cubicBezTo>
                  <a:pt x="4" y="122"/>
                  <a:pt x="0" y="118"/>
                  <a:pt x="0" y="112"/>
                </a:cubicBezTo>
                <a:lnTo>
                  <a:pt x="0" y="103"/>
                </a:lnTo>
                <a:lnTo>
                  <a:pt x="0" y="103"/>
                </a:lnTo>
                <a:cubicBezTo>
                  <a:pt x="0" y="98"/>
                  <a:pt x="4" y="94"/>
                  <a:pt x="9" y="94"/>
                </a:cubicBezTo>
                <a:lnTo>
                  <a:pt x="125" y="94"/>
                </a:lnTo>
                <a:lnTo>
                  <a:pt x="114" y="102"/>
                </a:lnTo>
                <a:lnTo>
                  <a:pt x="114" y="102"/>
                </a:lnTo>
                <a:cubicBezTo>
                  <a:pt x="107" y="106"/>
                  <a:pt x="101" y="112"/>
                  <a:pt x="96" y="120"/>
                </a:cubicBezTo>
                <a:lnTo>
                  <a:pt x="95" y="122"/>
                </a:lnTo>
                <a:close/>
                <a:moveTo>
                  <a:pt x="9" y="102"/>
                </a:moveTo>
                <a:lnTo>
                  <a:pt x="9" y="102"/>
                </a:lnTo>
                <a:cubicBezTo>
                  <a:pt x="9" y="102"/>
                  <a:pt x="8" y="102"/>
                  <a:pt x="8" y="103"/>
                </a:cubicBezTo>
                <a:lnTo>
                  <a:pt x="8" y="112"/>
                </a:lnTo>
                <a:lnTo>
                  <a:pt x="8" y="112"/>
                </a:lnTo>
                <a:cubicBezTo>
                  <a:pt x="8" y="113"/>
                  <a:pt x="9" y="114"/>
                  <a:pt x="9" y="114"/>
                </a:cubicBezTo>
                <a:lnTo>
                  <a:pt x="91" y="114"/>
                </a:lnTo>
                <a:lnTo>
                  <a:pt x="91" y="114"/>
                </a:lnTo>
                <a:cubicBezTo>
                  <a:pt x="93" y="109"/>
                  <a:pt x="96" y="105"/>
                  <a:pt x="100" y="102"/>
                </a:cubicBezTo>
                <a:lnTo>
                  <a:pt x="9" y="102"/>
                </a:lnTo>
                <a:close/>
                <a:moveTo>
                  <a:pt x="135" y="157"/>
                </a:moveTo>
                <a:lnTo>
                  <a:pt x="135" y="157"/>
                </a:lnTo>
                <a:cubicBezTo>
                  <a:pt x="134" y="156"/>
                  <a:pt x="132" y="155"/>
                  <a:pt x="131" y="154"/>
                </a:cubicBezTo>
                <a:lnTo>
                  <a:pt x="131" y="154"/>
                </a:lnTo>
                <a:cubicBezTo>
                  <a:pt x="130" y="152"/>
                  <a:pt x="128" y="151"/>
                  <a:pt x="128" y="149"/>
                </a:cubicBezTo>
                <a:lnTo>
                  <a:pt x="128" y="149"/>
                </a:lnTo>
                <a:cubicBezTo>
                  <a:pt x="127" y="148"/>
                  <a:pt x="126" y="146"/>
                  <a:pt x="126" y="145"/>
                </a:cubicBezTo>
                <a:lnTo>
                  <a:pt x="126" y="145"/>
                </a:lnTo>
                <a:cubicBezTo>
                  <a:pt x="125" y="143"/>
                  <a:pt x="125" y="141"/>
                  <a:pt x="125" y="139"/>
                </a:cubicBezTo>
                <a:lnTo>
                  <a:pt x="125" y="123"/>
                </a:lnTo>
                <a:lnTo>
                  <a:pt x="135" y="123"/>
                </a:lnTo>
                <a:lnTo>
                  <a:pt x="135" y="139"/>
                </a:lnTo>
                <a:lnTo>
                  <a:pt x="135" y="139"/>
                </a:lnTo>
                <a:cubicBezTo>
                  <a:pt x="135" y="141"/>
                  <a:pt x="136" y="142"/>
                  <a:pt x="137" y="143"/>
                </a:cubicBezTo>
                <a:lnTo>
                  <a:pt x="137" y="143"/>
                </a:lnTo>
                <a:cubicBezTo>
                  <a:pt x="137" y="146"/>
                  <a:pt x="140" y="148"/>
                  <a:pt x="142" y="149"/>
                </a:cubicBezTo>
                <a:lnTo>
                  <a:pt x="142" y="149"/>
                </a:lnTo>
                <a:cubicBezTo>
                  <a:pt x="143" y="150"/>
                  <a:pt x="145" y="150"/>
                  <a:pt x="146" y="150"/>
                </a:cubicBezTo>
                <a:lnTo>
                  <a:pt x="146" y="150"/>
                </a:lnTo>
                <a:cubicBezTo>
                  <a:pt x="147" y="150"/>
                  <a:pt x="149" y="150"/>
                  <a:pt x="150" y="149"/>
                </a:cubicBezTo>
                <a:lnTo>
                  <a:pt x="150" y="149"/>
                </a:lnTo>
                <a:cubicBezTo>
                  <a:pt x="152" y="149"/>
                  <a:pt x="152" y="148"/>
                  <a:pt x="154" y="147"/>
                </a:cubicBezTo>
                <a:lnTo>
                  <a:pt x="154" y="147"/>
                </a:lnTo>
                <a:cubicBezTo>
                  <a:pt x="155" y="146"/>
                  <a:pt x="155" y="145"/>
                  <a:pt x="156" y="143"/>
                </a:cubicBezTo>
                <a:lnTo>
                  <a:pt x="156" y="143"/>
                </a:lnTo>
                <a:cubicBezTo>
                  <a:pt x="157" y="142"/>
                  <a:pt x="157" y="141"/>
                  <a:pt x="157" y="139"/>
                </a:cubicBezTo>
                <a:lnTo>
                  <a:pt x="157" y="123"/>
                </a:lnTo>
                <a:lnTo>
                  <a:pt x="167" y="123"/>
                </a:lnTo>
                <a:lnTo>
                  <a:pt x="167" y="139"/>
                </a:lnTo>
                <a:lnTo>
                  <a:pt x="167" y="139"/>
                </a:lnTo>
                <a:cubicBezTo>
                  <a:pt x="167" y="143"/>
                  <a:pt x="166" y="147"/>
                  <a:pt x="164" y="150"/>
                </a:cubicBezTo>
                <a:lnTo>
                  <a:pt x="164" y="150"/>
                </a:lnTo>
                <a:cubicBezTo>
                  <a:pt x="164" y="151"/>
                  <a:pt x="163" y="153"/>
                  <a:pt x="161" y="154"/>
                </a:cubicBezTo>
                <a:lnTo>
                  <a:pt x="161" y="154"/>
                </a:lnTo>
                <a:cubicBezTo>
                  <a:pt x="160" y="155"/>
                  <a:pt x="158" y="156"/>
                  <a:pt x="157" y="157"/>
                </a:cubicBezTo>
                <a:lnTo>
                  <a:pt x="165" y="157"/>
                </a:lnTo>
                <a:lnTo>
                  <a:pt x="165" y="167"/>
                </a:lnTo>
                <a:lnTo>
                  <a:pt x="152" y="167"/>
                </a:lnTo>
                <a:lnTo>
                  <a:pt x="152" y="176"/>
                </a:lnTo>
                <a:lnTo>
                  <a:pt x="141" y="176"/>
                </a:lnTo>
                <a:lnTo>
                  <a:pt x="141" y="167"/>
                </a:lnTo>
                <a:lnTo>
                  <a:pt x="127" y="167"/>
                </a:lnTo>
                <a:lnTo>
                  <a:pt x="127" y="157"/>
                </a:lnTo>
                <a:lnTo>
                  <a:pt x="135" y="157"/>
                </a:lnTo>
                <a:close/>
                <a:moveTo>
                  <a:pt x="146" y="216"/>
                </a:moveTo>
                <a:lnTo>
                  <a:pt x="146" y="216"/>
                </a:lnTo>
                <a:cubicBezTo>
                  <a:pt x="87" y="216"/>
                  <a:pt x="57" y="145"/>
                  <a:pt x="99" y="103"/>
                </a:cubicBezTo>
                <a:lnTo>
                  <a:pt x="99" y="103"/>
                </a:lnTo>
                <a:cubicBezTo>
                  <a:pt x="141" y="61"/>
                  <a:pt x="213" y="91"/>
                  <a:pt x="213" y="150"/>
                </a:cubicBezTo>
                <a:lnTo>
                  <a:pt x="213" y="150"/>
                </a:lnTo>
                <a:cubicBezTo>
                  <a:pt x="212" y="186"/>
                  <a:pt x="183" y="216"/>
                  <a:pt x="146" y="216"/>
                </a:cubicBezTo>
                <a:close/>
                <a:moveTo>
                  <a:pt x="146" y="92"/>
                </a:moveTo>
                <a:lnTo>
                  <a:pt x="146" y="92"/>
                </a:lnTo>
                <a:cubicBezTo>
                  <a:pt x="94" y="92"/>
                  <a:pt x="69" y="154"/>
                  <a:pt x="105" y="191"/>
                </a:cubicBezTo>
                <a:lnTo>
                  <a:pt x="105" y="191"/>
                </a:lnTo>
                <a:cubicBezTo>
                  <a:pt x="142" y="228"/>
                  <a:pt x="204" y="201"/>
                  <a:pt x="204" y="150"/>
                </a:cubicBezTo>
                <a:lnTo>
                  <a:pt x="204" y="150"/>
                </a:lnTo>
                <a:cubicBezTo>
                  <a:pt x="204" y="118"/>
                  <a:pt x="178" y="92"/>
                  <a:pt x="146" y="9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76528" y="1432738"/>
            <a:ext cx="177138" cy="214430"/>
          </a:xfrm>
          <a:custGeom>
            <a:avLst/>
            <a:gdLst>
              <a:gd name="T0" fmla="*/ 68 w 168"/>
              <a:gd name="T1" fmla="*/ 102 h 205"/>
              <a:gd name="T2" fmla="*/ 69 w 168"/>
              <a:gd name="T3" fmla="*/ 122 h 205"/>
              <a:gd name="T4" fmla="*/ 75 w 168"/>
              <a:gd name="T5" fmla="*/ 128 h 205"/>
              <a:gd name="T6" fmla="*/ 83 w 168"/>
              <a:gd name="T7" fmla="*/ 128 h 205"/>
              <a:gd name="T8" fmla="*/ 89 w 168"/>
              <a:gd name="T9" fmla="*/ 122 h 205"/>
              <a:gd name="T10" fmla="*/ 100 w 168"/>
              <a:gd name="T11" fmla="*/ 102 h 205"/>
              <a:gd name="T12" fmla="*/ 97 w 168"/>
              <a:gd name="T13" fmla="*/ 128 h 205"/>
              <a:gd name="T14" fmla="*/ 94 w 168"/>
              <a:gd name="T15" fmla="*/ 132 h 205"/>
              <a:gd name="T16" fmla="*/ 98 w 168"/>
              <a:gd name="T17" fmla="*/ 145 h 205"/>
              <a:gd name="T18" fmla="*/ 74 w 168"/>
              <a:gd name="T19" fmla="*/ 155 h 205"/>
              <a:gd name="T20" fmla="*/ 60 w 168"/>
              <a:gd name="T21" fmla="*/ 135 h 205"/>
              <a:gd name="T22" fmla="*/ 64 w 168"/>
              <a:gd name="T23" fmla="*/ 132 h 205"/>
              <a:gd name="T24" fmla="*/ 61 w 168"/>
              <a:gd name="T25" fmla="*/ 128 h 205"/>
              <a:gd name="T26" fmla="*/ 58 w 168"/>
              <a:gd name="T27" fmla="*/ 118 h 205"/>
              <a:gd name="T28" fmla="*/ 157 w 168"/>
              <a:gd name="T29" fmla="*/ 61 h 205"/>
              <a:gd name="T30" fmla="*/ 155 w 168"/>
              <a:gd name="T31" fmla="*/ 73 h 205"/>
              <a:gd name="T32" fmla="*/ 120 w 168"/>
              <a:gd name="T33" fmla="*/ 63 h 205"/>
              <a:gd name="T34" fmla="*/ 153 w 168"/>
              <a:gd name="T35" fmla="*/ 134 h 205"/>
              <a:gd name="T36" fmla="*/ 79 w 168"/>
              <a:gd name="T37" fmla="*/ 204 h 205"/>
              <a:gd name="T38" fmla="*/ 0 w 168"/>
              <a:gd name="T39" fmla="*/ 151 h 205"/>
              <a:gd name="T40" fmla="*/ 35 w 168"/>
              <a:gd name="T41" fmla="*/ 66 h 205"/>
              <a:gd name="T42" fmla="*/ 40 w 168"/>
              <a:gd name="T43" fmla="*/ 53 h 205"/>
              <a:gd name="T44" fmla="*/ 28 w 168"/>
              <a:gd name="T45" fmla="*/ 25 h 205"/>
              <a:gd name="T46" fmla="*/ 43 w 168"/>
              <a:gd name="T47" fmla="*/ 0 h 205"/>
              <a:gd name="T48" fmla="*/ 57 w 168"/>
              <a:gd name="T49" fmla="*/ 7 h 205"/>
              <a:gd name="T50" fmla="*/ 77 w 168"/>
              <a:gd name="T51" fmla="*/ 0 h 205"/>
              <a:gd name="T52" fmla="*/ 100 w 168"/>
              <a:gd name="T53" fmla="*/ 11 h 205"/>
              <a:gd name="T54" fmla="*/ 122 w 168"/>
              <a:gd name="T55" fmla="*/ 3 h 205"/>
              <a:gd name="T56" fmla="*/ 120 w 168"/>
              <a:gd name="T57" fmla="*/ 51 h 205"/>
              <a:gd name="T58" fmla="*/ 154 w 168"/>
              <a:gd name="T59" fmla="*/ 35 h 205"/>
              <a:gd name="T60" fmla="*/ 111 w 168"/>
              <a:gd name="T61" fmla="*/ 51 h 205"/>
              <a:gd name="T62" fmla="*/ 123 w 168"/>
              <a:gd name="T63" fmla="*/ 22 h 205"/>
              <a:gd name="T64" fmla="*/ 119 w 168"/>
              <a:gd name="T65" fmla="*/ 10 h 205"/>
              <a:gd name="T66" fmla="*/ 107 w 168"/>
              <a:gd name="T67" fmla="*/ 14 h 205"/>
              <a:gd name="T68" fmla="*/ 92 w 168"/>
              <a:gd name="T69" fmla="*/ 15 h 205"/>
              <a:gd name="T70" fmla="*/ 76 w 168"/>
              <a:gd name="T71" fmla="*/ 8 h 205"/>
              <a:gd name="T72" fmla="*/ 51 w 168"/>
              <a:gd name="T73" fmla="*/ 12 h 205"/>
              <a:gd name="T74" fmla="*/ 43 w 168"/>
              <a:gd name="T75" fmla="*/ 9 h 205"/>
              <a:gd name="T76" fmla="*/ 35 w 168"/>
              <a:gd name="T77" fmla="*/ 22 h 205"/>
              <a:gd name="T78" fmla="*/ 111 w 168"/>
              <a:gd name="T79" fmla="*/ 63 h 205"/>
              <a:gd name="T80" fmla="*/ 18 w 168"/>
              <a:gd name="T81" fmla="*/ 126 h 205"/>
              <a:gd name="T82" fmla="*/ 9 w 168"/>
              <a:gd name="T83" fmla="*/ 151 h 205"/>
              <a:gd name="T84" fmla="*/ 79 w 168"/>
              <a:gd name="T85" fmla="*/ 196 h 205"/>
              <a:gd name="T86" fmla="*/ 146 w 168"/>
              <a:gd name="T87" fmla="*/ 138 h 205"/>
              <a:gd name="T88" fmla="*/ 111 w 168"/>
              <a:gd name="T89" fmla="*/ 63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8" h="205">
                <a:moveTo>
                  <a:pt x="58" y="118"/>
                </a:moveTo>
                <a:lnTo>
                  <a:pt x="58" y="102"/>
                </a:lnTo>
                <a:lnTo>
                  <a:pt x="68" y="102"/>
                </a:lnTo>
                <a:lnTo>
                  <a:pt x="68" y="118"/>
                </a:lnTo>
                <a:lnTo>
                  <a:pt x="68" y="118"/>
                </a:lnTo>
                <a:cubicBezTo>
                  <a:pt x="68" y="119"/>
                  <a:pt x="69" y="120"/>
                  <a:pt x="69" y="122"/>
                </a:cubicBezTo>
                <a:lnTo>
                  <a:pt x="69" y="122"/>
                </a:lnTo>
                <a:cubicBezTo>
                  <a:pt x="70" y="124"/>
                  <a:pt x="72" y="126"/>
                  <a:pt x="75" y="128"/>
                </a:cubicBezTo>
                <a:lnTo>
                  <a:pt x="75" y="128"/>
                </a:lnTo>
                <a:cubicBezTo>
                  <a:pt x="76" y="128"/>
                  <a:pt x="78" y="128"/>
                  <a:pt x="79" y="128"/>
                </a:cubicBezTo>
                <a:lnTo>
                  <a:pt x="79" y="128"/>
                </a:lnTo>
                <a:cubicBezTo>
                  <a:pt x="80" y="128"/>
                  <a:pt x="82" y="128"/>
                  <a:pt x="83" y="128"/>
                </a:cubicBezTo>
                <a:lnTo>
                  <a:pt x="83" y="128"/>
                </a:lnTo>
                <a:cubicBezTo>
                  <a:pt x="86" y="126"/>
                  <a:pt x="88" y="124"/>
                  <a:pt x="89" y="122"/>
                </a:cubicBezTo>
                <a:lnTo>
                  <a:pt x="89" y="122"/>
                </a:lnTo>
                <a:cubicBezTo>
                  <a:pt x="89" y="120"/>
                  <a:pt x="89" y="119"/>
                  <a:pt x="89" y="118"/>
                </a:cubicBezTo>
                <a:lnTo>
                  <a:pt x="89" y="102"/>
                </a:lnTo>
                <a:lnTo>
                  <a:pt x="100" y="102"/>
                </a:lnTo>
                <a:lnTo>
                  <a:pt x="100" y="118"/>
                </a:lnTo>
                <a:lnTo>
                  <a:pt x="100" y="118"/>
                </a:lnTo>
                <a:cubicBezTo>
                  <a:pt x="100" y="121"/>
                  <a:pt x="99" y="125"/>
                  <a:pt x="97" y="128"/>
                </a:cubicBezTo>
                <a:lnTo>
                  <a:pt x="97" y="128"/>
                </a:lnTo>
                <a:cubicBezTo>
                  <a:pt x="96" y="129"/>
                  <a:pt x="95" y="131"/>
                  <a:pt x="94" y="132"/>
                </a:cubicBezTo>
                <a:lnTo>
                  <a:pt x="94" y="132"/>
                </a:lnTo>
                <a:cubicBezTo>
                  <a:pt x="93" y="133"/>
                  <a:pt x="91" y="134"/>
                  <a:pt x="89" y="135"/>
                </a:cubicBezTo>
                <a:lnTo>
                  <a:pt x="98" y="135"/>
                </a:lnTo>
                <a:lnTo>
                  <a:pt x="98" y="145"/>
                </a:lnTo>
                <a:lnTo>
                  <a:pt x="84" y="145"/>
                </a:lnTo>
                <a:lnTo>
                  <a:pt x="84" y="155"/>
                </a:lnTo>
                <a:lnTo>
                  <a:pt x="74" y="155"/>
                </a:lnTo>
                <a:lnTo>
                  <a:pt x="74" y="145"/>
                </a:lnTo>
                <a:lnTo>
                  <a:pt x="60" y="145"/>
                </a:lnTo>
                <a:lnTo>
                  <a:pt x="60" y="135"/>
                </a:lnTo>
                <a:lnTo>
                  <a:pt x="68" y="135"/>
                </a:lnTo>
                <a:lnTo>
                  <a:pt x="68" y="135"/>
                </a:lnTo>
                <a:cubicBezTo>
                  <a:pt x="67" y="134"/>
                  <a:pt x="65" y="133"/>
                  <a:pt x="64" y="132"/>
                </a:cubicBezTo>
                <a:lnTo>
                  <a:pt x="64" y="132"/>
                </a:lnTo>
                <a:cubicBezTo>
                  <a:pt x="63" y="131"/>
                  <a:pt x="61" y="129"/>
                  <a:pt x="61" y="128"/>
                </a:cubicBezTo>
                <a:lnTo>
                  <a:pt x="61" y="128"/>
                </a:lnTo>
                <a:cubicBezTo>
                  <a:pt x="60" y="126"/>
                  <a:pt x="59" y="125"/>
                  <a:pt x="59" y="123"/>
                </a:cubicBezTo>
                <a:lnTo>
                  <a:pt x="59" y="123"/>
                </a:lnTo>
                <a:cubicBezTo>
                  <a:pt x="58" y="121"/>
                  <a:pt x="58" y="120"/>
                  <a:pt x="58" y="118"/>
                </a:cubicBezTo>
                <a:close/>
                <a:moveTo>
                  <a:pt x="160" y="46"/>
                </a:moveTo>
                <a:lnTo>
                  <a:pt x="141" y="56"/>
                </a:lnTo>
                <a:lnTo>
                  <a:pt x="157" y="61"/>
                </a:lnTo>
                <a:lnTo>
                  <a:pt x="157" y="61"/>
                </a:lnTo>
                <a:cubicBezTo>
                  <a:pt x="164" y="63"/>
                  <a:pt x="162" y="73"/>
                  <a:pt x="155" y="73"/>
                </a:cubicBezTo>
                <a:lnTo>
                  <a:pt x="155" y="73"/>
                </a:lnTo>
                <a:cubicBezTo>
                  <a:pt x="154" y="73"/>
                  <a:pt x="154" y="73"/>
                  <a:pt x="153" y="73"/>
                </a:cubicBezTo>
                <a:lnTo>
                  <a:pt x="124" y="63"/>
                </a:lnTo>
                <a:lnTo>
                  <a:pt x="120" y="63"/>
                </a:lnTo>
                <a:lnTo>
                  <a:pt x="153" y="134"/>
                </a:lnTo>
                <a:lnTo>
                  <a:pt x="153" y="134"/>
                </a:lnTo>
                <a:lnTo>
                  <a:pt x="153" y="134"/>
                </a:lnTo>
                <a:cubicBezTo>
                  <a:pt x="156" y="140"/>
                  <a:pt x="157" y="145"/>
                  <a:pt x="157" y="151"/>
                </a:cubicBezTo>
                <a:lnTo>
                  <a:pt x="157" y="151"/>
                </a:lnTo>
                <a:cubicBezTo>
                  <a:pt x="157" y="180"/>
                  <a:pt x="122" y="204"/>
                  <a:pt x="79" y="204"/>
                </a:cubicBezTo>
                <a:lnTo>
                  <a:pt x="79" y="204"/>
                </a:lnTo>
                <a:cubicBezTo>
                  <a:pt x="36" y="204"/>
                  <a:pt x="0" y="180"/>
                  <a:pt x="0" y="151"/>
                </a:cubicBezTo>
                <a:lnTo>
                  <a:pt x="0" y="151"/>
                </a:lnTo>
                <a:cubicBezTo>
                  <a:pt x="1" y="145"/>
                  <a:pt x="2" y="140"/>
                  <a:pt x="4" y="134"/>
                </a:cubicBezTo>
                <a:lnTo>
                  <a:pt x="4" y="134"/>
                </a:lnTo>
                <a:lnTo>
                  <a:pt x="35" y="66"/>
                </a:lnTo>
                <a:lnTo>
                  <a:pt x="35" y="66"/>
                </a:lnTo>
                <a:cubicBezTo>
                  <a:pt x="28" y="64"/>
                  <a:pt x="28" y="54"/>
                  <a:pt x="36" y="54"/>
                </a:cubicBezTo>
                <a:lnTo>
                  <a:pt x="40" y="53"/>
                </a:lnTo>
                <a:lnTo>
                  <a:pt x="40" y="53"/>
                </a:lnTo>
                <a:lnTo>
                  <a:pt x="28" y="25"/>
                </a:lnTo>
                <a:lnTo>
                  <a:pt x="28" y="25"/>
                </a:lnTo>
                <a:cubicBezTo>
                  <a:pt x="23" y="16"/>
                  <a:pt x="28" y="6"/>
                  <a:pt x="37" y="2"/>
                </a:cubicBezTo>
                <a:lnTo>
                  <a:pt x="37" y="2"/>
                </a:lnTo>
                <a:cubicBezTo>
                  <a:pt x="39" y="1"/>
                  <a:pt x="41" y="0"/>
                  <a:pt x="43" y="0"/>
                </a:cubicBezTo>
                <a:lnTo>
                  <a:pt x="43" y="0"/>
                </a:lnTo>
                <a:cubicBezTo>
                  <a:pt x="49" y="0"/>
                  <a:pt x="54" y="3"/>
                  <a:pt x="57" y="7"/>
                </a:cubicBezTo>
                <a:lnTo>
                  <a:pt x="57" y="7"/>
                </a:lnTo>
                <a:cubicBezTo>
                  <a:pt x="62" y="2"/>
                  <a:pt x="69" y="0"/>
                  <a:pt x="76" y="0"/>
                </a:cubicBezTo>
                <a:lnTo>
                  <a:pt x="76" y="0"/>
                </a:lnTo>
                <a:lnTo>
                  <a:pt x="77" y="0"/>
                </a:lnTo>
                <a:lnTo>
                  <a:pt x="77" y="0"/>
                </a:lnTo>
                <a:cubicBezTo>
                  <a:pt x="87" y="0"/>
                  <a:pt x="96" y="4"/>
                  <a:pt x="100" y="11"/>
                </a:cubicBezTo>
                <a:lnTo>
                  <a:pt x="100" y="11"/>
                </a:lnTo>
                <a:cubicBezTo>
                  <a:pt x="102" y="5"/>
                  <a:pt x="109" y="1"/>
                  <a:pt x="115" y="1"/>
                </a:cubicBezTo>
                <a:lnTo>
                  <a:pt x="115" y="1"/>
                </a:lnTo>
                <a:cubicBezTo>
                  <a:pt x="118" y="1"/>
                  <a:pt x="120" y="2"/>
                  <a:pt x="122" y="3"/>
                </a:cubicBezTo>
                <a:lnTo>
                  <a:pt x="122" y="3"/>
                </a:lnTo>
                <a:cubicBezTo>
                  <a:pt x="131" y="7"/>
                  <a:pt x="135" y="17"/>
                  <a:pt x="131" y="26"/>
                </a:cubicBezTo>
                <a:lnTo>
                  <a:pt x="120" y="51"/>
                </a:lnTo>
                <a:lnTo>
                  <a:pt x="124" y="51"/>
                </a:lnTo>
                <a:lnTo>
                  <a:pt x="154" y="35"/>
                </a:lnTo>
                <a:lnTo>
                  <a:pt x="154" y="35"/>
                </a:lnTo>
                <a:cubicBezTo>
                  <a:pt x="161" y="31"/>
                  <a:pt x="167" y="42"/>
                  <a:pt x="160" y="46"/>
                </a:cubicBezTo>
                <a:close/>
                <a:moveTo>
                  <a:pt x="49" y="53"/>
                </a:moveTo>
                <a:lnTo>
                  <a:pt x="111" y="51"/>
                </a:lnTo>
                <a:lnTo>
                  <a:pt x="111" y="51"/>
                </a:lnTo>
                <a:lnTo>
                  <a:pt x="111" y="51"/>
                </a:lnTo>
                <a:lnTo>
                  <a:pt x="123" y="22"/>
                </a:lnTo>
                <a:lnTo>
                  <a:pt x="123" y="22"/>
                </a:lnTo>
                <a:cubicBezTo>
                  <a:pt x="126" y="18"/>
                  <a:pt x="123" y="12"/>
                  <a:pt x="119" y="10"/>
                </a:cubicBezTo>
                <a:lnTo>
                  <a:pt x="119" y="10"/>
                </a:lnTo>
                <a:cubicBezTo>
                  <a:pt x="118" y="10"/>
                  <a:pt x="116" y="9"/>
                  <a:pt x="115" y="9"/>
                </a:cubicBezTo>
                <a:lnTo>
                  <a:pt x="115" y="9"/>
                </a:lnTo>
                <a:cubicBezTo>
                  <a:pt x="112" y="9"/>
                  <a:pt x="109" y="11"/>
                  <a:pt x="107" y="14"/>
                </a:cubicBezTo>
                <a:lnTo>
                  <a:pt x="100" y="29"/>
                </a:lnTo>
                <a:lnTo>
                  <a:pt x="92" y="15"/>
                </a:lnTo>
                <a:lnTo>
                  <a:pt x="92" y="15"/>
                </a:lnTo>
                <a:cubicBezTo>
                  <a:pt x="89" y="10"/>
                  <a:pt x="83" y="7"/>
                  <a:pt x="77" y="8"/>
                </a:cubicBezTo>
                <a:lnTo>
                  <a:pt x="76" y="8"/>
                </a:lnTo>
                <a:lnTo>
                  <a:pt x="76" y="8"/>
                </a:lnTo>
                <a:cubicBezTo>
                  <a:pt x="71" y="8"/>
                  <a:pt x="66" y="10"/>
                  <a:pt x="63" y="13"/>
                </a:cubicBezTo>
                <a:lnTo>
                  <a:pt x="56" y="19"/>
                </a:lnTo>
                <a:lnTo>
                  <a:pt x="51" y="12"/>
                </a:lnTo>
                <a:lnTo>
                  <a:pt x="51" y="12"/>
                </a:lnTo>
                <a:cubicBezTo>
                  <a:pt x="49" y="10"/>
                  <a:pt x="46" y="9"/>
                  <a:pt x="43" y="9"/>
                </a:cubicBezTo>
                <a:lnTo>
                  <a:pt x="43" y="9"/>
                </a:lnTo>
                <a:cubicBezTo>
                  <a:pt x="42" y="9"/>
                  <a:pt x="41" y="9"/>
                  <a:pt x="40" y="10"/>
                </a:cubicBezTo>
                <a:lnTo>
                  <a:pt x="40" y="10"/>
                </a:lnTo>
                <a:cubicBezTo>
                  <a:pt x="35" y="12"/>
                  <a:pt x="33" y="17"/>
                  <a:pt x="35" y="22"/>
                </a:cubicBezTo>
                <a:lnTo>
                  <a:pt x="48" y="50"/>
                </a:lnTo>
                <a:lnTo>
                  <a:pt x="49" y="53"/>
                </a:lnTo>
                <a:close/>
                <a:moveTo>
                  <a:pt x="111" y="63"/>
                </a:moveTo>
                <a:lnTo>
                  <a:pt x="44" y="66"/>
                </a:lnTo>
                <a:lnTo>
                  <a:pt x="17" y="126"/>
                </a:lnTo>
                <a:lnTo>
                  <a:pt x="18" y="126"/>
                </a:lnTo>
                <a:lnTo>
                  <a:pt x="12" y="138"/>
                </a:lnTo>
                <a:lnTo>
                  <a:pt x="12" y="138"/>
                </a:lnTo>
                <a:cubicBezTo>
                  <a:pt x="10" y="142"/>
                  <a:pt x="9" y="146"/>
                  <a:pt x="9" y="151"/>
                </a:cubicBezTo>
                <a:lnTo>
                  <a:pt x="9" y="151"/>
                </a:lnTo>
                <a:cubicBezTo>
                  <a:pt x="9" y="175"/>
                  <a:pt x="41" y="196"/>
                  <a:pt x="79" y="196"/>
                </a:cubicBezTo>
                <a:lnTo>
                  <a:pt x="79" y="196"/>
                </a:lnTo>
                <a:cubicBezTo>
                  <a:pt x="117" y="196"/>
                  <a:pt x="149" y="175"/>
                  <a:pt x="149" y="151"/>
                </a:cubicBezTo>
                <a:lnTo>
                  <a:pt x="149" y="151"/>
                </a:lnTo>
                <a:cubicBezTo>
                  <a:pt x="149" y="146"/>
                  <a:pt x="148" y="142"/>
                  <a:pt x="146" y="138"/>
                </a:cubicBezTo>
                <a:lnTo>
                  <a:pt x="140" y="126"/>
                </a:lnTo>
                <a:lnTo>
                  <a:pt x="140" y="126"/>
                </a:lnTo>
                <a:lnTo>
                  <a:pt x="111" y="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64446" y="1423414"/>
            <a:ext cx="228413" cy="242399"/>
          </a:xfrm>
          <a:custGeom>
            <a:avLst/>
            <a:gdLst>
              <a:gd name="T0" fmla="*/ 0 w 214"/>
              <a:gd name="T1" fmla="*/ 81 h 229"/>
              <a:gd name="T2" fmla="*/ 124 w 214"/>
              <a:gd name="T3" fmla="*/ 62 h 229"/>
              <a:gd name="T4" fmla="*/ 133 w 214"/>
              <a:gd name="T5" fmla="*/ 81 h 229"/>
              <a:gd name="T6" fmla="*/ 8 w 214"/>
              <a:gd name="T7" fmla="*/ 71 h 229"/>
              <a:gd name="T8" fmla="*/ 124 w 214"/>
              <a:gd name="T9" fmla="*/ 82 h 229"/>
              <a:gd name="T10" fmla="*/ 125 w 214"/>
              <a:gd name="T11" fmla="*/ 71 h 229"/>
              <a:gd name="T12" fmla="*/ 9 w 214"/>
              <a:gd name="T13" fmla="*/ 59 h 229"/>
              <a:gd name="T14" fmla="*/ 0 w 214"/>
              <a:gd name="T15" fmla="*/ 40 h 229"/>
              <a:gd name="T16" fmla="*/ 133 w 214"/>
              <a:gd name="T17" fmla="*/ 40 h 229"/>
              <a:gd name="T18" fmla="*/ 9 w 214"/>
              <a:gd name="T19" fmla="*/ 39 h 229"/>
              <a:gd name="T20" fmla="*/ 8 w 214"/>
              <a:gd name="T21" fmla="*/ 50 h 229"/>
              <a:gd name="T22" fmla="*/ 125 w 214"/>
              <a:gd name="T23" fmla="*/ 50 h 229"/>
              <a:gd name="T24" fmla="*/ 9 w 214"/>
              <a:gd name="T25" fmla="*/ 39 h 229"/>
              <a:gd name="T26" fmla="*/ 0 w 214"/>
              <a:gd name="T27" fmla="*/ 18 h 229"/>
              <a:gd name="T28" fmla="*/ 124 w 214"/>
              <a:gd name="T29" fmla="*/ 0 h 229"/>
              <a:gd name="T30" fmla="*/ 133 w 214"/>
              <a:gd name="T31" fmla="*/ 18 h 229"/>
              <a:gd name="T32" fmla="*/ 8 w 214"/>
              <a:gd name="T33" fmla="*/ 9 h 229"/>
              <a:gd name="T34" fmla="*/ 124 w 214"/>
              <a:gd name="T35" fmla="*/ 19 h 229"/>
              <a:gd name="T36" fmla="*/ 125 w 214"/>
              <a:gd name="T37" fmla="*/ 9 h 229"/>
              <a:gd name="T38" fmla="*/ 9 w 214"/>
              <a:gd name="T39" fmla="*/ 216 h 229"/>
              <a:gd name="T40" fmla="*/ 0 w 214"/>
              <a:gd name="T41" fmla="*/ 197 h 229"/>
              <a:gd name="T42" fmla="*/ 104 w 214"/>
              <a:gd name="T43" fmla="*/ 190 h 229"/>
              <a:gd name="T44" fmla="*/ 132 w 214"/>
              <a:gd name="T45" fmla="*/ 211 h 229"/>
              <a:gd name="T46" fmla="*/ 8 w 214"/>
              <a:gd name="T47" fmla="*/ 197 h 229"/>
              <a:gd name="T48" fmla="*/ 114 w 214"/>
              <a:gd name="T49" fmla="*/ 208 h 229"/>
              <a:gd name="T50" fmla="*/ 100 w 214"/>
              <a:gd name="T51" fmla="*/ 185 h 229"/>
              <a:gd name="T52" fmla="*/ 0 w 214"/>
              <a:gd name="T53" fmla="*/ 166 h 229"/>
              <a:gd name="T54" fmla="*/ 89 w 214"/>
              <a:gd name="T55" fmla="*/ 160 h 229"/>
              <a:gd name="T56" fmla="*/ 9 w 214"/>
              <a:gd name="T57" fmla="*/ 165 h 229"/>
              <a:gd name="T58" fmla="*/ 8 w 214"/>
              <a:gd name="T59" fmla="*/ 176 h 229"/>
              <a:gd name="T60" fmla="*/ 82 w 214"/>
              <a:gd name="T61" fmla="*/ 165 h 229"/>
              <a:gd name="T62" fmla="*/ 9 w 214"/>
              <a:gd name="T63" fmla="*/ 153 h 229"/>
              <a:gd name="T64" fmla="*/ 9 w 214"/>
              <a:gd name="T65" fmla="*/ 125 h 229"/>
              <a:gd name="T66" fmla="*/ 88 w 214"/>
              <a:gd name="T67" fmla="*/ 149 h 229"/>
              <a:gd name="T68" fmla="*/ 8 w 214"/>
              <a:gd name="T69" fmla="*/ 135 h 229"/>
              <a:gd name="T70" fmla="*/ 80 w 214"/>
              <a:gd name="T71" fmla="*/ 145 h 229"/>
              <a:gd name="T72" fmla="*/ 96 w 214"/>
              <a:gd name="T73" fmla="*/ 122 h 229"/>
              <a:gd name="T74" fmla="*/ 0 w 214"/>
              <a:gd name="T75" fmla="*/ 103 h 229"/>
              <a:gd name="T76" fmla="*/ 114 w 214"/>
              <a:gd name="T77" fmla="*/ 102 h 229"/>
              <a:gd name="T78" fmla="*/ 9 w 214"/>
              <a:gd name="T79" fmla="*/ 102 h 229"/>
              <a:gd name="T80" fmla="*/ 8 w 214"/>
              <a:gd name="T81" fmla="*/ 112 h 229"/>
              <a:gd name="T82" fmla="*/ 100 w 214"/>
              <a:gd name="T83" fmla="*/ 102 h 229"/>
              <a:gd name="T84" fmla="*/ 131 w 214"/>
              <a:gd name="T85" fmla="*/ 132 h 229"/>
              <a:gd name="T86" fmla="*/ 144 w 214"/>
              <a:gd name="T87" fmla="*/ 124 h 229"/>
              <a:gd name="T88" fmla="*/ 161 w 214"/>
              <a:gd name="T89" fmla="*/ 124 h 229"/>
              <a:gd name="T90" fmla="*/ 164 w 214"/>
              <a:gd name="T91" fmla="*/ 138 h 229"/>
              <a:gd name="T92" fmla="*/ 152 w 214"/>
              <a:gd name="T93" fmla="*/ 133 h 229"/>
              <a:gd name="T94" fmla="*/ 150 w 214"/>
              <a:gd name="T95" fmla="*/ 139 h 229"/>
              <a:gd name="T96" fmla="*/ 135 w 214"/>
              <a:gd name="T97" fmla="*/ 149 h 229"/>
              <a:gd name="T98" fmla="*/ 147 w 214"/>
              <a:gd name="T99" fmla="*/ 152 h 229"/>
              <a:gd name="T100" fmla="*/ 145 w 214"/>
              <a:gd name="T101" fmla="*/ 165 h 229"/>
              <a:gd name="T102" fmla="*/ 158 w 214"/>
              <a:gd name="T103" fmla="*/ 165 h 229"/>
              <a:gd name="T104" fmla="*/ 170 w 214"/>
              <a:gd name="T105" fmla="*/ 171 h 229"/>
              <a:gd name="T106" fmla="*/ 152 w 214"/>
              <a:gd name="T107" fmla="*/ 177 h 229"/>
              <a:gd name="T108" fmla="*/ 131 w 214"/>
              <a:gd name="T109" fmla="*/ 167 h 229"/>
              <a:gd name="T110" fmla="*/ 125 w 214"/>
              <a:gd name="T111" fmla="*/ 152 h 229"/>
              <a:gd name="T112" fmla="*/ 118 w 214"/>
              <a:gd name="T113" fmla="*/ 148 h 229"/>
              <a:gd name="T114" fmla="*/ 146 w 214"/>
              <a:gd name="T115" fmla="*/ 216 h 229"/>
              <a:gd name="T116" fmla="*/ 213 w 214"/>
              <a:gd name="T117" fmla="*/ 150 h 229"/>
              <a:gd name="T118" fmla="*/ 105 w 214"/>
              <a:gd name="T119" fmla="*/ 191 h 229"/>
              <a:gd name="T120" fmla="*/ 146 w 214"/>
              <a:gd name="T121" fmla="*/ 92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14" h="229">
                <a:moveTo>
                  <a:pt x="124" y="90"/>
                </a:moveTo>
                <a:lnTo>
                  <a:pt x="9" y="90"/>
                </a:lnTo>
                <a:lnTo>
                  <a:pt x="9" y="90"/>
                </a:lnTo>
                <a:cubicBezTo>
                  <a:pt x="4" y="90"/>
                  <a:pt x="0" y="86"/>
                  <a:pt x="0" y="81"/>
                </a:cubicBezTo>
                <a:lnTo>
                  <a:pt x="0" y="71"/>
                </a:lnTo>
                <a:lnTo>
                  <a:pt x="0" y="71"/>
                </a:lnTo>
                <a:cubicBezTo>
                  <a:pt x="0" y="66"/>
                  <a:pt x="4" y="62"/>
                  <a:pt x="9" y="62"/>
                </a:cubicBezTo>
                <a:lnTo>
                  <a:pt x="124" y="62"/>
                </a:lnTo>
                <a:lnTo>
                  <a:pt x="124" y="62"/>
                </a:lnTo>
                <a:cubicBezTo>
                  <a:pt x="129" y="62"/>
                  <a:pt x="133" y="66"/>
                  <a:pt x="133" y="71"/>
                </a:cubicBezTo>
                <a:lnTo>
                  <a:pt x="133" y="81"/>
                </a:lnTo>
                <a:lnTo>
                  <a:pt x="133" y="81"/>
                </a:lnTo>
                <a:cubicBezTo>
                  <a:pt x="133" y="86"/>
                  <a:pt x="129" y="90"/>
                  <a:pt x="124" y="90"/>
                </a:cubicBezTo>
                <a:close/>
                <a:moveTo>
                  <a:pt x="9" y="71"/>
                </a:moveTo>
                <a:lnTo>
                  <a:pt x="9" y="71"/>
                </a:lnTo>
                <a:lnTo>
                  <a:pt x="8" y="71"/>
                </a:lnTo>
                <a:lnTo>
                  <a:pt x="8" y="81"/>
                </a:lnTo>
                <a:lnTo>
                  <a:pt x="8" y="81"/>
                </a:lnTo>
                <a:cubicBezTo>
                  <a:pt x="8" y="82"/>
                  <a:pt x="9" y="82"/>
                  <a:pt x="9" y="82"/>
                </a:cubicBezTo>
                <a:lnTo>
                  <a:pt x="124" y="82"/>
                </a:lnTo>
                <a:lnTo>
                  <a:pt x="124" y="82"/>
                </a:lnTo>
                <a:cubicBezTo>
                  <a:pt x="124" y="82"/>
                  <a:pt x="125" y="82"/>
                  <a:pt x="125" y="81"/>
                </a:cubicBezTo>
                <a:lnTo>
                  <a:pt x="125" y="71"/>
                </a:lnTo>
                <a:lnTo>
                  <a:pt x="125" y="71"/>
                </a:lnTo>
                <a:lnTo>
                  <a:pt x="124" y="71"/>
                </a:lnTo>
                <a:lnTo>
                  <a:pt x="9" y="71"/>
                </a:lnTo>
                <a:close/>
                <a:moveTo>
                  <a:pt x="124" y="59"/>
                </a:moveTo>
                <a:lnTo>
                  <a:pt x="9" y="59"/>
                </a:lnTo>
                <a:lnTo>
                  <a:pt x="9" y="59"/>
                </a:lnTo>
                <a:cubicBezTo>
                  <a:pt x="4" y="59"/>
                  <a:pt x="0" y="55"/>
                  <a:pt x="0" y="50"/>
                </a:cubicBezTo>
                <a:lnTo>
                  <a:pt x="0" y="40"/>
                </a:lnTo>
                <a:lnTo>
                  <a:pt x="0" y="40"/>
                </a:lnTo>
                <a:cubicBezTo>
                  <a:pt x="0" y="35"/>
                  <a:pt x="4" y="31"/>
                  <a:pt x="9" y="31"/>
                </a:cubicBezTo>
                <a:lnTo>
                  <a:pt x="124" y="31"/>
                </a:lnTo>
                <a:lnTo>
                  <a:pt x="124" y="31"/>
                </a:lnTo>
                <a:cubicBezTo>
                  <a:pt x="129" y="31"/>
                  <a:pt x="133" y="35"/>
                  <a:pt x="133" y="40"/>
                </a:cubicBezTo>
                <a:lnTo>
                  <a:pt x="133" y="50"/>
                </a:lnTo>
                <a:lnTo>
                  <a:pt x="133" y="50"/>
                </a:lnTo>
                <a:cubicBezTo>
                  <a:pt x="133" y="55"/>
                  <a:pt x="129" y="59"/>
                  <a:pt x="124" y="59"/>
                </a:cubicBezTo>
                <a:close/>
                <a:moveTo>
                  <a:pt x="9" y="39"/>
                </a:moveTo>
                <a:lnTo>
                  <a:pt x="9" y="39"/>
                </a:lnTo>
                <a:lnTo>
                  <a:pt x="8" y="40"/>
                </a:lnTo>
                <a:lnTo>
                  <a:pt x="8" y="50"/>
                </a:lnTo>
                <a:lnTo>
                  <a:pt x="8" y="50"/>
                </a:lnTo>
                <a:lnTo>
                  <a:pt x="9" y="50"/>
                </a:lnTo>
                <a:lnTo>
                  <a:pt x="124" y="50"/>
                </a:lnTo>
                <a:lnTo>
                  <a:pt x="124" y="50"/>
                </a:lnTo>
                <a:lnTo>
                  <a:pt x="125" y="50"/>
                </a:lnTo>
                <a:lnTo>
                  <a:pt x="125" y="40"/>
                </a:lnTo>
                <a:lnTo>
                  <a:pt x="125" y="40"/>
                </a:lnTo>
                <a:lnTo>
                  <a:pt x="124" y="39"/>
                </a:lnTo>
                <a:lnTo>
                  <a:pt x="9" y="39"/>
                </a:lnTo>
                <a:close/>
                <a:moveTo>
                  <a:pt x="124" y="27"/>
                </a:moveTo>
                <a:lnTo>
                  <a:pt x="9" y="27"/>
                </a:lnTo>
                <a:lnTo>
                  <a:pt x="9" y="27"/>
                </a:lnTo>
                <a:cubicBezTo>
                  <a:pt x="4" y="27"/>
                  <a:pt x="0" y="23"/>
                  <a:pt x="0" y="18"/>
                </a:cubicBezTo>
                <a:lnTo>
                  <a:pt x="0" y="9"/>
                </a:lnTo>
                <a:lnTo>
                  <a:pt x="0" y="9"/>
                </a:lnTo>
                <a:cubicBezTo>
                  <a:pt x="0" y="3"/>
                  <a:pt x="4" y="0"/>
                  <a:pt x="9" y="0"/>
                </a:cubicBezTo>
                <a:lnTo>
                  <a:pt x="124" y="0"/>
                </a:lnTo>
                <a:lnTo>
                  <a:pt x="124" y="0"/>
                </a:lnTo>
                <a:cubicBezTo>
                  <a:pt x="129" y="0"/>
                  <a:pt x="133" y="3"/>
                  <a:pt x="133" y="9"/>
                </a:cubicBezTo>
                <a:lnTo>
                  <a:pt x="133" y="18"/>
                </a:lnTo>
                <a:lnTo>
                  <a:pt x="133" y="18"/>
                </a:lnTo>
                <a:cubicBezTo>
                  <a:pt x="133" y="23"/>
                  <a:pt x="129" y="27"/>
                  <a:pt x="124" y="27"/>
                </a:cubicBezTo>
                <a:close/>
                <a:moveTo>
                  <a:pt x="9" y="8"/>
                </a:moveTo>
                <a:lnTo>
                  <a:pt x="9" y="8"/>
                </a:lnTo>
                <a:cubicBezTo>
                  <a:pt x="9" y="8"/>
                  <a:pt x="8" y="8"/>
                  <a:pt x="8" y="9"/>
                </a:cubicBezTo>
                <a:lnTo>
                  <a:pt x="8" y="18"/>
                </a:lnTo>
                <a:lnTo>
                  <a:pt x="8" y="18"/>
                </a:lnTo>
                <a:cubicBezTo>
                  <a:pt x="8" y="19"/>
                  <a:pt x="9" y="19"/>
                  <a:pt x="9" y="19"/>
                </a:cubicBezTo>
                <a:lnTo>
                  <a:pt x="124" y="19"/>
                </a:lnTo>
                <a:lnTo>
                  <a:pt x="124" y="19"/>
                </a:lnTo>
                <a:cubicBezTo>
                  <a:pt x="124" y="19"/>
                  <a:pt x="125" y="19"/>
                  <a:pt x="125" y="18"/>
                </a:cubicBezTo>
                <a:lnTo>
                  <a:pt x="125" y="9"/>
                </a:lnTo>
                <a:lnTo>
                  <a:pt x="125" y="9"/>
                </a:lnTo>
                <a:cubicBezTo>
                  <a:pt x="125" y="8"/>
                  <a:pt x="124" y="8"/>
                  <a:pt x="124" y="8"/>
                </a:cubicBezTo>
                <a:lnTo>
                  <a:pt x="9" y="8"/>
                </a:lnTo>
                <a:close/>
                <a:moveTo>
                  <a:pt x="124" y="216"/>
                </a:moveTo>
                <a:lnTo>
                  <a:pt x="9" y="216"/>
                </a:lnTo>
                <a:lnTo>
                  <a:pt x="9" y="216"/>
                </a:lnTo>
                <a:cubicBezTo>
                  <a:pt x="4" y="216"/>
                  <a:pt x="0" y="212"/>
                  <a:pt x="0" y="207"/>
                </a:cubicBezTo>
                <a:lnTo>
                  <a:pt x="0" y="197"/>
                </a:lnTo>
                <a:lnTo>
                  <a:pt x="0" y="197"/>
                </a:lnTo>
                <a:cubicBezTo>
                  <a:pt x="0" y="192"/>
                  <a:pt x="4" y="188"/>
                  <a:pt x="9" y="188"/>
                </a:cubicBezTo>
                <a:lnTo>
                  <a:pt x="103" y="188"/>
                </a:lnTo>
                <a:lnTo>
                  <a:pt x="104" y="190"/>
                </a:lnTo>
                <a:lnTo>
                  <a:pt x="104" y="190"/>
                </a:lnTo>
                <a:cubicBezTo>
                  <a:pt x="111" y="197"/>
                  <a:pt x="120" y="202"/>
                  <a:pt x="130" y="205"/>
                </a:cubicBezTo>
                <a:lnTo>
                  <a:pt x="134" y="207"/>
                </a:lnTo>
                <a:lnTo>
                  <a:pt x="132" y="211"/>
                </a:lnTo>
                <a:lnTo>
                  <a:pt x="132" y="211"/>
                </a:lnTo>
                <a:cubicBezTo>
                  <a:pt x="130" y="214"/>
                  <a:pt x="127" y="216"/>
                  <a:pt x="124" y="216"/>
                </a:cubicBezTo>
                <a:close/>
                <a:moveTo>
                  <a:pt x="9" y="197"/>
                </a:moveTo>
                <a:lnTo>
                  <a:pt x="9" y="197"/>
                </a:lnTo>
                <a:lnTo>
                  <a:pt x="8" y="197"/>
                </a:lnTo>
                <a:lnTo>
                  <a:pt x="8" y="207"/>
                </a:lnTo>
                <a:lnTo>
                  <a:pt x="8" y="207"/>
                </a:lnTo>
                <a:lnTo>
                  <a:pt x="9" y="208"/>
                </a:lnTo>
                <a:lnTo>
                  <a:pt x="114" y="208"/>
                </a:lnTo>
                <a:lnTo>
                  <a:pt x="114" y="208"/>
                </a:lnTo>
                <a:cubicBezTo>
                  <a:pt x="109" y="205"/>
                  <a:pt x="104" y="201"/>
                  <a:pt x="99" y="197"/>
                </a:cubicBezTo>
                <a:lnTo>
                  <a:pt x="9" y="197"/>
                </a:lnTo>
                <a:close/>
                <a:moveTo>
                  <a:pt x="100" y="185"/>
                </a:moveTo>
                <a:lnTo>
                  <a:pt x="9" y="185"/>
                </a:lnTo>
                <a:lnTo>
                  <a:pt x="9" y="185"/>
                </a:lnTo>
                <a:cubicBezTo>
                  <a:pt x="4" y="185"/>
                  <a:pt x="0" y="181"/>
                  <a:pt x="0" y="176"/>
                </a:cubicBezTo>
                <a:lnTo>
                  <a:pt x="0" y="166"/>
                </a:lnTo>
                <a:lnTo>
                  <a:pt x="0" y="166"/>
                </a:lnTo>
                <a:cubicBezTo>
                  <a:pt x="0" y="161"/>
                  <a:pt x="4" y="157"/>
                  <a:pt x="9" y="157"/>
                </a:cubicBezTo>
                <a:lnTo>
                  <a:pt x="88" y="157"/>
                </a:lnTo>
                <a:lnTo>
                  <a:pt x="89" y="160"/>
                </a:lnTo>
                <a:lnTo>
                  <a:pt x="89" y="160"/>
                </a:lnTo>
                <a:cubicBezTo>
                  <a:pt x="91" y="167"/>
                  <a:pt x="93" y="173"/>
                  <a:pt x="96" y="178"/>
                </a:cubicBezTo>
                <a:lnTo>
                  <a:pt x="100" y="185"/>
                </a:lnTo>
                <a:close/>
                <a:moveTo>
                  <a:pt x="9" y="165"/>
                </a:moveTo>
                <a:lnTo>
                  <a:pt x="9" y="165"/>
                </a:lnTo>
                <a:lnTo>
                  <a:pt x="8" y="166"/>
                </a:lnTo>
                <a:lnTo>
                  <a:pt x="8" y="176"/>
                </a:lnTo>
                <a:lnTo>
                  <a:pt x="8" y="176"/>
                </a:lnTo>
                <a:lnTo>
                  <a:pt x="9" y="176"/>
                </a:lnTo>
                <a:lnTo>
                  <a:pt x="85" y="176"/>
                </a:lnTo>
                <a:lnTo>
                  <a:pt x="85" y="176"/>
                </a:lnTo>
                <a:cubicBezTo>
                  <a:pt x="84" y="173"/>
                  <a:pt x="82" y="169"/>
                  <a:pt x="82" y="165"/>
                </a:cubicBezTo>
                <a:lnTo>
                  <a:pt x="9" y="165"/>
                </a:lnTo>
                <a:close/>
                <a:moveTo>
                  <a:pt x="88" y="153"/>
                </a:moveTo>
                <a:lnTo>
                  <a:pt x="9" y="153"/>
                </a:lnTo>
                <a:lnTo>
                  <a:pt x="9" y="153"/>
                </a:lnTo>
                <a:cubicBezTo>
                  <a:pt x="4" y="153"/>
                  <a:pt x="0" y="149"/>
                  <a:pt x="0" y="144"/>
                </a:cubicBezTo>
                <a:lnTo>
                  <a:pt x="0" y="135"/>
                </a:lnTo>
                <a:lnTo>
                  <a:pt x="0" y="135"/>
                </a:lnTo>
                <a:cubicBezTo>
                  <a:pt x="0" y="129"/>
                  <a:pt x="4" y="125"/>
                  <a:pt x="9" y="125"/>
                </a:cubicBezTo>
                <a:lnTo>
                  <a:pt x="94" y="125"/>
                </a:lnTo>
                <a:lnTo>
                  <a:pt x="91" y="131"/>
                </a:lnTo>
                <a:lnTo>
                  <a:pt x="91" y="131"/>
                </a:lnTo>
                <a:cubicBezTo>
                  <a:pt x="90" y="137"/>
                  <a:pt x="88" y="143"/>
                  <a:pt x="88" y="149"/>
                </a:cubicBezTo>
                <a:lnTo>
                  <a:pt x="88" y="153"/>
                </a:lnTo>
                <a:close/>
                <a:moveTo>
                  <a:pt x="9" y="134"/>
                </a:moveTo>
                <a:lnTo>
                  <a:pt x="9" y="134"/>
                </a:lnTo>
                <a:cubicBezTo>
                  <a:pt x="9" y="134"/>
                  <a:pt x="8" y="134"/>
                  <a:pt x="8" y="135"/>
                </a:cubicBezTo>
                <a:lnTo>
                  <a:pt x="8" y="144"/>
                </a:lnTo>
                <a:lnTo>
                  <a:pt x="8" y="144"/>
                </a:lnTo>
                <a:cubicBezTo>
                  <a:pt x="8" y="145"/>
                  <a:pt x="9" y="145"/>
                  <a:pt x="9" y="145"/>
                </a:cubicBezTo>
                <a:lnTo>
                  <a:pt x="80" y="145"/>
                </a:lnTo>
                <a:lnTo>
                  <a:pt x="80" y="145"/>
                </a:lnTo>
                <a:cubicBezTo>
                  <a:pt x="81" y="141"/>
                  <a:pt x="81" y="137"/>
                  <a:pt x="82" y="134"/>
                </a:cubicBezTo>
                <a:lnTo>
                  <a:pt x="9" y="134"/>
                </a:lnTo>
                <a:close/>
                <a:moveTo>
                  <a:pt x="96" y="122"/>
                </a:moveTo>
                <a:lnTo>
                  <a:pt x="9" y="122"/>
                </a:lnTo>
                <a:lnTo>
                  <a:pt x="9" y="122"/>
                </a:lnTo>
                <a:cubicBezTo>
                  <a:pt x="4" y="122"/>
                  <a:pt x="0" y="118"/>
                  <a:pt x="0" y="112"/>
                </a:cubicBezTo>
                <a:lnTo>
                  <a:pt x="0" y="103"/>
                </a:lnTo>
                <a:lnTo>
                  <a:pt x="0" y="103"/>
                </a:lnTo>
                <a:cubicBezTo>
                  <a:pt x="0" y="98"/>
                  <a:pt x="4" y="94"/>
                  <a:pt x="9" y="94"/>
                </a:cubicBezTo>
                <a:lnTo>
                  <a:pt x="126" y="94"/>
                </a:lnTo>
                <a:lnTo>
                  <a:pt x="114" y="102"/>
                </a:lnTo>
                <a:lnTo>
                  <a:pt x="114" y="102"/>
                </a:lnTo>
                <a:cubicBezTo>
                  <a:pt x="107" y="106"/>
                  <a:pt x="101" y="112"/>
                  <a:pt x="97" y="120"/>
                </a:cubicBezTo>
                <a:lnTo>
                  <a:pt x="96" y="122"/>
                </a:lnTo>
                <a:close/>
                <a:moveTo>
                  <a:pt x="9" y="102"/>
                </a:moveTo>
                <a:lnTo>
                  <a:pt x="9" y="102"/>
                </a:lnTo>
                <a:cubicBezTo>
                  <a:pt x="9" y="102"/>
                  <a:pt x="8" y="102"/>
                  <a:pt x="8" y="103"/>
                </a:cubicBezTo>
                <a:lnTo>
                  <a:pt x="8" y="112"/>
                </a:lnTo>
                <a:lnTo>
                  <a:pt x="8" y="112"/>
                </a:lnTo>
                <a:cubicBezTo>
                  <a:pt x="8" y="113"/>
                  <a:pt x="9" y="114"/>
                  <a:pt x="9" y="114"/>
                </a:cubicBezTo>
                <a:lnTo>
                  <a:pt x="91" y="114"/>
                </a:lnTo>
                <a:lnTo>
                  <a:pt x="91" y="114"/>
                </a:lnTo>
                <a:cubicBezTo>
                  <a:pt x="94" y="109"/>
                  <a:pt x="97" y="105"/>
                  <a:pt x="100" y="102"/>
                </a:cubicBezTo>
                <a:lnTo>
                  <a:pt x="9" y="102"/>
                </a:lnTo>
                <a:close/>
                <a:moveTo>
                  <a:pt x="127" y="139"/>
                </a:moveTo>
                <a:lnTo>
                  <a:pt x="127" y="139"/>
                </a:lnTo>
                <a:cubicBezTo>
                  <a:pt x="128" y="137"/>
                  <a:pt x="129" y="134"/>
                  <a:pt x="131" y="132"/>
                </a:cubicBezTo>
                <a:lnTo>
                  <a:pt x="131" y="132"/>
                </a:lnTo>
                <a:cubicBezTo>
                  <a:pt x="133" y="130"/>
                  <a:pt x="135" y="129"/>
                  <a:pt x="137" y="127"/>
                </a:cubicBezTo>
                <a:lnTo>
                  <a:pt x="137" y="127"/>
                </a:lnTo>
                <a:cubicBezTo>
                  <a:pt x="139" y="126"/>
                  <a:pt x="141" y="125"/>
                  <a:pt x="144" y="124"/>
                </a:cubicBezTo>
                <a:lnTo>
                  <a:pt x="144" y="124"/>
                </a:lnTo>
                <a:cubicBezTo>
                  <a:pt x="146" y="123"/>
                  <a:pt x="149" y="123"/>
                  <a:pt x="152" y="123"/>
                </a:cubicBezTo>
                <a:lnTo>
                  <a:pt x="152" y="123"/>
                </a:lnTo>
                <a:cubicBezTo>
                  <a:pt x="155" y="123"/>
                  <a:pt x="158" y="123"/>
                  <a:pt x="161" y="124"/>
                </a:cubicBezTo>
                <a:lnTo>
                  <a:pt x="161" y="124"/>
                </a:lnTo>
                <a:cubicBezTo>
                  <a:pt x="164" y="125"/>
                  <a:pt x="167" y="127"/>
                  <a:pt x="170" y="129"/>
                </a:cubicBezTo>
                <a:lnTo>
                  <a:pt x="164" y="138"/>
                </a:lnTo>
                <a:lnTo>
                  <a:pt x="164" y="138"/>
                </a:lnTo>
                <a:cubicBezTo>
                  <a:pt x="162" y="137"/>
                  <a:pt x="161" y="135"/>
                  <a:pt x="158" y="135"/>
                </a:cubicBezTo>
                <a:lnTo>
                  <a:pt x="158" y="135"/>
                </a:lnTo>
                <a:cubicBezTo>
                  <a:pt x="156" y="134"/>
                  <a:pt x="154" y="133"/>
                  <a:pt x="152" y="133"/>
                </a:cubicBezTo>
                <a:lnTo>
                  <a:pt x="152" y="133"/>
                </a:lnTo>
                <a:cubicBezTo>
                  <a:pt x="149" y="133"/>
                  <a:pt x="147" y="134"/>
                  <a:pt x="145" y="135"/>
                </a:cubicBezTo>
                <a:lnTo>
                  <a:pt x="145" y="135"/>
                </a:lnTo>
                <a:cubicBezTo>
                  <a:pt x="143" y="135"/>
                  <a:pt x="141" y="137"/>
                  <a:pt x="139" y="139"/>
                </a:cubicBezTo>
                <a:lnTo>
                  <a:pt x="150" y="139"/>
                </a:lnTo>
                <a:lnTo>
                  <a:pt x="148" y="148"/>
                </a:lnTo>
                <a:lnTo>
                  <a:pt x="135" y="148"/>
                </a:lnTo>
                <a:lnTo>
                  <a:pt x="135" y="148"/>
                </a:lnTo>
                <a:cubicBezTo>
                  <a:pt x="135" y="149"/>
                  <a:pt x="135" y="149"/>
                  <a:pt x="135" y="149"/>
                </a:cubicBezTo>
                <a:lnTo>
                  <a:pt x="135" y="151"/>
                </a:lnTo>
                <a:lnTo>
                  <a:pt x="135" y="151"/>
                </a:lnTo>
                <a:cubicBezTo>
                  <a:pt x="135" y="151"/>
                  <a:pt x="135" y="151"/>
                  <a:pt x="135" y="152"/>
                </a:cubicBezTo>
                <a:lnTo>
                  <a:pt x="147" y="152"/>
                </a:lnTo>
                <a:lnTo>
                  <a:pt x="145" y="161"/>
                </a:lnTo>
                <a:lnTo>
                  <a:pt x="139" y="161"/>
                </a:lnTo>
                <a:lnTo>
                  <a:pt x="139" y="161"/>
                </a:lnTo>
                <a:cubicBezTo>
                  <a:pt x="141" y="163"/>
                  <a:pt x="143" y="164"/>
                  <a:pt x="145" y="165"/>
                </a:cubicBezTo>
                <a:lnTo>
                  <a:pt x="145" y="165"/>
                </a:lnTo>
                <a:cubicBezTo>
                  <a:pt x="147" y="166"/>
                  <a:pt x="149" y="167"/>
                  <a:pt x="152" y="167"/>
                </a:cubicBezTo>
                <a:lnTo>
                  <a:pt x="152" y="167"/>
                </a:lnTo>
                <a:cubicBezTo>
                  <a:pt x="154" y="167"/>
                  <a:pt x="156" y="166"/>
                  <a:pt x="158" y="165"/>
                </a:cubicBezTo>
                <a:lnTo>
                  <a:pt x="158" y="165"/>
                </a:lnTo>
                <a:cubicBezTo>
                  <a:pt x="161" y="164"/>
                  <a:pt x="162" y="163"/>
                  <a:pt x="164" y="161"/>
                </a:cubicBezTo>
                <a:lnTo>
                  <a:pt x="170" y="171"/>
                </a:lnTo>
                <a:lnTo>
                  <a:pt x="170" y="171"/>
                </a:lnTo>
                <a:cubicBezTo>
                  <a:pt x="167" y="173"/>
                  <a:pt x="164" y="174"/>
                  <a:pt x="161" y="175"/>
                </a:cubicBezTo>
                <a:lnTo>
                  <a:pt x="161" y="175"/>
                </a:lnTo>
                <a:cubicBezTo>
                  <a:pt x="158" y="177"/>
                  <a:pt x="155" y="177"/>
                  <a:pt x="152" y="177"/>
                </a:cubicBezTo>
                <a:lnTo>
                  <a:pt x="152" y="177"/>
                </a:lnTo>
                <a:cubicBezTo>
                  <a:pt x="149" y="177"/>
                  <a:pt x="147" y="177"/>
                  <a:pt x="144" y="176"/>
                </a:cubicBezTo>
                <a:lnTo>
                  <a:pt x="144" y="176"/>
                </a:lnTo>
                <a:cubicBezTo>
                  <a:pt x="139" y="174"/>
                  <a:pt x="135" y="171"/>
                  <a:pt x="131" y="167"/>
                </a:cubicBezTo>
                <a:lnTo>
                  <a:pt x="131" y="167"/>
                </a:lnTo>
                <a:cubicBezTo>
                  <a:pt x="130" y="166"/>
                  <a:pt x="128" y="163"/>
                  <a:pt x="127" y="161"/>
                </a:cubicBezTo>
                <a:lnTo>
                  <a:pt x="115" y="161"/>
                </a:lnTo>
                <a:lnTo>
                  <a:pt x="117" y="152"/>
                </a:lnTo>
                <a:lnTo>
                  <a:pt x="125" y="152"/>
                </a:lnTo>
                <a:lnTo>
                  <a:pt x="125" y="152"/>
                </a:lnTo>
                <a:cubicBezTo>
                  <a:pt x="125" y="151"/>
                  <a:pt x="125" y="151"/>
                  <a:pt x="125" y="151"/>
                </a:cubicBezTo>
                <a:lnTo>
                  <a:pt x="125" y="148"/>
                </a:lnTo>
                <a:lnTo>
                  <a:pt x="118" y="148"/>
                </a:lnTo>
                <a:lnTo>
                  <a:pt x="120" y="139"/>
                </a:lnTo>
                <a:lnTo>
                  <a:pt x="127" y="139"/>
                </a:lnTo>
                <a:close/>
                <a:moveTo>
                  <a:pt x="146" y="216"/>
                </a:moveTo>
                <a:lnTo>
                  <a:pt x="146" y="216"/>
                </a:lnTo>
                <a:cubicBezTo>
                  <a:pt x="87" y="216"/>
                  <a:pt x="58" y="145"/>
                  <a:pt x="99" y="103"/>
                </a:cubicBezTo>
                <a:lnTo>
                  <a:pt x="99" y="103"/>
                </a:lnTo>
                <a:cubicBezTo>
                  <a:pt x="141" y="61"/>
                  <a:pt x="213" y="91"/>
                  <a:pt x="213" y="150"/>
                </a:cubicBezTo>
                <a:lnTo>
                  <a:pt x="213" y="150"/>
                </a:lnTo>
                <a:cubicBezTo>
                  <a:pt x="213" y="186"/>
                  <a:pt x="183" y="216"/>
                  <a:pt x="146" y="216"/>
                </a:cubicBezTo>
                <a:close/>
                <a:moveTo>
                  <a:pt x="146" y="92"/>
                </a:moveTo>
                <a:lnTo>
                  <a:pt x="146" y="92"/>
                </a:lnTo>
                <a:cubicBezTo>
                  <a:pt x="94" y="92"/>
                  <a:pt x="69" y="154"/>
                  <a:pt x="105" y="191"/>
                </a:cubicBezTo>
                <a:lnTo>
                  <a:pt x="105" y="191"/>
                </a:lnTo>
                <a:cubicBezTo>
                  <a:pt x="142" y="228"/>
                  <a:pt x="205" y="201"/>
                  <a:pt x="205" y="150"/>
                </a:cubicBezTo>
                <a:lnTo>
                  <a:pt x="205" y="150"/>
                </a:lnTo>
                <a:cubicBezTo>
                  <a:pt x="204" y="118"/>
                  <a:pt x="178" y="92"/>
                  <a:pt x="146" y="9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88971" y="1423414"/>
            <a:ext cx="223753" cy="242399"/>
          </a:xfrm>
          <a:custGeom>
            <a:avLst/>
            <a:gdLst>
              <a:gd name="T0" fmla="*/ 0 w 213"/>
              <a:gd name="T1" fmla="*/ 81 h 229"/>
              <a:gd name="T2" fmla="*/ 122 w 213"/>
              <a:gd name="T3" fmla="*/ 62 h 229"/>
              <a:gd name="T4" fmla="*/ 132 w 213"/>
              <a:gd name="T5" fmla="*/ 81 h 229"/>
              <a:gd name="T6" fmla="*/ 8 w 213"/>
              <a:gd name="T7" fmla="*/ 71 h 229"/>
              <a:gd name="T8" fmla="*/ 122 w 213"/>
              <a:gd name="T9" fmla="*/ 82 h 229"/>
              <a:gd name="T10" fmla="*/ 123 w 213"/>
              <a:gd name="T11" fmla="*/ 71 h 229"/>
              <a:gd name="T12" fmla="*/ 9 w 213"/>
              <a:gd name="T13" fmla="*/ 59 h 229"/>
              <a:gd name="T14" fmla="*/ 0 w 213"/>
              <a:gd name="T15" fmla="*/ 40 h 229"/>
              <a:gd name="T16" fmla="*/ 132 w 213"/>
              <a:gd name="T17" fmla="*/ 40 h 229"/>
              <a:gd name="T18" fmla="*/ 9 w 213"/>
              <a:gd name="T19" fmla="*/ 39 h 229"/>
              <a:gd name="T20" fmla="*/ 8 w 213"/>
              <a:gd name="T21" fmla="*/ 50 h 229"/>
              <a:gd name="T22" fmla="*/ 123 w 213"/>
              <a:gd name="T23" fmla="*/ 50 h 229"/>
              <a:gd name="T24" fmla="*/ 9 w 213"/>
              <a:gd name="T25" fmla="*/ 39 h 229"/>
              <a:gd name="T26" fmla="*/ 0 w 213"/>
              <a:gd name="T27" fmla="*/ 18 h 229"/>
              <a:gd name="T28" fmla="*/ 122 w 213"/>
              <a:gd name="T29" fmla="*/ 0 h 229"/>
              <a:gd name="T30" fmla="*/ 132 w 213"/>
              <a:gd name="T31" fmla="*/ 18 h 229"/>
              <a:gd name="T32" fmla="*/ 8 w 213"/>
              <a:gd name="T33" fmla="*/ 9 h 229"/>
              <a:gd name="T34" fmla="*/ 122 w 213"/>
              <a:gd name="T35" fmla="*/ 19 h 229"/>
              <a:gd name="T36" fmla="*/ 123 w 213"/>
              <a:gd name="T37" fmla="*/ 9 h 229"/>
              <a:gd name="T38" fmla="*/ 145 w 213"/>
              <a:gd name="T39" fmla="*/ 216 h 229"/>
              <a:gd name="T40" fmla="*/ 212 w 213"/>
              <a:gd name="T41" fmla="*/ 150 h 229"/>
              <a:gd name="T42" fmla="*/ 105 w 213"/>
              <a:gd name="T43" fmla="*/ 191 h 229"/>
              <a:gd name="T44" fmla="*/ 145 w 213"/>
              <a:gd name="T45" fmla="*/ 92 h 229"/>
              <a:gd name="T46" fmla="*/ 0 w 213"/>
              <a:gd name="T47" fmla="*/ 207 h 229"/>
              <a:gd name="T48" fmla="*/ 102 w 213"/>
              <a:gd name="T49" fmla="*/ 188 h 229"/>
              <a:gd name="T50" fmla="*/ 133 w 213"/>
              <a:gd name="T51" fmla="*/ 207 h 229"/>
              <a:gd name="T52" fmla="*/ 9 w 213"/>
              <a:gd name="T53" fmla="*/ 197 h 229"/>
              <a:gd name="T54" fmla="*/ 8 w 213"/>
              <a:gd name="T55" fmla="*/ 207 h 229"/>
              <a:gd name="T56" fmla="*/ 99 w 213"/>
              <a:gd name="T57" fmla="*/ 197 h 229"/>
              <a:gd name="T58" fmla="*/ 9 w 213"/>
              <a:gd name="T59" fmla="*/ 185 h 229"/>
              <a:gd name="T60" fmla="*/ 9 w 213"/>
              <a:gd name="T61" fmla="*/ 157 h 229"/>
              <a:gd name="T62" fmla="*/ 96 w 213"/>
              <a:gd name="T63" fmla="*/ 178 h 229"/>
              <a:gd name="T64" fmla="*/ 8 w 213"/>
              <a:gd name="T65" fmla="*/ 166 h 229"/>
              <a:gd name="T66" fmla="*/ 85 w 213"/>
              <a:gd name="T67" fmla="*/ 176 h 229"/>
              <a:gd name="T68" fmla="*/ 88 w 213"/>
              <a:gd name="T69" fmla="*/ 153 h 229"/>
              <a:gd name="T70" fmla="*/ 0 w 213"/>
              <a:gd name="T71" fmla="*/ 135 h 229"/>
              <a:gd name="T72" fmla="*/ 91 w 213"/>
              <a:gd name="T73" fmla="*/ 131 h 229"/>
              <a:gd name="T74" fmla="*/ 9 w 213"/>
              <a:gd name="T75" fmla="*/ 134 h 229"/>
              <a:gd name="T76" fmla="*/ 8 w 213"/>
              <a:gd name="T77" fmla="*/ 144 h 229"/>
              <a:gd name="T78" fmla="*/ 81 w 213"/>
              <a:gd name="T79" fmla="*/ 134 h 229"/>
              <a:gd name="T80" fmla="*/ 9 w 213"/>
              <a:gd name="T81" fmla="*/ 122 h 229"/>
              <a:gd name="T82" fmla="*/ 9 w 213"/>
              <a:gd name="T83" fmla="*/ 94 h 229"/>
              <a:gd name="T84" fmla="*/ 96 w 213"/>
              <a:gd name="T85" fmla="*/ 120 h 229"/>
              <a:gd name="T86" fmla="*/ 8 w 213"/>
              <a:gd name="T87" fmla="*/ 103 h 229"/>
              <a:gd name="T88" fmla="*/ 90 w 213"/>
              <a:gd name="T89" fmla="*/ 114 h 229"/>
              <a:gd name="T90" fmla="*/ 150 w 213"/>
              <a:gd name="T91" fmla="*/ 128 h 229"/>
              <a:gd name="T92" fmla="*/ 139 w 213"/>
              <a:gd name="T93" fmla="*/ 139 h 229"/>
              <a:gd name="T94" fmla="*/ 137 w 213"/>
              <a:gd name="T95" fmla="*/ 141 h 229"/>
              <a:gd name="T96" fmla="*/ 156 w 213"/>
              <a:gd name="T97" fmla="*/ 145 h 229"/>
              <a:gd name="T98" fmla="*/ 163 w 213"/>
              <a:gd name="T99" fmla="*/ 152 h 229"/>
              <a:gd name="T100" fmla="*/ 160 w 213"/>
              <a:gd name="T101" fmla="*/ 166 h 229"/>
              <a:gd name="T102" fmla="*/ 151 w 213"/>
              <a:gd name="T103" fmla="*/ 170 h 229"/>
              <a:gd name="T104" fmla="*/ 141 w 213"/>
              <a:gd name="T105" fmla="*/ 170 h 229"/>
              <a:gd name="T106" fmla="*/ 151 w 213"/>
              <a:gd name="T107" fmla="*/ 159 h 229"/>
              <a:gd name="T108" fmla="*/ 153 w 213"/>
              <a:gd name="T109" fmla="*/ 157 h 229"/>
              <a:gd name="T110" fmla="*/ 139 w 213"/>
              <a:gd name="T111" fmla="*/ 155 h 229"/>
              <a:gd name="T112" fmla="*/ 130 w 213"/>
              <a:gd name="T113" fmla="*/ 151 h 229"/>
              <a:gd name="T114" fmla="*/ 126 w 213"/>
              <a:gd name="T115" fmla="*/ 141 h 229"/>
              <a:gd name="T116" fmla="*/ 130 w 213"/>
              <a:gd name="T117" fmla="*/ 132 h 229"/>
              <a:gd name="T118" fmla="*/ 139 w 213"/>
              <a:gd name="T119" fmla="*/ 128 h 229"/>
              <a:gd name="T120" fmla="*/ 150 w 213"/>
              <a:gd name="T121" fmla="*/ 128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13" h="229">
                <a:moveTo>
                  <a:pt x="122" y="90"/>
                </a:moveTo>
                <a:lnTo>
                  <a:pt x="9" y="90"/>
                </a:lnTo>
                <a:lnTo>
                  <a:pt x="9" y="90"/>
                </a:lnTo>
                <a:cubicBezTo>
                  <a:pt x="4" y="90"/>
                  <a:pt x="0" y="86"/>
                  <a:pt x="0" y="81"/>
                </a:cubicBezTo>
                <a:lnTo>
                  <a:pt x="0" y="71"/>
                </a:lnTo>
                <a:lnTo>
                  <a:pt x="0" y="71"/>
                </a:lnTo>
                <a:cubicBezTo>
                  <a:pt x="0" y="66"/>
                  <a:pt x="4" y="62"/>
                  <a:pt x="9" y="62"/>
                </a:cubicBezTo>
                <a:lnTo>
                  <a:pt x="122" y="62"/>
                </a:lnTo>
                <a:lnTo>
                  <a:pt x="122" y="62"/>
                </a:lnTo>
                <a:cubicBezTo>
                  <a:pt x="128" y="62"/>
                  <a:pt x="132" y="66"/>
                  <a:pt x="132" y="71"/>
                </a:cubicBezTo>
                <a:lnTo>
                  <a:pt x="132" y="81"/>
                </a:lnTo>
                <a:lnTo>
                  <a:pt x="132" y="81"/>
                </a:lnTo>
                <a:cubicBezTo>
                  <a:pt x="132" y="86"/>
                  <a:pt x="128" y="90"/>
                  <a:pt x="122" y="90"/>
                </a:cubicBezTo>
                <a:close/>
                <a:moveTo>
                  <a:pt x="9" y="71"/>
                </a:moveTo>
                <a:lnTo>
                  <a:pt x="9" y="71"/>
                </a:lnTo>
                <a:lnTo>
                  <a:pt x="8" y="71"/>
                </a:lnTo>
                <a:lnTo>
                  <a:pt x="8" y="81"/>
                </a:lnTo>
                <a:lnTo>
                  <a:pt x="8" y="81"/>
                </a:lnTo>
                <a:cubicBezTo>
                  <a:pt x="8" y="82"/>
                  <a:pt x="9" y="82"/>
                  <a:pt x="9" y="82"/>
                </a:cubicBezTo>
                <a:lnTo>
                  <a:pt x="122" y="82"/>
                </a:lnTo>
                <a:lnTo>
                  <a:pt x="122" y="82"/>
                </a:lnTo>
                <a:cubicBezTo>
                  <a:pt x="123" y="82"/>
                  <a:pt x="123" y="82"/>
                  <a:pt x="123" y="81"/>
                </a:cubicBezTo>
                <a:lnTo>
                  <a:pt x="123" y="71"/>
                </a:lnTo>
                <a:lnTo>
                  <a:pt x="123" y="71"/>
                </a:lnTo>
                <a:cubicBezTo>
                  <a:pt x="123" y="71"/>
                  <a:pt x="123" y="71"/>
                  <a:pt x="122" y="71"/>
                </a:cubicBezTo>
                <a:lnTo>
                  <a:pt x="9" y="71"/>
                </a:lnTo>
                <a:close/>
                <a:moveTo>
                  <a:pt x="122" y="59"/>
                </a:moveTo>
                <a:lnTo>
                  <a:pt x="9" y="59"/>
                </a:lnTo>
                <a:lnTo>
                  <a:pt x="9" y="59"/>
                </a:lnTo>
                <a:cubicBezTo>
                  <a:pt x="4" y="59"/>
                  <a:pt x="0" y="55"/>
                  <a:pt x="0" y="50"/>
                </a:cubicBezTo>
                <a:lnTo>
                  <a:pt x="0" y="40"/>
                </a:lnTo>
                <a:lnTo>
                  <a:pt x="0" y="40"/>
                </a:lnTo>
                <a:cubicBezTo>
                  <a:pt x="0" y="35"/>
                  <a:pt x="4" y="31"/>
                  <a:pt x="9" y="31"/>
                </a:cubicBezTo>
                <a:lnTo>
                  <a:pt x="122" y="31"/>
                </a:lnTo>
                <a:lnTo>
                  <a:pt x="122" y="31"/>
                </a:lnTo>
                <a:cubicBezTo>
                  <a:pt x="128" y="31"/>
                  <a:pt x="132" y="35"/>
                  <a:pt x="132" y="40"/>
                </a:cubicBezTo>
                <a:lnTo>
                  <a:pt x="132" y="50"/>
                </a:lnTo>
                <a:lnTo>
                  <a:pt x="132" y="50"/>
                </a:lnTo>
                <a:cubicBezTo>
                  <a:pt x="132" y="55"/>
                  <a:pt x="128" y="59"/>
                  <a:pt x="122" y="59"/>
                </a:cubicBezTo>
                <a:close/>
                <a:moveTo>
                  <a:pt x="9" y="39"/>
                </a:moveTo>
                <a:lnTo>
                  <a:pt x="9" y="39"/>
                </a:lnTo>
                <a:lnTo>
                  <a:pt x="8" y="40"/>
                </a:lnTo>
                <a:lnTo>
                  <a:pt x="8" y="50"/>
                </a:lnTo>
                <a:lnTo>
                  <a:pt x="8" y="50"/>
                </a:lnTo>
                <a:lnTo>
                  <a:pt x="9" y="50"/>
                </a:lnTo>
                <a:lnTo>
                  <a:pt x="122" y="50"/>
                </a:lnTo>
                <a:lnTo>
                  <a:pt x="122" y="50"/>
                </a:lnTo>
                <a:cubicBezTo>
                  <a:pt x="123" y="50"/>
                  <a:pt x="123" y="50"/>
                  <a:pt x="123" y="50"/>
                </a:cubicBezTo>
                <a:lnTo>
                  <a:pt x="123" y="40"/>
                </a:lnTo>
                <a:lnTo>
                  <a:pt x="123" y="40"/>
                </a:lnTo>
                <a:cubicBezTo>
                  <a:pt x="123" y="40"/>
                  <a:pt x="123" y="39"/>
                  <a:pt x="122" y="39"/>
                </a:cubicBezTo>
                <a:lnTo>
                  <a:pt x="9" y="39"/>
                </a:lnTo>
                <a:close/>
                <a:moveTo>
                  <a:pt x="122" y="27"/>
                </a:moveTo>
                <a:lnTo>
                  <a:pt x="9" y="27"/>
                </a:lnTo>
                <a:lnTo>
                  <a:pt x="9" y="27"/>
                </a:lnTo>
                <a:cubicBezTo>
                  <a:pt x="4" y="27"/>
                  <a:pt x="0" y="23"/>
                  <a:pt x="0" y="18"/>
                </a:cubicBezTo>
                <a:lnTo>
                  <a:pt x="0" y="9"/>
                </a:lnTo>
                <a:lnTo>
                  <a:pt x="0" y="9"/>
                </a:lnTo>
                <a:cubicBezTo>
                  <a:pt x="0" y="3"/>
                  <a:pt x="4" y="0"/>
                  <a:pt x="9" y="0"/>
                </a:cubicBezTo>
                <a:lnTo>
                  <a:pt x="122" y="0"/>
                </a:lnTo>
                <a:lnTo>
                  <a:pt x="122" y="0"/>
                </a:lnTo>
                <a:cubicBezTo>
                  <a:pt x="128" y="0"/>
                  <a:pt x="132" y="3"/>
                  <a:pt x="132" y="9"/>
                </a:cubicBezTo>
                <a:lnTo>
                  <a:pt x="132" y="18"/>
                </a:lnTo>
                <a:lnTo>
                  <a:pt x="132" y="18"/>
                </a:lnTo>
                <a:cubicBezTo>
                  <a:pt x="132" y="23"/>
                  <a:pt x="128" y="27"/>
                  <a:pt x="122" y="27"/>
                </a:cubicBezTo>
                <a:close/>
                <a:moveTo>
                  <a:pt x="9" y="8"/>
                </a:moveTo>
                <a:lnTo>
                  <a:pt x="9" y="8"/>
                </a:lnTo>
                <a:cubicBezTo>
                  <a:pt x="9" y="8"/>
                  <a:pt x="8" y="8"/>
                  <a:pt x="8" y="9"/>
                </a:cubicBezTo>
                <a:lnTo>
                  <a:pt x="8" y="18"/>
                </a:lnTo>
                <a:lnTo>
                  <a:pt x="8" y="18"/>
                </a:lnTo>
                <a:cubicBezTo>
                  <a:pt x="8" y="19"/>
                  <a:pt x="9" y="19"/>
                  <a:pt x="9" y="19"/>
                </a:cubicBezTo>
                <a:lnTo>
                  <a:pt x="122" y="19"/>
                </a:lnTo>
                <a:lnTo>
                  <a:pt x="122" y="19"/>
                </a:lnTo>
                <a:cubicBezTo>
                  <a:pt x="123" y="19"/>
                  <a:pt x="123" y="19"/>
                  <a:pt x="123" y="18"/>
                </a:cubicBezTo>
                <a:lnTo>
                  <a:pt x="123" y="9"/>
                </a:lnTo>
                <a:lnTo>
                  <a:pt x="123" y="9"/>
                </a:lnTo>
                <a:cubicBezTo>
                  <a:pt x="123" y="8"/>
                  <a:pt x="123" y="8"/>
                  <a:pt x="122" y="8"/>
                </a:cubicBezTo>
                <a:lnTo>
                  <a:pt x="9" y="8"/>
                </a:lnTo>
                <a:close/>
                <a:moveTo>
                  <a:pt x="145" y="216"/>
                </a:moveTo>
                <a:lnTo>
                  <a:pt x="145" y="216"/>
                </a:lnTo>
                <a:cubicBezTo>
                  <a:pt x="87" y="216"/>
                  <a:pt x="57" y="145"/>
                  <a:pt x="99" y="103"/>
                </a:cubicBezTo>
                <a:lnTo>
                  <a:pt x="99" y="103"/>
                </a:lnTo>
                <a:cubicBezTo>
                  <a:pt x="140" y="61"/>
                  <a:pt x="212" y="91"/>
                  <a:pt x="212" y="150"/>
                </a:cubicBezTo>
                <a:lnTo>
                  <a:pt x="212" y="150"/>
                </a:lnTo>
                <a:cubicBezTo>
                  <a:pt x="211" y="186"/>
                  <a:pt x="182" y="216"/>
                  <a:pt x="145" y="216"/>
                </a:cubicBezTo>
                <a:close/>
                <a:moveTo>
                  <a:pt x="145" y="92"/>
                </a:moveTo>
                <a:lnTo>
                  <a:pt x="145" y="92"/>
                </a:lnTo>
                <a:cubicBezTo>
                  <a:pt x="94" y="92"/>
                  <a:pt x="68" y="154"/>
                  <a:pt x="105" y="191"/>
                </a:cubicBezTo>
                <a:lnTo>
                  <a:pt x="105" y="191"/>
                </a:lnTo>
                <a:cubicBezTo>
                  <a:pt x="141" y="228"/>
                  <a:pt x="203" y="201"/>
                  <a:pt x="203" y="150"/>
                </a:cubicBezTo>
                <a:lnTo>
                  <a:pt x="203" y="150"/>
                </a:lnTo>
                <a:cubicBezTo>
                  <a:pt x="203" y="118"/>
                  <a:pt x="177" y="92"/>
                  <a:pt x="145" y="92"/>
                </a:cubicBezTo>
                <a:close/>
                <a:moveTo>
                  <a:pt x="122" y="216"/>
                </a:moveTo>
                <a:lnTo>
                  <a:pt x="9" y="216"/>
                </a:lnTo>
                <a:lnTo>
                  <a:pt x="9" y="216"/>
                </a:lnTo>
                <a:cubicBezTo>
                  <a:pt x="4" y="216"/>
                  <a:pt x="0" y="212"/>
                  <a:pt x="0" y="207"/>
                </a:cubicBezTo>
                <a:lnTo>
                  <a:pt x="0" y="197"/>
                </a:lnTo>
                <a:lnTo>
                  <a:pt x="0" y="197"/>
                </a:lnTo>
                <a:cubicBezTo>
                  <a:pt x="0" y="192"/>
                  <a:pt x="4" y="188"/>
                  <a:pt x="9" y="188"/>
                </a:cubicBezTo>
                <a:lnTo>
                  <a:pt x="102" y="188"/>
                </a:lnTo>
                <a:lnTo>
                  <a:pt x="104" y="190"/>
                </a:lnTo>
                <a:lnTo>
                  <a:pt x="104" y="190"/>
                </a:lnTo>
                <a:cubicBezTo>
                  <a:pt x="111" y="197"/>
                  <a:pt x="119" y="202"/>
                  <a:pt x="128" y="205"/>
                </a:cubicBezTo>
                <a:lnTo>
                  <a:pt x="133" y="207"/>
                </a:lnTo>
                <a:lnTo>
                  <a:pt x="131" y="211"/>
                </a:lnTo>
                <a:lnTo>
                  <a:pt x="131" y="211"/>
                </a:lnTo>
                <a:cubicBezTo>
                  <a:pt x="129" y="214"/>
                  <a:pt x="126" y="216"/>
                  <a:pt x="122" y="216"/>
                </a:cubicBezTo>
                <a:close/>
                <a:moveTo>
                  <a:pt x="9" y="197"/>
                </a:moveTo>
                <a:lnTo>
                  <a:pt x="9" y="197"/>
                </a:lnTo>
                <a:lnTo>
                  <a:pt x="8" y="197"/>
                </a:lnTo>
                <a:lnTo>
                  <a:pt x="8" y="207"/>
                </a:lnTo>
                <a:lnTo>
                  <a:pt x="8" y="207"/>
                </a:lnTo>
                <a:lnTo>
                  <a:pt x="9" y="208"/>
                </a:lnTo>
                <a:lnTo>
                  <a:pt x="113" y="208"/>
                </a:lnTo>
                <a:lnTo>
                  <a:pt x="113" y="208"/>
                </a:lnTo>
                <a:cubicBezTo>
                  <a:pt x="108" y="205"/>
                  <a:pt x="103" y="201"/>
                  <a:pt x="99" y="197"/>
                </a:cubicBezTo>
                <a:lnTo>
                  <a:pt x="9" y="197"/>
                </a:lnTo>
                <a:close/>
                <a:moveTo>
                  <a:pt x="99" y="185"/>
                </a:moveTo>
                <a:lnTo>
                  <a:pt x="9" y="185"/>
                </a:lnTo>
                <a:lnTo>
                  <a:pt x="9" y="185"/>
                </a:lnTo>
                <a:cubicBezTo>
                  <a:pt x="4" y="185"/>
                  <a:pt x="0" y="181"/>
                  <a:pt x="0" y="176"/>
                </a:cubicBezTo>
                <a:lnTo>
                  <a:pt x="0" y="166"/>
                </a:lnTo>
                <a:lnTo>
                  <a:pt x="0" y="166"/>
                </a:lnTo>
                <a:cubicBezTo>
                  <a:pt x="0" y="161"/>
                  <a:pt x="4" y="157"/>
                  <a:pt x="9" y="157"/>
                </a:cubicBezTo>
                <a:lnTo>
                  <a:pt x="88" y="157"/>
                </a:lnTo>
                <a:lnTo>
                  <a:pt x="89" y="160"/>
                </a:lnTo>
                <a:lnTo>
                  <a:pt x="89" y="160"/>
                </a:lnTo>
                <a:cubicBezTo>
                  <a:pt x="90" y="167"/>
                  <a:pt x="92" y="173"/>
                  <a:pt x="96" y="178"/>
                </a:cubicBezTo>
                <a:lnTo>
                  <a:pt x="99" y="185"/>
                </a:lnTo>
                <a:close/>
                <a:moveTo>
                  <a:pt x="9" y="165"/>
                </a:moveTo>
                <a:lnTo>
                  <a:pt x="9" y="165"/>
                </a:lnTo>
                <a:lnTo>
                  <a:pt x="8" y="166"/>
                </a:lnTo>
                <a:lnTo>
                  <a:pt x="8" y="176"/>
                </a:lnTo>
                <a:lnTo>
                  <a:pt x="8" y="176"/>
                </a:lnTo>
                <a:lnTo>
                  <a:pt x="9" y="176"/>
                </a:lnTo>
                <a:lnTo>
                  <a:pt x="85" y="176"/>
                </a:lnTo>
                <a:lnTo>
                  <a:pt x="85" y="176"/>
                </a:lnTo>
                <a:cubicBezTo>
                  <a:pt x="84" y="173"/>
                  <a:pt x="82" y="169"/>
                  <a:pt x="81" y="165"/>
                </a:cubicBezTo>
                <a:lnTo>
                  <a:pt x="9" y="165"/>
                </a:lnTo>
                <a:close/>
                <a:moveTo>
                  <a:pt x="88" y="153"/>
                </a:moveTo>
                <a:lnTo>
                  <a:pt x="9" y="153"/>
                </a:lnTo>
                <a:lnTo>
                  <a:pt x="9" y="153"/>
                </a:lnTo>
                <a:cubicBezTo>
                  <a:pt x="4" y="153"/>
                  <a:pt x="0" y="149"/>
                  <a:pt x="0" y="144"/>
                </a:cubicBezTo>
                <a:lnTo>
                  <a:pt x="0" y="135"/>
                </a:lnTo>
                <a:lnTo>
                  <a:pt x="0" y="135"/>
                </a:lnTo>
                <a:cubicBezTo>
                  <a:pt x="0" y="129"/>
                  <a:pt x="4" y="125"/>
                  <a:pt x="9" y="125"/>
                </a:cubicBezTo>
                <a:lnTo>
                  <a:pt x="93" y="125"/>
                </a:lnTo>
                <a:lnTo>
                  <a:pt x="91" y="131"/>
                </a:lnTo>
                <a:lnTo>
                  <a:pt x="91" y="131"/>
                </a:lnTo>
                <a:cubicBezTo>
                  <a:pt x="89" y="137"/>
                  <a:pt x="88" y="143"/>
                  <a:pt x="88" y="149"/>
                </a:cubicBezTo>
                <a:lnTo>
                  <a:pt x="88" y="153"/>
                </a:lnTo>
                <a:close/>
                <a:moveTo>
                  <a:pt x="9" y="134"/>
                </a:moveTo>
                <a:lnTo>
                  <a:pt x="9" y="134"/>
                </a:lnTo>
                <a:cubicBezTo>
                  <a:pt x="9" y="134"/>
                  <a:pt x="8" y="134"/>
                  <a:pt x="8" y="135"/>
                </a:cubicBezTo>
                <a:lnTo>
                  <a:pt x="8" y="144"/>
                </a:lnTo>
                <a:lnTo>
                  <a:pt x="8" y="144"/>
                </a:lnTo>
                <a:cubicBezTo>
                  <a:pt x="8" y="145"/>
                  <a:pt x="9" y="145"/>
                  <a:pt x="9" y="145"/>
                </a:cubicBezTo>
                <a:lnTo>
                  <a:pt x="80" y="145"/>
                </a:lnTo>
                <a:lnTo>
                  <a:pt x="80" y="145"/>
                </a:lnTo>
                <a:cubicBezTo>
                  <a:pt x="80" y="141"/>
                  <a:pt x="81" y="137"/>
                  <a:pt x="81" y="134"/>
                </a:cubicBezTo>
                <a:lnTo>
                  <a:pt x="9" y="134"/>
                </a:lnTo>
                <a:close/>
                <a:moveTo>
                  <a:pt x="95" y="122"/>
                </a:moveTo>
                <a:lnTo>
                  <a:pt x="9" y="122"/>
                </a:lnTo>
                <a:lnTo>
                  <a:pt x="9" y="122"/>
                </a:lnTo>
                <a:cubicBezTo>
                  <a:pt x="4" y="122"/>
                  <a:pt x="0" y="118"/>
                  <a:pt x="0" y="112"/>
                </a:cubicBezTo>
                <a:lnTo>
                  <a:pt x="0" y="103"/>
                </a:lnTo>
                <a:lnTo>
                  <a:pt x="0" y="103"/>
                </a:lnTo>
                <a:cubicBezTo>
                  <a:pt x="0" y="98"/>
                  <a:pt x="4" y="94"/>
                  <a:pt x="9" y="94"/>
                </a:cubicBezTo>
                <a:lnTo>
                  <a:pt x="124" y="94"/>
                </a:lnTo>
                <a:lnTo>
                  <a:pt x="113" y="102"/>
                </a:lnTo>
                <a:lnTo>
                  <a:pt x="113" y="102"/>
                </a:lnTo>
                <a:cubicBezTo>
                  <a:pt x="107" y="106"/>
                  <a:pt x="101" y="112"/>
                  <a:pt x="96" y="120"/>
                </a:cubicBezTo>
                <a:lnTo>
                  <a:pt x="95" y="122"/>
                </a:lnTo>
                <a:close/>
                <a:moveTo>
                  <a:pt x="9" y="102"/>
                </a:moveTo>
                <a:lnTo>
                  <a:pt x="9" y="102"/>
                </a:lnTo>
                <a:cubicBezTo>
                  <a:pt x="9" y="102"/>
                  <a:pt x="8" y="102"/>
                  <a:pt x="8" y="103"/>
                </a:cubicBezTo>
                <a:lnTo>
                  <a:pt x="8" y="112"/>
                </a:lnTo>
                <a:lnTo>
                  <a:pt x="8" y="112"/>
                </a:lnTo>
                <a:cubicBezTo>
                  <a:pt x="8" y="113"/>
                  <a:pt x="9" y="114"/>
                  <a:pt x="9" y="114"/>
                </a:cubicBezTo>
                <a:lnTo>
                  <a:pt x="90" y="114"/>
                </a:lnTo>
                <a:lnTo>
                  <a:pt x="90" y="114"/>
                </a:lnTo>
                <a:cubicBezTo>
                  <a:pt x="93" y="109"/>
                  <a:pt x="96" y="105"/>
                  <a:pt x="100" y="102"/>
                </a:cubicBezTo>
                <a:lnTo>
                  <a:pt x="9" y="102"/>
                </a:lnTo>
                <a:close/>
                <a:moveTo>
                  <a:pt x="150" y="128"/>
                </a:moveTo>
                <a:lnTo>
                  <a:pt x="161" y="128"/>
                </a:lnTo>
                <a:lnTo>
                  <a:pt x="161" y="139"/>
                </a:lnTo>
                <a:lnTo>
                  <a:pt x="139" y="139"/>
                </a:lnTo>
                <a:lnTo>
                  <a:pt x="139" y="139"/>
                </a:lnTo>
                <a:cubicBezTo>
                  <a:pt x="139" y="139"/>
                  <a:pt x="138" y="139"/>
                  <a:pt x="138" y="140"/>
                </a:cubicBezTo>
                <a:lnTo>
                  <a:pt x="138" y="140"/>
                </a:lnTo>
                <a:cubicBezTo>
                  <a:pt x="137" y="140"/>
                  <a:pt x="137" y="141"/>
                  <a:pt x="137" y="141"/>
                </a:cubicBezTo>
                <a:lnTo>
                  <a:pt x="137" y="141"/>
                </a:lnTo>
                <a:cubicBezTo>
                  <a:pt x="137" y="143"/>
                  <a:pt x="138" y="144"/>
                  <a:pt x="139" y="144"/>
                </a:cubicBezTo>
                <a:lnTo>
                  <a:pt x="151" y="144"/>
                </a:lnTo>
                <a:lnTo>
                  <a:pt x="151" y="144"/>
                </a:lnTo>
                <a:cubicBezTo>
                  <a:pt x="152" y="144"/>
                  <a:pt x="154" y="144"/>
                  <a:pt x="156" y="145"/>
                </a:cubicBezTo>
                <a:lnTo>
                  <a:pt x="156" y="145"/>
                </a:lnTo>
                <a:cubicBezTo>
                  <a:pt x="157" y="146"/>
                  <a:pt x="159" y="146"/>
                  <a:pt x="160" y="148"/>
                </a:cubicBezTo>
                <a:lnTo>
                  <a:pt x="160" y="148"/>
                </a:lnTo>
                <a:cubicBezTo>
                  <a:pt x="161" y="149"/>
                  <a:pt x="162" y="150"/>
                  <a:pt x="163" y="152"/>
                </a:cubicBezTo>
                <a:lnTo>
                  <a:pt x="163" y="152"/>
                </a:lnTo>
                <a:cubicBezTo>
                  <a:pt x="163" y="153"/>
                  <a:pt x="164" y="155"/>
                  <a:pt x="164" y="157"/>
                </a:cubicBezTo>
                <a:lnTo>
                  <a:pt x="164" y="157"/>
                </a:lnTo>
                <a:cubicBezTo>
                  <a:pt x="164" y="160"/>
                  <a:pt x="162" y="164"/>
                  <a:pt x="160" y="166"/>
                </a:cubicBezTo>
                <a:lnTo>
                  <a:pt x="160" y="166"/>
                </a:lnTo>
                <a:cubicBezTo>
                  <a:pt x="159" y="167"/>
                  <a:pt x="157" y="168"/>
                  <a:pt x="156" y="169"/>
                </a:cubicBezTo>
                <a:lnTo>
                  <a:pt x="156" y="169"/>
                </a:lnTo>
                <a:cubicBezTo>
                  <a:pt x="154" y="170"/>
                  <a:pt x="152" y="170"/>
                  <a:pt x="151" y="170"/>
                </a:cubicBezTo>
                <a:lnTo>
                  <a:pt x="150" y="170"/>
                </a:lnTo>
                <a:lnTo>
                  <a:pt x="150" y="185"/>
                </a:lnTo>
                <a:lnTo>
                  <a:pt x="141" y="185"/>
                </a:lnTo>
                <a:lnTo>
                  <a:pt x="141" y="170"/>
                </a:lnTo>
                <a:lnTo>
                  <a:pt x="126" y="170"/>
                </a:lnTo>
                <a:lnTo>
                  <a:pt x="126" y="159"/>
                </a:lnTo>
                <a:lnTo>
                  <a:pt x="151" y="159"/>
                </a:lnTo>
                <a:lnTo>
                  <a:pt x="151" y="159"/>
                </a:lnTo>
                <a:lnTo>
                  <a:pt x="152" y="159"/>
                </a:lnTo>
                <a:lnTo>
                  <a:pt x="152" y="159"/>
                </a:lnTo>
                <a:cubicBezTo>
                  <a:pt x="153" y="158"/>
                  <a:pt x="153" y="157"/>
                  <a:pt x="153" y="157"/>
                </a:cubicBezTo>
                <a:lnTo>
                  <a:pt x="153" y="157"/>
                </a:lnTo>
                <a:cubicBezTo>
                  <a:pt x="153" y="156"/>
                  <a:pt x="153" y="155"/>
                  <a:pt x="152" y="155"/>
                </a:cubicBezTo>
                <a:lnTo>
                  <a:pt x="152" y="155"/>
                </a:lnTo>
                <a:lnTo>
                  <a:pt x="151" y="155"/>
                </a:lnTo>
                <a:lnTo>
                  <a:pt x="139" y="155"/>
                </a:lnTo>
                <a:lnTo>
                  <a:pt x="139" y="155"/>
                </a:lnTo>
                <a:cubicBezTo>
                  <a:pt x="138" y="155"/>
                  <a:pt x="136" y="154"/>
                  <a:pt x="134" y="154"/>
                </a:cubicBezTo>
                <a:lnTo>
                  <a:pt x="134" y="154"/>
                </a:lnTo>
                <a:cubicBezTo>
                  <a:pt x="133" y="153"/>
                  <a:pt x="131" y="152"/>
                  <a:pt x="130" y="151"/>
                </a:cubicBezTo>
                <a:lnTo>
                  <a:pt x="130" y="151"/>
                </a:lnTo>
                <a:cubicBezTo>
                  <a:pt x="129" y="150"/>
                  <a:pt x="128" y="148"/>
                  <a:pt x="127" y="147"/>
                </a:cubicBezTo>
                <a:lnTo>
                  <a:pt x="127" y="147"/>
                </a:lnTo>
                <a:cubicBezTo>
                  <a:pt x="126" y="145"/>
                  <a:pt x="126" y="143"/>
                  <a:pt x="126" y="141"/>
                </a:cubicBezTo>
                <a:lnTo>
                  <a:pt x="126" y="141"/>
                </a:lnTo>
                <a:cubicBezTo>
                  <a:pt x="126" y="140"/>
                  <a:pt x="126" y="138"/>
                  <a:pt x="127" y="136"/>
                </a:cubicBezTo>
                <a:lnTo>
                  <a:pt x="127" y="136"/>
                </a:lnTo>
                <a:cubicBezTo>
                  <a:pt x="128" y="135"/>
                  <a:pt x="129" y="133"/>
                  <a:pt x="130" y="132"/>
                </a:cubicBezTo>
                <a:lnTo>
                  <a:pt x="130" y="132"/>
                </a:lnTo>
                <a:cubicBezTo>
                  <a:pt x="131" y="131"/>
                  <a:pt x="133" y="129"/>
                  <a:pt x="134" y="129"/>
                </a:cubicBezTo>
                <a:lnTo>
                  <a:pt x="134" y="129"/>
                </a:lnTo>
                <a:cubicBezTo>
                  <a:pt x="136" y="128"/>
                  <a:pt x="138" y="128"/>
                  <a:pt x="139" y="128"/>
                </a:cubicBezTo>
                <a:lnTo>
                  <a:pt x="141" y="128"/>
                </a:lnTo>
                <a:lnTo>
                  <a:pt x="141" y="115"/>
                </a:lnTo>
                <a:lnTo>
                  <a:pt x="150" y="115"/>
                </a:lnTo>
                <a:lnTo>
                  <a:pt x="150" y="1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04172" y="1451383"/>
            <a:ext cx="233076" cy="172475"/>
          </a:xfrm>
          <a:custGeom>
            <a:avLst/>
            <a:gdLst>
              <a:gd name="T0" fmla="*/ 190 w 220"/>
              <a:gd name="T1" fmla="*/ 161 h 162"/>
              <a:gd name="T2" fmla="*/ 30 w 220"/>
              <a:gd name="T3" fmla="*/ 161 h 162"/>
              <a:gd name="T4" fmla="*/ 30 w 220"/>
              <a:gd name="T5" fmla="*/ 161 h 162"/>
              <a:gd name="T6" fmla="*/ 0 w 220"/>
              <a:gd name="T7" fmla="*/ 132 h 162"/>
              <a:gd name="T8" fmla="*/ 0 w 220"/>
              <a:gd name="T9" fmla="*/ 30 h 162"/>
              <a:gd name="T10" fmla="*/ 0 w 220"/>
              <a:gd name="T11" fmla="*/ 30 h 162"/>
              <a:gd name="T12" fmla="*/ 30 w 220"/>
              <a:gd name="T13" fmla="*/ 0 h 162"/>
              <a:gd name="T14" fmla="*/ 190 w 220"/>
              <a:gd name="T15" fmla="*/ 0 h 162"/>
              <a:gd name="T16" fmla="*/ 190 w 220"/>
              <a:gd name="T17" fmla="*/ 0 h 162"/>
              <a:gd name="T18" fmla="*/ 219 w 220"/>
              <a:gd name="T19" fmla="*/ 30 h 162"/>
              <a:gd name="T20" fmla="*/ 219 w 220"/>
              <a:gd name="T21" fmla="*/ 132 h 162"/>
              <a:gd name="T22" fmla="*/ 219 w 220"/>
              <a:gd name="T23" fmla="*/ 132 h 162"/>
              <a:gd name="T24" fmla="*/ 190 w 220"/>
              <a:gd name="T25" fmla="*/ 161 h 162"/>
              <a:gd name="T26" fmla="*/ 30 w 220"/>
              <a:gd name="T27" fmla="*/ 9 h 162"/>
              <a:gd name="T28" fmla="*/ 30 w 220"/>
              <a:gd name="T29" fmla="*/ 9 h 162"/>
              <a:gd name="T30" fmla="*/ 9 w 220"/>
              <a:gd name="T31" fmla="*/ 30 h 162"/>
              <a:gd name="T32" fmla="*/ 9 w 220"/>
              <a:gd name="T33" fmla="*/ 132 h 162"/>
              <a:gd name="T34" fmla="*/ 9 w 220"/>
              <a:gd name="T35" fmla="*/ 132 h 162"/>
              <a:gd name="T36" fmla="*/ 30 w 220"/>
              <a:gd name="T37" fmla="*/ 153 h 162"/>
              <a:gd name="T38" fmla="*/ 190 w 220"/>
              <a:gd name="T39" fmla="*/ 153 h 162"/>
              <a:gd name="T40" fmla="*/ 190 w 220"/>
              <a:gd name="T41" fmla="*/ 153 h 162"/>
              <a:gd name="T42" fmla="*/ 210 w 220"/>
              <a:gd name="T43" fmla="*/ 132 h 162"/>
              <a:gd name="T44" fmla="*/ 210 w 220"/>
              <a:gd name="T45" fmla="*/ 30 h 162"/>
              <a:gd name="T46" fmla="*/ 210 w 220"/>
              <a:gd name="T47" fmla="*/ 30 h 162"/>
              <a:gd name="T48" fmla="*/ 190 w 220"/>
              <a:gd name="T49" fmla="*/ 9 h 162"/>
              <a:gd name="T50" fmla="*/ 30 w 220"/>
              <a:gd name="T51" fmla="*/ 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20" h="162">
                <a:moveTo>
                  <a:pt x="190" y="161"/>
                </a:moveTo>
                <a:lnTo>
                  <a:pt x="30" y="161"/>
                </a:lnTo>
                <a:lnTo>
                  <a:pt x="30" y="161"/>
                </a:lnTo>
                <a:cubicBezTo>
                  <a:pt x="14" y="161"/>
                  <a:pt x="0" y="148"/>
                  <a:pt x="0" y="132"/>
                </a:cubicBezTo>
                <a:lnTo>
                  <a:pt x="0" y="30"/>
                </a:lnTo>
                <a:lnTo>
                  <a:pt x="0" y="30"/>
                </a:lnTo>
                <a:cubicBezTo>
                  <a:pt x="0" y="14"/>
                  <a:pt x="14" y="0"/>
                  <a:pt x="30" y="0"/>
                </a:cubicBezTo>
                <a:lnTo>
                  <a:pt x="190" y="0"/>
                </a:lnTo>
                <a:lnTo>
                  <a:pt x="190" y="0"/>
                </a:lnTo>
                <a:cubicBezTo>
                  <a:pt x="206" y="0"/>
                  <a:pt x="219" y="14"/>
                  <a:pt x="219" y="30"/>
                </a:cubicBezTo>
                <a:lnTo>
                  <a:pt x="219" y="132"/>
                </a:lnTo>
                <a:lnTo>
                  <a:pt x="219" y="132"/>
                </a:lnTo>
                <a:cubicBezTo>
                  <a:pt x="219" y="148"/>
                  <a:pt x="206" y="161"/>
                  <a:pt x="190" y="161"/>
                </a:cubicBezTo>
                <a:close/>
                <a:moveTo>
                  <a:pt x="30" y="9"/>
                </a:moveTo>
                <a:lnTo>
                  <a:pt x="30" y="9"/>
                </a:lnTo>
                <a:cubicBezTo>
                  <a:pt x="18" y="9"/>
                  <a:pt x="9" y="18"/>
                  <a:pt x="9" y="30"/>
                </a:cubicBezTo>
                <a:lnTo>
                  <a:pt x="9" y="132"/>
                </a:lnTo>
                <a:lnTo>
                  <a:pt x="9" y="132"/>
                </a:lnTo>
                <a:cubicBezTo>
                  <a:pt x="9" y="144"/>
                  <a:pt x="18" y="153"/>
                  <a:pt x="30" y="153"/>
                </a:cubicBezTo>
                <a:lnTo>
                  <a:pt x="190" y="153"/>
                </a:lnTo>
                <a:lnTo>
                  <a:pt x="190" y="153"/>
                </a:lnTo>
                <a:cubicBezTo>
                  <a:pt x="201" y="153"/>
                  <a:pt x="210" y="144"/>
                  <a:pt x="210" y="132"/>
                </a:cubicBezTo>
                <a:lnTo>
                  <a:pt x="210" y="30"/>
                </a:lnTo>
                <a:lnTo>
                  <a:pt x="210" y="30"/>
                </a:lnTo>
                <a:cubicBezTo>
                  <a:pt x="210" y="18"/>
                  <a:pt x="201" y="9"/>
                  <a:pt x="190" y="9"/>
                </a:cubicBezTo>
                <a:lnTo>
                  <a:pt x="30" y="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44018" y="1479353"/>
            <a:ext cx="41953" cy="41953"/>
          </a:xfrm>
          <a:custGeom>
            <a:avLst/>
            <a:gdLst>
              <a:gd name="T0" fmla="*/ 38 w 39"/>
              <a:gd name="T1" fmla="*/ 19 h 39"/>
              <a:gd name="T2" fmla="*/ 38 w 39"/>
              <a:gd name="T3" fmla="*/ 19 h 39"/>
              <a:gd name="T4" fmla="*/ 19 w 39"/>
              <a:gd name="T5" fmla="*/ 38 h 39"/>
              <a:gd name="T6" fmla="*/ 19 w 39"/>
              <a:gd name="T7" fmla="*/ 38 h 39"/>
              <a:gd name="T8" fmla="*/ 0 w 39"/>
              <a:gd name="T9" fmla="*/ 19 h 39"/>
              <a:gd name="T10" fmla="*/ 0 w 39"/>
              <a:gd name="T11" fmla="*/ 19 h 39"/>
              <a:gd name="T12" fmla="*/ 19 w 39"/>
              <a:gd name="T13" fmla="*/ 0 h 39"/>
              <a:gd name="T14" fmla="*/ 19 w 39"/>
              <a:gd name="T15" fmla="*/ 0 h 39"/>
              <a:gd name="T16" fmla="*/ 38 w 39"/>
              <a:gd name="T17" fmla="*/ 1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" h="39">
                <a:moveTo>
                  <a:pt x="38" y="19"/>
                </a:moveTo>
                <a:lnTo>
                  <a:pt x="38" y="19"/>
                </a:lnTo>
                <a:cubicBezTo>
                  <a:pt x="38" y="29"/>
                  <a:pt x="30" y="38"/>
                  <a:pt x="19" y="38"/>
                </a:cubicBezTo>
                <a:lnTo>
                  <a:pt x="19" y="38"/>
                </a:lnTo>
                <a:cubicBezTo>
                  <a:pt x="9" y="38"/>
                  <a:pt x="0" y="29"/>
                  <a:pt x="0" y="19"/>
                </a:cubicBezTo>
                <a:lnTo>
                  <a:pt x="0" y="19"/>
                </a:lnTo>
                <a:cubicBezTo>
                  <a:pt x="0" y="8"/>
                  <a:pt x="9" y="0"/>
                  <a:pt x="19" y="0"/>
                </a:cubicBezTo>
                <a:lnTo>
                  <a:pt x="19" y="0"/>
                </a:lnTo>
                <a:cubicBezTo>
                  <a:pt x="30" y="0"/>
                  <a:pt x="38" y="8"/>
                  <a:pt x="38" y="19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71988" y="1479353"/>
            <a:ext cx="41953" cy="41953"/>
          </a:xfrm>
          <a:custGeom>
            <a:avLst/>
            <a:gdLst>
              <a:gd name="T0" fmla="*/ 37 w 38"/>
              <a:gd name="T1" fmla="*/ 19 h 39"/>
              <a:gd name="T2" fmla="*/ 37 w 38"/>
              <a:gd name="T3" fmla="*/ 19 h 39"/>
              <a:gd name="T4" fmla="*/ 18 w 38"/>
              <a:gd name="T5" fmla="*/ 38 h 39"/>
              <a:gd name="T6" fmla="*/ 18 w 38"/>
              <a:gd name="T7" fmla="*/ 38 h 39"/>
              <a:gd name="T8" fmla="*/ 0 w 38"/>
              <a:gd name="T9" fmla="*/ 19 h 39"/>
              <a:gd name="T10" fmla="*/ 0 w 38"/>
              <a:gd name="T11" fmla="*/ 19 h 39"/>
              <a:gd name="T12" fmla="*/ 18 w 38"/>
              <a:gd name="T13" fmla="*/ 0 h 39"/>
              <a:gd name="T14" fmla="*/ 18 w 38"/>
              <a:gd name="T15" fmla="*/ 0 h 39"/>
              <a:gd name="T16" fmla="*/ 37 w 38"/>
              <a:gd name="T17" fmla="*/ 1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39">
                <a:moveTo>
                  <a:pt x="37" y="19"/>
                </a:moveTo>
                <a:lnTo>
                  <a:pt x="37" y="19"/>
                </a:lnTo>
                <a:cubicBezTo>
                  <a:pt x="37" y="29"/>
                  <a:pt x="29" y="38"/>
                  <a:pt x="18" y="38"/>
                </a:cubicBezTo>
                <a:lnTo>
                  <a:pt x="18" y="38"/>
                </a:lnTo>
                <a:cubicBezTo>
                  <a:pt x="8" y="38"/>
                  <a:pt x="0" y="29"/>
                  <a:pt x="0" y="19"/>
                </a:cubicBezTo>
                <a:lnTo>
                  <a:pt x="0" y="19"/>
                </a:lnTo>
                <a:cubicBezTo>
                  <a:pt x="0" y="8"/>
                  <a:pt x="8" y="0"/>
                  <a:pt x="18" y="0"/>
                </a:cubicBezTo>
                <a:lnTo>
                  <a:pt x="18" y="0"/>
                </a:lnTo>
                <a:cubicBezTo>
                  <a:pt x="29" y="0"/>
                  <a:pt x="37" y="8"/>
                  <a:pt x="37" y="19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27479" y="1572584"/>
            <a:ext cx="37292" cy="13983"/>
          </a:xfrm>
          <a:custGeom>
            <a:avLst/>
            <a:gdLst>
              <a:gd name="T0" fmla="*/ 0 w 36"/>
              <a:gd name="T1" fmla="*/ 0 h 13"/>
              <a:gd name="T2" fmla="*/ 35 w 36"/>
              <a:gd name="T3" fmla="*/ 0 h 13"/>
              <a:gd name="T4" fmla="*/ 35 w 36"/>
              <a:gd name="T5" fmla="*/ 12 h 13"/>
              <a:gd name="T6" fmla="*/ 0 w 36"/>
              <a:gd name="T7" fmla="*/ 12 h 13"/>
              <a:gd name="T8" fmla="*/ 0 w 36"/>
              <a:gd name="T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13">
                <a:moveTo>
                  <a:pt x="0" y="0"/>
                </a:moveTo>
                <a:lnTo>
                  <a:pt x="35" y="0"/>
                </a:lnTo>
                <a:lnTo>
                  <a:pt x="35" y="12"/>
                </a:lnTo>
                <a:lnTo>
                  <a:pt x="0" y="12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78757" y="1572584"/>
            <a:ext cx="37292" cy="13983"/>
          </a:xfrm>
          <a:custGeom>
            <a:avLst/>
            <a:gdLst>
              <a:gd name="T0" fmla="*/ 0 w 36"/>
              <a:gd name="T1" fmla="*/ 0 h 13"/>
              <a:gd name="T2" fmla="*/ 35 w 36"/>
              <a:gd name="T3" fmla="*/ 0 h 13"/>
              <a:gd name="T4" fmla="*/ 35 w 36"/>
              <a:gd name="T5" fmla="*/ 12 h 13"/>
              <a:gd name="T6" fmla="*/ 0 w 36"/>
              <a:gd name="T7" fmla="*/ 12 h 13"/>
              <a:gd name="T8" fmla="*/ 0 w 36"/>
              <a:gd name="T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13">
                <a:moveTo>
                  <a:pt x="0" y="0"/>
                </a:moveTo>
                <a:lnTo>
                  <a:pt x="35" y="0"/>
                </a:lnTo>
                <a:lnTo>
                  <a:pt x="35" y="12"/>
                </a:lnTo>
                <a:lnTo>
                  <a:pt x="0" y="12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25372" y="1572584"/>
            <a:ext cx="37292" cy="13983"/>
          </a:xfrm>
          <a:custGeom>
            <a:avLst/>
            <a:gdLst>
              <a:gd name="T0" fmla="*/ 0 w 36"/>
              <a:gd name="T1" fmla="*/ 0 h 13"/>
              <a:gd name="T2" fmla="*/ 35 w 36"/>
              <a:gd name="T3" fmla="*/ 0 h 13"/>
              <a:gd name="T4" fmla="*/ 35 w 36"/>
              <a:gd name="T5" fmla="*/ 12 h 13"/>
              <a:gd name="T6" fmla="*/ 0 w 36"/>
              <a:gd name="T7" fmla="*/ 12 h 13"/>
              <a:gd name="T8" fmla="*/ 0 w 36"/>
              <a:gd name="T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13">
                <a:moveTo>
                  <a:pt x="0" y="0"/>
                </a:moveTo>
                <a:lnTo>
                  <a:pt x="35" y="0"/>
                </a:lnTo>
                <a:lnTo>
                  <a:pt x="35" y="12"/>
                </a:lnTo>
                <a:lnTo>
                  <a:pt x="0" y="12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476648" y="1572584"/>
            <a:ext cx="37292" cy="13983"/>
          </a:xfrm>
          <a:custGeom>
            <a:avLst/>
            <a:gdLst>
              <a:gd name="T0" fmla="*/ 0 w 35"/>
              <a:gd name="T1" fmla="*/ 0 h 13"/>
              <a:gd name="T2" fmla="*/ 34 w 35"/>
              <a:gd name="T3" fmla="*/ 0 h 13"/>
              <a:gd name="T4" fmla="*/ 34 w 35"/>
              <a:gd name="T5" fmla="*/ 12 h 13"/>
              <a:gd name="T6" fmla="*/ 0 w 35"/>
              <a:gd name="T7" fmla="*/ 12 h 13"/>
              <a:gd name="T8" fmla="*/ 0 w 35"/>
              <a:gd name="T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" h="13">
                <a:moveTo>
                  <a:pt x="0" y="0"/>
                </a:moveTo>
                <a:lnTo>
                  <a:pt x="34" y="0"/>
                </a:lnTo>
                <a:lnTo>
                  <a:pt x="34" y="12"/>
                </a:lnTo>
                <a:lnTo>
                  <a:pt x="0" y="12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27478" y="1479353"/>
            <a:ext cx="69925" cy="13983"/>
          </a:xfrm>
          <a:custGeom>
            <a:avLst/>
            <a:gdLst>
              <a:gd name="T0" fmla="*/ 0 w 67"/>
              <a:gd name="T1" fmla="*/ 0 h 13"/>
              <a:gd name="T2" fmla="*/ 66 w 67"/>
              <a:gd name="T3" fmla="*/ 0 h 13"/>
              <a:gd name="T4" fmla="*/ 66 w 67"/>
              <a:gd name="T5" fmla="*/ 12 h 13"/>
              <a:gd name="T6" fmla="*/ 0 w 67"/>
              <a:gd name="T7" fmla="*/ 12 h 13"/>
              <a:gd name="T8" fmla="*/ 0 w 67"/>
              <a:gd name="T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" h="13">
                <a:moveTo>
                  <a:pt x="0" y="0"/>
                </a:moveTo>
                <a:lnTo>
                  <a:pt x="66" y="0"/>
                </a:lnTo>
                <a:lnTo>
                  <a:pt x="66" y="12"/>
                </a:lnTo>
                <a:lnTo>
                  <a:pt x="0" y="12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27479" y="1507322"/>
            <a:ext cx="37292" cy="13983"/>
          </a:xfrm>
          <a:custGeom>
            <a:avLst/>
            <a:gdLst>
              <a:gd name="T0" fmla="*/ 0 w 36"/>
              <a:gd name="T1" fmla="*/ 0 h 13"/>
              <a:gd name="T2" fmla="*/ 35 w 36"/>
              <a:gd name="T3" fmla="*/ 0 h 13"/>
              <a:gd name="T4" fmla="*/ 35 w 36"/>
              <a:gd name="T5" fmla="*/ 12 h 13"/>
              <a:gd name="T6" fmla="*/ 0 w 36"/>
              <a:gd name="T7" fmla="*/ 12 h 13"/>
              <a:gd name="T8" fmla="*/ 0 w 36"/>
              <a:gd name="T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13">
                <a:moveTo>
                  <a:pt x="0" y="0"/>
                </a:moveTo>
                <a:lnTo>
                  <a:pt x="35" y="0"/>
                </a:lnTo>
                <a:lnTo>
                  <a:pt x="35" y="12"/>
                </a:lnTo>
                <a:lnTo>
                  <a:pt x="0" y="12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28697" y="966585"/>
            <a:ext cx="223753" cy="219090"/>
          </a:xfrm>
          <a:custGeom>
            <a:avLst/>
            <a:gdLst>
              <a:gd name="T0" fmla="*/ 158 w 211"/>
              <a:gd name="T1" fmla="*/ 41 h 209"/>
              <a:gd name="T2" fmla="*/ 145 w 211"/>
              <a:gd name="T3" fmla="*/ 0 h 209"/>
              <a:gd name="T4" fmla="*/ 134 w 211"/>
              <a:gd name="T5" fmla="*/ 2 h 209"/>
              <a:gd name="T6" fmla="*/ 134 w 211"/>
              <a:gd name="T7" fmla="*/ 2 h 209"/>
              <a:gd name="T8" fmla="*/ 105 w 211"/>
              <a:gd name="T9" fmla="*/ 26 h 209"/>
              <a:gd name="T10" fmla="*/ 76 w 211"/>
              <a:gd name="T11" fmla="*/ 2 h 209"/>
              <a:gd name="T12" fmla="*/ 66 w 211"/>
              <a:gd name="T13" fmla="*/ 0 h 209"/>
              <a:gd name="T14" fmla="*/ 49 w 211"/>
              <a:gd name="T15" fmla="*/ 38 h 209"/>
              <a:gd name="T16" fmla="*/ 53 w 211"/>
              <a:gd name="T17" fmla="*/ 41 h 209"/>
              <a:gd name="T18" fmla="*/ 13 w 211"/>
              <a:gd name="T19" fmla="*/ 41 h 209"/>
              <a:gd name="T20" fmla="*/ 0 w 211"/>
              <a:gd name="T21" fmla="*/ 83 h 209"/>
              <a:gd name="T22" fmla="*/ 13 w 211"/>
              <a:gd name="T23" fmla="*/ 96 h 209"/>
              <a:gd name="T24" fmla="*/ 19 w 211"/>
              <a:gd name="T25" fmla="*/ 192 h 209"/>
              <a:gd name="T26" fmla="*/ 36 w 211"/>
              <a:gd name="T27" fmla="*/ 208 h 209"/>
              <a:gd name="T28" fmla="*/ 174 w 211"/>
              <a:gd name="T29" fmla="*/ 208 h 209"/>
              <a:gd name="T30" fmla="*/ 191 w 211"/>
              <a:gd name="T31" fmla="*/ 96 h 209"/>
              <a:gd name="T32" fmla="*/ 198 w 211"/>
              <a:gd name="T33" fmla="*/ 96 h 209"/>
              <a:gd name="T34" fmla="*/ 210 w 211"/>
              <a:gd name="T35" fmla="*/ 54 h 209"/>
              <a:gd name="T36" fmla="*/ 198 w 211"/>
              <a:gd name="T37" fmla="*/ 41 h 209"/>
              <a:gd name="T38" fmla="*/ 139 w 211"/>
              <a:gd name="T39" fmla="*/ 13 h 209"/>
              <a:gd name="T40" fmla="*/ 145 w 211"/>
              <a:gd name="T41" fmla="*/ 11 h 209"/>
              <a:gd name="T42" fmla="*/ 114 w 211"/>
              <a:gd name="T43" fmla="*/ 34 h 209"/>
              <a:gd name="T44" fmla="*/ 139 w 211"/>
              <a:gd name="T45" fmla="*/ 13 h 209"/>
              <a:gd name="T46" fmla="*/ 66 w 211"/>
              <a:gd name="T47" fmla="*/ 11 h 209"/>
              <a:gd name="T48" fmla="*/ 71 w 211"/>
              <a:gd name="T49" fmla="*/ 13 h 209"/>
              <a:gd name="T50" fmla="*/ 66 w 211"/>
              <a:gd name="T51" fmla="*/ 34 h 209"/>
              <a:gd name="T52" fmla="*/ 66 w 211"/>
              <a:gd name="T53" fmla="*/ 11 h 209"/>
              <a:gd name="T54" fmla="*/ 13 w 211"/>
              <a:gd name="T55" fmla="*/ 88 h 209"/>
              <a:gd name="T56" fmla="*/ 9 w 211"/>
              <a:gd name="T57" fmla="*/ 54 h 209"/>
              <a:gd name="T58" fmla="*/ 13 w 211"/>
              <a:gd name="T59" fmla="*/ 50 h 209"/>
              <a:gd name="T60" fmla="*/ 85 w 211"/>
              <a:gd name="T61" fmla="*/ 88 h 209"/>
              <a:gd name="T62" fmla="*/ 85 w 211"/>
              <a:gd name="T63" fmla="*/ 200 h 209"/>
              <a:gd name="T64" fmla="*/ 36 w 211"/>
              <a:gd name="T65" fmla="*/ 200 h 209"/>
              <a:gd name="T66" fmla="*/ 28 w 211"/>
              <a:gd name="T67" fmla="*/ 96 h 209"/>
              <a:gd name="T68" fmla="*/ 85 w 211"/>
              <a:gd name="T69" fmla="*/ 200 h 209"/>
              <a:gd name="T70" fmla="*/ 94 w 211"/>
              <a:gd name="T71" fmla="*/ 200 h 209"/>
              <a:gd name="T72" fmla="*/ 117 w 211"/>
              <a:gd name="T73" fmla="*/ 50 h 209"/>
              <a:gd name="T74" fmla="*/ 183 w 211"/>
              <a:gd name="T75" fmla="*/ 192 h 209"/>
              <a:gd name="T76" fmla="*/ 174 w 211"/>
              <a:gd name="T77" fmla="*/ 200 h 209"/>
              <a:gd name="T78" fmla="*/ 125 w 211"/>
              <a:gd name="T79" fmla="*/ 96 h 209"/>
              <a:gd name="T80" fmla="*/ 183 w 211"/>
              <a:gd name="T81" fmla="*/ 192 h 209"/>
              <a:gd name="T82" fmla="*/ 202 w 211"/>
              <a:gd name="T83" fmla="*/ 83 h 209"/>
              <a:gd name="T84" fmla="*/ 125 w 211"/>
              <a:gd name="T85" fmla="*/ 88 h 209"/>
              <a:gd name="T86" fmla="*/ 198 w 211"/>
              <a:gd name="T87" fmla="*/ 50 h 209"/>
              <a:gd name="T88" fmla="*/ 202 w 211"/>
              <a:gd name="T89" fmla="*/ 54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11" h="209">
                <a:moveTo>
                  <a:pt x="198" y="41"/>
                </a:moveTo>
                <a:lnTo>
                  <a:pt x="158" y="41"/>
                </a:lnTo>
                <a:lnTo>
                  <a:pt x="158" y="41"/>
                </a:lnTo>
                <a:cubicBezTo>
                  <a:pt x="176" y="29"/>
                  <a:pt x="167" y="0"/>
                  <a:pt x="145" y="0"/>
                </a:cubicBezTo>
                <a:lnTo>
                  <a:pt x="145" y="0"/>
                </a:lnTo>
                <a:cubicBezTo>
                  <a:pt x="141" y="0"/>
                  <a:pt x="138" y="0"/>
                  <a:pt x="134" y="2"/>
                </a:cubicBezTo>
                <a:lnTo>
                  <a:pt x="134" y="2"/>
                </a:lnTo>
                <a:lnTo>
                  <a:pt x="134" y="2"/>
                </a:lnTo>
                <a:cubicBezTo>
                  <a:pt x="129" y="4"/>
                  <a:pt x="115" y="17"/>
                  <a:pt x="105" y="26"/>
                </a:cubicBezTo>
                <a:lnTo>
                  <a:pt x="105" y="26"/>
                </a:lnTo>
                <a:cubicBezTo>
                  <a:pt x="96" y="17"/>
                  <a:pt x="81" y="4"/>
                  <a:pt x="76" y="2"/>
                </a:cubicBezTo>
                <a:lnTo>
                  <a:pt x="76" y="2"/>
                </a:lnTo>
                <a:lnTo>
                  <a:pt x="76" y="2"/>
                </a:lnTo>
                <a:cubicBezTo>
                  <a:pt x="73" y="0"/>
                  <a:pt x="69" y="0"/>
                  <a:pt x="66" y="0"/>
                </a:cubicBezTo>
                <a:lnTo>
                  <a:pt x="66" y="0"/>
                </a:lnTo>
                <a:cubicBezTo>
                  <a:pt x="46" y="0"/>
                  <a:pt x="35" y="24"/>
                  <a:pt x="49" y="38"/>
                </a:cubicBezTo>
                <a:lnTo>
                  <a:pt x="49" y="38"/>
                </a:lnTo>
                <a:cubicBezTo>
                  <a:pt x="51" y="40"/>
                  <a:pt x="52" y="41"/>
                  <a:pt x="53" y="41"/>
                </a:cubicBezTo>
                <a:lnTo>
                  <a:pt x="13" y="41"/>
                </a:lnTo>
                <a:lnTo>
                  <a:pt x="13" y="41"/>
                </a:lnTo>
                <a:cubicBezTo>
                  <a:pt x="6" y="41"/>
                  <a:pt x="0" y="47"/>
                  <a:pt x="0" y="54"/>
                </a:cubicBezTo>
                <a:lnTo>
                  <a:pt x="0" y="83"/>
                </a:lnTo>
                <a:lnTo>
                  <a:pt x="0" y="83"/>
                </a:lnTo>
                <a:cubicBezTo>
                  <a:pt x="0" y="90"/>
                  <a:pt x="6" y="96"/>
                  <a:pt x="13" y="96"/>
                </a:cubicBezTo>
                <a:lnTo>
                  <a:pt x="19" y="96"/>
                </a:lnTo>
                <a:lnTo>
                  <a:pt x="19" y="192"/>
                </a:lnTo>
                <a:lnTo>
                  <a:pt x="19" y="192"/>
                </a:lnTo>
                <a:cubicBezTo>
                  <a:pt x="19" y="201"/>
                  <a:pt x="27" y="208"/>
                  <a:pt x="36" y="208"/>
                </a:cubicBezTo>
                <a:lnTo>
                  <a:pt x="174" y="208"/>
                </a:lnTo>
                <a:lnTo>
                  <a:pt x="174" y="208"/>
                </a:lnTo>
                <a:cubicBezTo>
                  <a:pt x="183" y="208"/>
                  <a:pt x="191" y="201"/>
                  <a:pt x="191" y="192"/>
                </a:cubicBezTo>
                <a:lnTo>
                  <a:pt x="191" y="96"/>
                </a:lnTo>
                <a:lnTo>
                  <a:pt x="198" y="96"/>
                </a:lnTo>
                <a:lnTo>
                  <a:pt x="198" y="96"/>
                </a:lnTo>
                <a:cubicBezTo>
                  <a:pt x="204" y="96"/>
                  <a:pt x="210" y="90"/>
                  <a:pt x="210" y="83"/>
                </a:cubicBezTo>
                <a:lnTo>
                  <a:pt x="210" y="54"/>
                </a:lnTo>
                <a:lnTo>
                  <a:pt x="210" y="54"/>
                </a:lnTo>
                <a:cubicBezTo>
                  <a:pt x="210" y="47"/>
                  <a:pt x="204" y="41"/>
                  <a:pt x="198" y="41"/>
                </a:cubicBezTo>
                <a:close/>
                <a:moveTo>
                  <a:pt x="139" y="13"/>
                </a:moveTo>
                <a:lnTo>
                  <a:pt x="139" y="13"/>
                </a:lnTo>
                <a:cubicBezTo>
                  <a:pt x="141" y="12"/>
                  <a:pt x="143" y="11"/>
                  <a:pt x="145" y="11"/>
                </a:cubicBezTo>
                <a:lnTo>
                  <a:pt x="145" y="11"/>
                </a:lnTo>
                <a:cubicBezTo>
                  <a:pt x="159" y="11"/>
                  <a:pt x="159" y="33"/>
                  <a:pt x="145" y="34"/>
                </a:cubicBezTo>
                <a:lnTo>
                  <a:pt x="114" y="34"/>
                </a:lnTo>
                <a:lnTo>
                  <a:pt x="114" y="34"/>
                </a:lnTo>
                <a:cubicBezTo>
                  <a:pt x="122" y="26"/>
                  <a:pt x="130" y="19"/>
                  <a:pt x="139" y="13"/>
                </a:cubicBezTo>
                <a:close/>
                <a:moveTo>
                  <a:pt x="66" y="11"/>
                </a:moveTo>
                <a:lnTo>
                  <a:pt x="66" y="11"/>
                </a:lnTo>
                <a:cubicBezTo>
                  <a:pt x="68" y="11"/>
                  <a:pt x="69" y="12"/>
                  <a:pt x="71" y="13"/>
                </a:cubicBezTo>
                <a:lnTo>
                  <a:pt x="71" y="13"/>
                </a:lnTo>
                <a:cubicBezTo>
                  <a:pt x="80" y="19"/>
                  <a:pt x="89" y="26"/>
                  <a:pt x="97" y="34"/>
                </a:cubicBezTo>
                <a:lnTo>
                  <a:pt x="66" y="34"/>
                </a:lnTo>
                <a:lnTo>
                  <a:pt x="66" y="34"/>
                </a:lnTo>
                <a:cubicBezTo>
                  <a:pt x="51" y="33"/>
                  <a:pt x="51" y="11"/>
                  <a:pt x="66" y="11"/>
                </a:cubicBezTo>
                <a:close/>
                <a:moveTo>
                  <a:pt x="13" y="88"/>
                </a:moveTo>
                <a:lnTo>
                  <a:pt x="13" y="88"/>
                </a:lnTo>
                <a:cubicBezTo>
                  <a:pt x="11" y="88"/>
                  <a:pt x="9" y="86"/>
                  <a:pt x="9" y="83"/>
                </a:cubicBezTo>
                <a:lnTo>
                  <a:pt x="9" y="54"/>
                </a:lnTo>
                <a:lnTo>
                  <a:pt x="9" y="54"/>
                </a:lnTo>
                <a:cubicBezTo>
                  <a:pt x="9" y="52"/>
                  <a:pt x="11" y="50"/>
                  <a:pt x="13" y="50"/>
                </a:cubicBezTo>
                <a:lnTo>
                  <a:pt x="85" y="50"/>
                </a:lnTo>
                <a:lnTo>
                  <a:pt x="85" y="88"/>
                </a:lnTo>
                <a:lnTo>
                  <a:pt x="13" y="88"/>
                </a:lnTo>
                <a:close/>
                <a:moveTo>
                  <a:pt x="85" y="200"/>
                </a:moveTo>
                <a:lnTo>
                  <a:pt x="36" y="200"/>
                </a:lnTo>
                <a:lnTo>
                  <a:pt x="36" y="200"/>
                </a:lnTo>
                <a:cubicBezTo>
                  <a:pt x="31" y="200"/>
                  <a:pt x="28" y="196"/>
                  <a:pt x="28" y="192"/>
                </a:cubicBezTo>
                <a:lnTo>
                  <a:pt x="28" y="96"/>
                </a:lnTo>
                <a:lnTo>
                  <a:pt x="85" y="96"/>
                </a:lnTo>
                <a:lnTo>
                  <a:pt x="85" y="200"/>
                </a:lnTo>
                <a:close/>
                <a:moveTo>
                  <a:pt x="117" y="200"/>
                </a:moveTo>
                <a:lnTo>
                  <a:pt x="94" y="200"/>
                </a:lnTo>
                <a:lnTo>
                  <a:pt x="94" y="50"/>
                </a:lnTo>
                <a:lnTo>
                  <a:pt x="117" y="50"/>
                </a:lnTo>
                <a:lnTo>
                  <a:pt x="117" y="200"/>
                </a:lnTo>
                <a:close/>
                <a:moveTo>
                  <a:pt x="183" y="192"/>
                </a:moveTo>
                <a:lnTo>
                  <a:pt x="183" y="192"/>
                </a:lnTo>
                <a:cubicBezTo>
                  <a:pt x="183" y="196"/>
                  <a:pt x="179" y="200"/>
                  <a:pt x="174" y="200"/>
                </a:cubicBezTo>
                <a:lnTo>
                  <a:pt x="125" y="200"/>
                </a:lnTo>
                <a:lnTo>
                  <a:pt x="125" y="96"/>
                </a:lnTo>
                <a:lnTo>
                  <a:pt x="183" y="96"/>
                </a:lnTo>
                <a:lnTo>
                  <a:pt x="183" y="192"/>
                </a:lnTo>
                <a:close/>
                <a:moveTo>
                  <a:pt x="202" y="83"/>
                </a:moveTo>
                <a:lnTo>
                  <a:pt x="202" y="83"/>
                </a:lnTo>
                <a:cubicBezTo>
                  <a:pt x="202" y="86"/>
                  <a:pt x="200" y="88"/>
                  <a:pt x="198" y="88"/>
                </a:cubicBezTo>
                <a:lnTo>
                  <a:pt x="125" y="88"/>
                </a:lnTo>
                <a:lnTo>
                  <a:pt x="125" y="50"/>
                </a:lnTo>
                <a:lnTo>
                  <a:pt x="198" y="50"/>
                </a:lnTo>
                <a:lnTo>
                  <a:pt x="198" y="50"/>
                </a:lnTo>
                <a:cubicBezTo>
                  <a:pt x="200" y="50"/>
                  <a:pt x="202" y="52"/>
                  <a:pt x="202" y="54"/>
                </a:cubicBezTo>
                <a:lnTo>
                  <a:pt x="202" y="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72550" y="966585"/>
            <a:ext cx="177138" cy="219090"/>
          </a:xfrm>
          <a:custGeom>
            <a:avLst/>
            <a:gdLst>
              <a:gd name="T0" fmla="*/ 62 w 168"/>
              <a:gd name="T1" fmla="*/ 130 h 206"/>
              <a:gd name="T2" fmla="*/ 54 w 168"/>
              <a:gd name="T3" fmla="*/ 127 h 206"/>
              <a:gd name="T4" fmla="*/ 64 w 168"/>
              <a:gd name="T5" fmla="*/ 117 h 206"/>
              <a:gd name="T6" fmla="*/ 81 w 168"/>
              <a:gd name="T7" fmla="*/ 102 h 206"/>
              <a:gd name="T8" fmla="*/ 89 w 168"/>
              <a:gd name="T9" fmla="*/ 101 h 206"/>
              <a:gd name="T10" fmla="*/ 106 w 168"/>
              <a:gd name="T11" fmla="*/ 108 h 206"/>
              <a:gd name="T12" fmla="*/ 95 w 168"/>
              <a:gd name="T13" fmla="*/ 113 h 206"/>
              <a:gd name="T14" fmla="*/ 89 w 168"/>
              <a:gd name="T15" fmla="*/ 112 h 206"/>
              <a:gd name="T16" fmla="*/ 76 w 168"/>
              <a:gd name="T17" fmla="*/ 117 h 206"/>
              <a:gd name="T18" fmla="*/ 72 w 168"/>
              <a:gd name="T19" fmla="*/ 127 h 206"/>
              <a:gd name="T20" fmla="*/ 72 w 168"/>
              <a:gd name="T21" fmla="*/ 129 h 206"/>
              <a:gd name="T22" fmla="*/ 84 w 168"/>
              <a:gd name="T23" fmla="*/ 130 h 206"/>
              <a:gd name="T24" fmla="*/ 76 w 168"/>
              <a:gd name="T25" fmla="*/ 139 h 206"/>
              <a:gd name="T26" fmla="*/ 89 w 168"/>
              <a:gd name="T27" fmla="*/ 145 h 206"/>
              <a:gd name="T28" fmla="*/ 95 w 168"/>
              <a:gd name="T29" fmla="*/ 144 h 206"/>
              <a:gd name="T30" fmla="*/ 106 w 168"/>
              <a:gd name="T31" fmla="*/ 149 h 206"/>
              <a:gd name="T32" fmla="*/ 89 w 168"/>
              <a:gd name="T33" fmla="*/ 155 h 206"/>
              <a:gd name="T34" fmla="*/ 81 w 168"/>
              <a:gd name="T35" fmla="*/ 154 h 206"/>
              <a:gd name="T36" fmla="*/ 64 w 168"/>
              <a:gd name="T37" fmla="*/ 139 h 206"/>
              <a:gd name="T38" fmla="*/ 160 w 168"/>
              <a:gd name="T39" fmla="*/ 47 h 206"/>
              <a:gd name="T40" fmla="*/ 157 w 168"/>
              <a:gd name="T41" fmla="*/ 62 h 206"/>
              <a:gd name="T42" fmla="*/ 153 w 168"/>
              <a:gd name="T43" fmla="*/ 74 h 206"/>
              <a:gd name="T44" fmla="*/ 153 w 168"/>
              <a:gd name="T45" fmla="*/ 135 h 206"/>
              <a:gd name="T46" fmla="*/ 157 w 168"/>
              <a:gd name="T47" fmla="*/ 152 h 206"/>
              <a:gd name="T48" fmla="*/ 79 w 168"/>
              <a:gd name="T49" fmla="*/ 205 h 206"/>
              <a:gd name="T50" fmla="*/ 5 w 168"/>
              <a:gd name="T51" fmla="*/ 135 h 206"/>
              <a:gd name="T52" fmla="*/ 35 w 168"/>
              <a:gd name="T53" fmla="*/ 67 h 206"/>
              <a:gd name="T54" fmla="*/ 40 w 168"/>
              <a:gd name="T55" fmla="*/ 55 h 206"/>
              <a:gd name="T56" fmla="*/ 37 w 168"/>
              <a:gd name="T57" fmla="*/ 3 h 206"/>
              <a:gd name="T58" fmla="*/ 43 w 168"/>
              <a:gd name="T59" fmla="*/ 1 h 206"/>
              <a:gd name="T60" fmla="*/ 76 w 168"/>
              <a:gd name="T61" fmla="*/ 1 h 206"/>
              <a:gd name="T62" fmla="*/ 77 w 168"/>
              <a:gd name="T63" fmla="*/ 1 h 206"/>
              <a:gd name="T64" fmla="*/ 115 w 168"/>
              <a:gd name="T65" fmla="*/ 2 h 206"/>
              <a:gd name="T66" fmla="*/ 122 w 168"/>
              <a:gd name="T67" fmla="*/ 3 h 206"/>
              <a:gd name="T68" fmla="*/ 124 w 168"/>
              <a:gd name="T69" fmla="*/ 52 h 206"/>
              <a:gd name="T70" fmla="*/ 160 w 168"/>
              <a:gd name="T71" fmla="*/ 47 h 206"/>
              <a:gd name="T72" fmla="*/ 111 w 168"/>
              <a:gd name="T73" fmla="*/ 52 h 206"/>
              <a:gd name="T74" fmla="*/ 123 w 168"/>
              <a:gd name="T75" fmla="*/ 23 h 206"/>
              <a:gd name="T76" fmla="*/ 115 w 168"/>
              <a:gd name="T77" fmla="*/ 10 h 206"/>
              <a:gd name="T78" fmla="*/ 100 w 168"/>
              <a:gd name="T79" fmla="*/ 30 h 206"/>
              <a:gd name="T80" fmla="*/ 77 w 168"/>
              <a:gd name="T81" fmla="*/ 9 h 206"/>
              <a:gd name="T82" fmla="*/ 63 w 168"/>
              <a:gd name="T83" fmla="*/ 14 h 206"/>
              <a:gd name="T84" fmla="*/ 51 w 168"/>
              <a:gd name="T85" fmla="*/ 13 h 206"/>
              <a:gd name="T86" fmla="*/ 40 w 168"/>
              <a:gd name="T87" fmla="*/ 10 h 206"/>
              <a:gd name="T88" fmla="*/ 48 w 168"/>
              <a:gd name="T89" fmla="*/ 51 h 206"/>
              <a:gd name="T90" fmla="*/ 44 w 168"/>
              <a:gd name="T91" fmla="*/ 67 h 206"/>
              <a:gd name="T92" fmla="*/ 12 w 168"/>
              <a:gd name="T93" fmla="*/ 139 h 206"/>
              <a:gd name="T94" fmla="*/ 9 w 168"/>
              <a:gd name="T95" fmla="*/ 152 h 206"/>
              <a:gd name="T96" fmla="*/ 149 w 168"/>
              <a:gd name="T97" fmla="*/ 152 h 206"/>
              <a:gd name="T98" fmla="*/ 140 w 168"/>
              <a:gd name="T99" fmla="*/ 127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8" h="206">
                <a:moveTo>
                  <a:pt x="54" y="130"/>
                </a:moveTo>
                <a:lnTo>
                  <a:pt x="62" y="130"/>
                </a:lnTo>
                <a:lnTo>
                  <a:pt x="62" y="130"/>
                </a:lnTo>
                <a:cubicBezTo>
                  <a:pt x="62" y="130"/>
                  <a:pt x="62" y="130"/>
                  <a:pt x="62" y="129"/>
                </a:cubicBezTo>
                <a:lnTo>
                  <a:pt x="62" y="127"/>
                </a:lnTo>
                <a:lnTo>
                  <a:pt x="54" y="127"/>
                </a:lnTo>
                <a:lnTo>
                  <a:pt x="56" y="117"/>
                </a:lnTo>
                <a:lnTo>
                  <a:pt x="64" y="117"/>
                </a:lnTo>
                <a:lnTo>
                  <a:pt x="64" y="117"/>
                </a:lnTo>
                <a:cubicBezTo>
                  <a:pt x="66" y="113"/>
                  <a:pt x="69" y="109"/>
                  <a:pt x="74" y="106"/>
                </a:cubicBezTo>
                <a:lnTo>
                  <a:pt x="74" y="106"/>
                </a:lnTo>
                <a:cubicBezTo>
                  <a:pt x="76" y="104"/>
                  <a:pt x="78" y="103"/>
                  <a:pt x="81" y="102"/>
                </a:cubicBezTo>
                <a:lnTo>
                  <a:pt x="81" y="102"/>
                </a:lnTo>
                <a:cubicBezTo>
                  <a:pt x="83" y="102"/>
                  <a:pt x="86" y="101"/>
                  <a:pt x="89" y="101"/>
                </a:cubicBezTo>
                <a:lnTo>
                  <a:pt x="89" y="101"/>
                </a:lnTo>
                <a:cubicBezTo>
                  <a:pt x="92" y="101"/>
                  <a:pt x="95" y="102"/>
                  <a:pt x="98" y="103"/>
                </a:cubicBezTo>
                <a:lnTo>
                  <a:pt x="98" y="103"/>
                </a:lnTo>
                <a:cubicBezTo>
                  <a:pt x="101" y="104"/>
                  <a:pt x="104" y="106"/>
                  <a:pt x="106" y="108"/>
                </a:cubicBezTo>
                <a:lnTo>
                  <a:pt x="101" y="117"/>
                </a:lnTo>
                <a:lnTo>
                  <a:pt x="101" y="117"/>
                </a:lnTo>
                <a:cubicBezTo>
                  <a:pt x="99" y="115"/>
                  <a:pt x="97" y="114"/>
                  <a:pt x="95" y="113"/>
                </a:cubicBezTo>
                <a:lnTo>
                  <a:pt x="95" y="113"/>
                </a:lnTo>
                <a:cubicBezTo>
                  <a:pt x="93" y="112"/>
                  <a:pt x="91" y="112"/>
                  <a:pt x="89" y="112"/>
                </a:cubicBezTo>
                <a:lnTo>
                  <a:pt x="89" y="112"/>
                </a:lnTo>
                <a:cubicBezTo>
                  <a:pt x="86" y="112"/>
                  <a:pt x="84" y="112"/>
                  <a:pt x="82" y="113"/>
                </a:cubicBezTo>
                <a:lnTo>
                  <a:pt x="82" y="113"/>
                </a:lnTo>
                <a:cubicBezTo>
                  <a:pt x="79" y="114"/>
                  <a:pt x="77" y="116"/>
                  <a:pt x="76" y="117"/>
                </a:cubicBezTo>
                <a:lnTo>
                  <a:pt x="87" y="117"/>
                </a:lnTo>
                <a:lnTo>
                  <a:pt x="85" y="127"/>
                </a:lnTo>
                <a:lnTo>
                  <a:pt x="72" y="127"/>
                </a:lnTo>
                <a:lnTo>
                  <a:pt x="72" y="127"/>
                </a:lnTo>
                <a:lnTo>
                  <a:pt x="72" y="127"/>
                </a:lnTo>
                <a:lnTo>
                  <a:pt x="72" y="129"/>
                </a:lnTo>
                <a:lnTo>
                  <a:pt x="72" y="129"/>
                </a:lnTo>
                <a:cubicBezTo>
                  <a:pt x="72" y="130"/>
                  <a:pt x="72" y="130"/>
                  <a:pt x="72" y="130"/>
                </a:cubicBezTo>
                <a:lnTo>
                  <a:pt x="84" y="130"/>
                </a:lnTo>
                <a:lnTo>
                  <a:pt x="82" y="139"/>
                </a:lnTo>
                <a:lnTo>
                  <a:pt x="76" y="139"/>
                </a:lnTo>
                <a:lnTo>
                  <a:pt x="76" y="139"/>
                </a:lnTo>
                <a:cubicBezTo>
                  <a:pt x="78" y="141"/>
                  <a:pt x="80" y="143"/>
                  <a:pt x="82" y="144"/>
                </a:cubicBezTo>
                <a:lnTo>
                  <a:pt x="82" y="144"/>
                </a:lnTo>
                <a:cubicBezTo>
                  <a:pt x="84" y="145"/>
                  <a:pt x="86" y="145"/>
                  <a:pt x="89" y="145"/>
                </a:cubicBezTo>
                <a:lnTo>
                  <a:pt x="89" y="145"/>
                </a:lnTo>
                <a:cubicBezTo>
                  <a:pt x="91" y="145"/>
                  <a:pt x="93" y="145"/>
                  <a:pt x="95" y="144"/>
                </a:cubicBezTo>
                <a:lnTo>
                  <a:pt x="95" y="144"/>
                </a:lnTo>
                <a:cubicBezTo>
                  <a:pt x="97" y="143"/>
                  <a:pt x="99" y="141"/>
                  <a:pt x="101" y="140"/>
                </a:cubicBezTo>
                <a:lnTo>
                  <a:pt x="106" y="149"/>
                </a:lnTo>
                <a:lnTo>
                  <a:pt x="106" y="149"/>
                </a:lnTo>
                <a:cubicBezTo>
                  <a:pt x="104" y="151"/>
                  <a:pt x="101" y="153"/>
                  <a:pt x="98" y="154"/>
                </a:cubicBezTo>
                <a:lnTo>
                  <a:pt x="98" y="154"/>
                </a:lnTo>
                <a:cubicBezTo>
                  <a:pt x="95" y="155"/>
                  <a:pt x="92" y="156"/>
                  <a:pt x="89" y="155"/>
                </a:cubicBezTo>
                <a:lnTo>
                  <a:pt x="89" y="155"/>
                </a:lnTo>
                <a:cubicBezTo>
                  <a:pt x="86" y="156"/>
                  <a:pt x="83" y="155"/>
                  <a:pt x="81" y="154"/>
                </a:cubicBezTo>
                <a:lnTo>
                  <a:pt x="81" y="154"/>
                </a:lnTo>
                <a:cubicBezTo>
                  <a:pt x="76" y="153"/>
                  <a:pt x="71" y="150"/>
                  <a:pt x="68" y="146"/>
                </a:cubicBezTo>
                <a:lnTo>
                  <a:pt x="68" y="146"/>
                </a:lnTo>
                <a:cubicBezTo>
                  <a:pt x="66" y="144"/>
                  <a:pt x="65" y="142"/>
                  <a:pt x="64" y="139"/>
                </a:cubicBezTo>
                <a:lnTo>
                  <a:pt x="52" y="139"/>
                </a:lnTo>
                <a:lnTo>
                  <a:pt x="54" y="130"/>
                </a:lnTo>
                <a:close/>
                <a:moveTo>
                  <a:pt x="160" y="47"/>
                </a:moveTo>
                <a:lnTo>
                  <a:pt x="141" y="57"/>
                </a:lnTo>
                <a:lnTo>
                  <a:pt x="157" y="62"/>
                </a:lnTo>
                <a:lnTo>
                  <a:pt x="157" y="62"/>
                </a:lnTo>
                <a:cubicBezTo>
                  <a:pt x="164" y="64"/>
                  <a:pt x="162" y="74"/>
                  <a:pt x="155" y="74"/>
                </a:cubicBezTo>
                <a:lnTo>
                  <a:pt x="155" y="74"/>
                </a:lnTo>
                <a:cubicBezTo>
                  <a:pt x="154" y="74"/>
                  <a:pt x="154" y="74"/>
                  <a:pt x="153" y="74"/>
                </a:cubicBezTo>
                <a:lnTo>
                  <a:pt x="124" y="64"/>
                </a:lnTo>
                <a:lnTo>
                  <a:pt x="120" y="64"/>
                </a:lnTo>
                <a:lnTo>
                  <a:pt x="153" y="135"/>
                </a:lnTo>
                <a:lnTo>
                  <a:pt x="153" y="135"/>
                </a:lnTo>
                <a:lnTo>
                  <a:pt x="153" y="135"/>
                </a:lnTo>
                <a:cubicBezTo>
                  <a:pt x="156" y="140"/>
                  <a:pt x="157" y="146"/>
                  <a:pt x="157" y="152"/>
                </a:cubicBezTo>
                <a:lnTo>
                  <a:pt x="157" y="152"/>
                </a:lnTo>
                <a:cubicBezTo>
                  <a:pt x="157" y="181"/>
                  <a:pt x="122" y="205"/>
                  <a:pt x="79" y="205"/>
                </a:cubicBezTo>
                <a:lnTo>
                  <a:pt x="79" y="205"/>
                </a:lnTo>
                <a:cubicBezTo>
                  <a:pt x="36" y="205"/>
                  <a:pt x="0" y="181"/>
                  <a:pt x="0" y="152"/>
                </a:cubicBezTo>
                <a:lnTo>
                  <a:pt x="0" y="152"/>
                </a:lnTo>
                <a:cubicBezTo>
                  <a:pt x="1" y="146"/>
                  <a:pt x="2" y="140"/>
                  <a:pt x="5" y="135"/>
                </a:cubicBezTo>
                <a:lnTo>
                  <a:pt x="5" y="135"/>
                </a:lnTo>
                <a:lnTo>
                  <a:pt x="35" y="67"/>
                </a:lnTo>
                <a:lnTo>
                  <a:pt x="35" y="67"/>
                </a:lnTo>
                <a:cubicBezTo>
                  <a:pt x="28" y="66"/>
                  <a:pt x="29" y="55"/>
                  <a:pt x="36" y="55"/>
                </a:cubicBezTo>
                <a:lnTo>
                  <a:pt x="40" y="55"/>
                </a:lnTo>
                <a:lnTo>
                  <a:pt x="40" y="55"/>
                </a:lnTo>
                <a:lnTo>
                  <a:pt x="28" y="26"/>
                </a:lnTo>
                <a:lnTo>
                  <a:pt x="28" y="26"/>
                </a:lnTo>
                <a:cubicBezTo>
                  <a:pt x="24" y="17"/>
                  <a:pt x="28" y="7"/>
                  <a:pt x="37" y="3"/>
                </a:cubicBezTo>
                <a:lnTo>
                  <a:pt x="37" y="3"/>
                </a:lnTo>
                <a:cubicBezTo>
                  <a:pt x="39" y="2"/>
                  <a:pt x="41" y="1"/>
                  <a:pt x="43" y="1"/>
                </a:cubicBezTo>
                <a:lnTo>
                  <a:pt x="43" y="1"/>
                </a:lnTo>
                <a:cubicBezTo>
                  <a:pt x="49" y="1"/>
                  <a:pt x="54" y="4"/>
                  <a:pt x="57" y="8"/>
                </a:cubicBezTo>
                <a:lnTo>
                  <a:pt x="57" y="8"/>
                </a:lnTo>
                <a:cubicBezTo>
                  <a:pt x="62" y="3"/>
                  <a:pt x="69" y="0"/>
                  <a:pt x="76" y="1"/>
                </a:cubicBezTo>
                <a:lnTo>
                  <a:pt x="76" y="1"/>
                </a:lnTo>
                <a:lnTo>
                  <a:pt x="77" y="1"/>
                </a:lnTo>
                <a:lnTo>
                  <a:pt x="77" y="1"/>
                </a:lnTo>
                <a:cubicBezTo>
                  <a:pt x="87" y="1"/>
                  <a:pt x="96" y="5"/>
                  <a:pt x="100" y="12"/>
                </a:cubicBezTo>
                <a:lnTo>
                  <a:pt x="100" y="12"/>
                </a:lnTo>
                <a:cubicBezTo>
                  <a:pt x="102" y="6"/>
                  <a:pt x="109" y="2"/>
                  <a:pt x="115" y="2"/>
                </a:cubicBezTo>
                <a:lnTo>
                  <a:pt x="115" y="2"/>
                </a:lnTo>
                <a:cubicBezTo>
                  <a:pt x="118" y="2"/>
                  <a:pt x="120" y="2"/>
                  <a:pt x="122" y="3"/>
                </a:cubicBezTo>
                <a:lnTo>
                  <a:pt x="122" y="3"/>
                </a:lnTo>
                <a:cubicBezTo>
                  <a:pt x="131" y="7"/>
                  <a:pt x="135" y="18"/>
                  <a:pt x="131" y="27"/>
                </a:cubicBezTo>
                <a:lnTo>
                  <a:pt x="120" y="52"/>
                </a:lnTo>
                <a:lnTo>
                  <a:pt x="124" y="52"/>
                </a:lnTo>
                <a:lnTo>
                  <a:pt x="154" y="36"/>
                </a:lnTo>
                <a:lnTo>
                  <a:pt x="154" y="36"/>
                </a:lnTo>
                <a:cubicBezTo>
                  <a:pt x="161" y="32"/>
                  <a:pt x="167" y="43"/>
                  <a:pt x="160" y="47"/>
                </a:cubicBezTo>
                <a:close/>
                <a:moveTo>
                  <a:pt x="49" y="54"/>
                </a:moveTo>
                <a:lnTo>
                  <a:pt x="111" y="52"/>
                </a:lnTo>
                <a:lnTo>
                  <a:pt x="111" y="52"/>
                </a:lnTo>
                <a:lnTo>
                  <a:pt x="111" y="52"/>
                </a:lnTo>
                <a:lnTo>
                  <a:pt x="123" y="23"/>
                </a:lnTo>
                <a:lnTo>
                  <a:pt x="123" y="23"/>
                </a:lnTo>
                <a:cubicBezTo>
                  <a:pt x="126" y="19"/>
                  <a:pt x="123" y="13"/>
                  <a:pt x="119" y="11"/>
                </a:cubicBezTo>
                <a:lnTo>
                  <a:pt x="119" y="11"/>
                </a:lnTo>
                <a:cubicBezTo>
                  <a:pt x="118" y="11"/>
                  <a:pt x="116" y="10"/>
                  <a:pt x="115" y="10"/>
                </a:cubicBezTo>
                <a:lnTo>
                  <a:pt x="115" y="10"/>
                </a:lnTo>
                <a:cubicBezTo>
                  <a:pt x="112" y="10"/>
                  <a:pt x="108" y="12"/>
                  <a:pt x="107" y="15"/>
                </a:cubicBezTo>
                <a:lnTo>
                  <a:pt x="100" y="30"/>
                </a:lnTo>
                <a:lnTo>
                  <a:pt x="92" y="16"/>
                </a:lnTo>
                <a:lnTo>
                  <a:pt x="92" y="16"/>
                </a:lnTo>
                <a:cubicBezTo>
                  <a:pt x="89" y="11"/>
                  <a:pt x="83" y="8"/>
                  <a:pt x="77" y="9"/>
                </a:cubicBezTo>
                <a:lnTo>
                  <a:pt x="76" y="9"/>
                </a:lnTo>
                <a:lnTo>
                  <a:pt x="76" y="9"/>
                </a:lnTo>
                <a:cubicBezTo>
                  <a:pt x="71" y="9"/>
                  <a:pt x="66" y="10"/>
                  <a:pt x="63" y="14"/>
                </a:cubicBezTo>
                <a:lnTo>
                  <a:pt x="56" y="20"/>
                </a:lnTo>
                <a:lnTo>
                  <a:pt x="51" y="13"/>
                </a:lnTo>
                <a:lnTo>
                  <a:pt x="51" y="13"/>
                </a:lnTo>
                <a:cubicBezTo>
                  <a:pt x="49" y="11"/>
                  <a:pt x="46" y="10"/>
                  <a:pt x="43" y="10"/>
                </a:cubicBezTo>
                <a:lnTo>
                  <a:pt x="43" y="10"/>
                </a:lnTo>
                <a:cubicBezTo>
                  <a:pt x="42" y="10"/>
                  <a:pt x="41" y="10"/>
                  <a:pt x="40" y="10"/>
                </a:cubicBezTo>
                <a:lnTo>
                  <a:pt x="40" y="10"/>
                </a:lnTo>
                <a:cubicBezTo>
                  <a:pt x="35" y="13"/>
                  <a:pt x="33" y="18"/>
                  <a:pt x="35" y="23"/>
                </a:cubicBezTo>
                <a:lnTo>
                  <a:pt x="48" y="51"/>
                </a:lnTo>
                <a:lnTo>
                  <a:pt x="49" y="54"/>
                </a:lnTo>
                <a:close/>
                <a:moveTo>
                  <a:pt x="111" y="65"/>
                </a:moveTo>
                <a:lnTo>
                  <a:pt x="44" y="67"/>
                </a:lnTo>
                <a:lnTo>
                  <a:pt x="17" y="127"/>
                </a:lnTo>
                <a:lnTo>
                  <a:pt x="18" y="127"/>
                </a:lnTo>
                <a:lnTo>
                  <a:pt x="12" y="139"/>
                </a:lnTo>
                <a:lnTo>
                  <a:pt x="12" y="139"/>
                </a:lnTo>
                <a:cubicBezTo>
                  <a:pt x="10" y="143"/>
                  <a:pt x="9" y="147"/>
                  <a:pt x="9" y="152"/>
                </a:cubicBezTo>
                <a:lnTo>
                  <a:pt x="9" y="152"/>
                </a:lnTo>
                <a:cubicBezTo>
                  <a:pt x="9" y="176"/>
                  <a:pt x="41" y="197"/>
                  <a:pt x="79" y="197"/>
                </a:cubicBezTo>
                <a:lnTo>
                  <a:pt x="79" y="197"/>
                </a:lnTo>
                <a:cubicBezTo>
                  <a:pt x="117" y="197"/>
                  <a:pt x="149" y="176"/>
                  <a:pt x="149" y="152"/>
                </a:cubicBezTo>
                <a:lnTo>
                  <a:pt x="149" y="152"/>
                </a:lnTo>
                <a:cubicBezTo>
                  <a:pt x="149" y="147"/>
                  <a:pt x="148" y="143"/>
                  <a:pt x="146" y="139"/>
                </a:cubicBezTo>
                <a:lnTo>
                  <a:pt x="140" y="127"/>
                </a:lnTo>
                <a:lnTo>
                  <a:pt x="140" y="127"/>
                </a:lnTo>
                <a:lnTo>
                  <a:pt x="111" y="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52687" y="966585"/>
            <a:ext cx="172475" cy="219090"/>
          </a:xfrm>
          <a:custGeom>
            <a:avLst/>
            <a:gdLst>
              <a:gd name="T0" fmla="*/ 153 w 164"/>
              <a:gd name="T1" fmla="*/ 36 h 206"/>
              <a:gd name="T2" fmla="*/ 130 w 164"/>
              <a:gd name="T3" fmla="*/ 27 h 206"/>
              <a:gd name="T4" fmla="*/ 122 w 164"/>
              <a:gd name="T5" fmla="*/ 3 h 206"/>
              <a:gd name="T6" fmla="*/ 99 w 164"/>
              <a:gd name="T7" fmla="*/ 12 h 206"/>
              <a:gd name="T8" fmla="*/ 76 w 164"/>
              <a:gd name="T9" fmla="*/ 1 h 206"/>
              <a:gd name="T10" fmla="*/ 56 w 164"/>
              <a:gd name="T11" fmla="*/ 8 h 206"/>
              <a:gd name="T12" fmla="*/ 43 w 164"/>
              <a:gd name="T13" fmla="*/ 1 h 206"/>
              <a:gd name="T14" fmla="*/ 27 w 164"/>
              <a:gd name="T15" fmla="*/ 26 h 206"/>
              <a:gd name="T16" fmla="*/ 35 w 164"/>
              <a:gd name="T17" fmla="*/ 55 h 206"/>
              <a:gd name="T18" fmla="*/ 4 w 164"/>
              <a:gd name="T19" fmla="*/ 135 h 206"/>
              <a:gd name="T20" fmla="*/ 0 w 164"/>
              <a:gd name="T21" fmla="*/ 152 h 206"/>
              <a:gd name="T22" fmla="*/ 78 w 164"/>
              <a:gd name="T23" fmla="*/ 205 h 206"/>
              <a:gd name="T24" fmla="*/ 153 w 164"/>
              <a:gd name="T25" fmla="*/ 135 h 206"/>
              <a:gd name="T26" fmla="*/ 124 w 164"/>
              <a:gd name="T27" fmla="*/ 64 h 206"/>
              <a:gd name="T28" fmla="*/ 155 w 164"/>
              <a:gd name="T29" fmla="*/ 74 h 206"/>
              <a:gd name="T30" fmla="*/ 141 w 164"/>
              <a:gd name="T31" fmla="*/ 57 h 206"/>
              <a:gd name="T32" fmla="*/ 162 w 164"/>
              <a:gd name="T33" fmla="*/ 38 h 206"/>
              <a:gd name="T34" fmla="*/ 39 w 164"/>
              <a:gd name="T35" fmla="*/ 10 h 206"/>
              <a:gd name="T36" fmla="*/ 43 w 164"/>
              <a:gd name="T37" fmla="*/ 10 h 206"/>
              <a:gd name="T38" fmla="*/ 62 w 164"/>
              <a:gd name="T39" fmla="*/ 14 h 206"/>
              <a:gd name="T40" fmla="*/ 76 w 164"/>
              <a:gd name="T41" fmla="*/ 9 h 206"/>
              <a:gd name="T42" fmla="*/ 99 w 164"/>
              <a:gd name="T43" fmla="*/ 30 h 206"/>
              <a:gd name="T44" fmla="*/ 123 w 164"/>
              <a:gd name="T45" fmla="*/ 23 h 206"/>
              <a:gd name="T46" fmla="*/ 110 w 164"/>
              <a:gd name="T47" fmla="*/ 52 h 206"/>
              <a:gd name="T48" fmla="*/ 35 w 164"/>
              <a:gd name="T49" fmla="*/ 23 h 206"/>
              <a:gd name="T50" fmla="*/ 145 w 164"/>
              <a:gd name="T51" fmla="*/ 139 h 206"/>
              <a:gd name="T52" fmla="*/ 148 w 164"/>
              <a:gd name="T53" fmla="*/ 152 h 206"/>
              <a:gd name="T54" fmla="*/ 8 w 164"/>
              <a:gd name="T55" fmla="*/ 152 h 206"/>
              <a:gd name="T56" fmla="*/ 17 w 164"/>
              <a:gd name="T57" fmla="*/ 127 h 206"/>
              <a:gd name="T58" fmla="*/ 111 w 164"/>
              <a:gd name="T59" fmla="*/ 65 h 206"/>
              <a:gd name="T60" fmla="*/ 101 w 164"/>
              <a:gd name="T61" fmla="*/ 138 h 206"/>
              <a:gd name="T62" fmla="*/ 100 w 164"/>
              <a:gd name="T63" fmla="*/ 145 h 206"/>
              <a:gd name="T64" fmla="*/ 85 w 164"/>
              <a:gd name="T65" fmla="*/ 154 h 206"/>
              <a:gd name="T66" fmla="*/ 56 w 164"/>
              <a:gd name="T67" fmla="*/ 134 h 206"/>
              <a:gd name="T68" fmla="*/ 62 w 164"/>
              <a:gd name="T69" fmla="*/ 117 h 206"/>
              <a:gd name="T70" fmla="*/ 63 w 164"/>
              <a:gd name="T71" fmla="*/ 111 h 206"/>
              <a:gd name="T72" fmla="*/ 78 w 164"/>
              <a:gd name="T73" fmla="*/ 102 h 206"/>
              <a:gd name="T74" fmla="*/ 78 w 164"/>
              <a:gd name="T75" fmla="*/ 112 h 206"/>
              <a:gd name="T76" fmla="*/ 76 w 164"/>
              <a:gd name="T77" fmla="*/ 113 h 206"/>
              <a:gd name="T78" fmla="*/ 73 w 164"/>
              <a:gd name="T79" fmla="*/ 115 h 206"/>
              <a:gd name="T80" fmla="*/ 72 w 164"/>
              <a:gd name="T81" fmla="*/ 124 h 206"/>
              <a:gd name="T82" fmla="*/ 72 w 164"/>
              <a:gd name="T83" fmla="*/ 134 h 206"/>
              <a:gd name="T84" fmla="*/ 85 w 164"/>
              <a:gd name="T85" fmla="*/ 144 h 206"/>
              <a:gd name="T86" fmla="*/ 90 w 164"/>
              <a:gd name="T87" fmla="*/ 14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4" h="206">
                <a:moveTo>
                  <a:pt x="162" y="38"/>
                </a:moveTo>
                <a:lnTo>
                  <a:pt x="162" y="38"/>
                </a:lnTo>
                <a:cubicBezTo>
                  <a:pt x="160" y="35"/>
                  <a:pt x="156" y="34"/>
                  <a:pt x="153" y="36"/>
                </a:cubicBezTo>
                <a:lnTo>
                  <a:pt x="123" y="52"/>
                </a:lnTo>
                <a:lnTo>
                  <a:pt x="119" y="52"/>
                </a:lnTo>
                <a:lnTo>
                  <a:pt x="130" y="27"/>
                </a:lnTo>
                <a:lnTo>
                  <a:pt x="130" y="27"/>
                </a:lnTo>
                <a:cubicBezTo>
                  <a:pt x="135" y="18"/>
                  <a:pt x="130" y="7"/>
                  <a:pt x="122" y="3"/>
                </a:cubicBezTo>
                <a:lnTo>
                  <a:pt x="122" y="3"/>
                </a:lnTo>
                <a:cubicBezTo>
                  <a:pt x="119" y="2"/>
                  <a:pt x="117" y="2"/>
                  <a:pt x="115" y="2"/>
                </a:cubicBezTo>
                <a:lnTo>
                  <a:pt x="115" y="2"/>
                </a:lnTo>
                <a:cubicBezTo>
                  <a:pt x="108" y="2"/>
                  <a:pt x="102" y="6"/>
                  <a:pt x="99" y="12"/>
                </a:cubicBezTo>
                <a:lnTo>
                  <a:pt x="99" y="12"/>
                </a:lnTo>
                <a:cubicBezTo>
                  <a:pt x="95" y="5"/>
                  <a:pt x="86" y="1"/>
                  <a:pt x="76" y="1"/>
                </a:cubicBezTo>
                <a:lnTo>
                  <a:pt x="76" y="1"/>
                </a:lnTo>
                <a:lnTo>
                  <a:pt x="76" y="1"/>
                </a:lnTo>
                <a:lnTo>
                  <a:pt x="76" y="1"/>
                </a:lnTo>
                <a:cubicBezTo>
                  <a:pt x="68" y="0"/>
                  <a:pt x="62" y="3"/>
                  <a:pt x="56" y="8"/>
                </a:cubicBezTo>
                <a:lnTo>
                  <a:pt x="56" y="8"/>
                </a:lnTo>
                <a:cubicBezTo>
                  <a:pt x="53" y="4"/>
                  <a:pt x="48" y="1"/>
                  <a:pt x="43" y="1"/>
                </a:cubicBezTo>
                <a:lnTo>
                  <a:pt x="43" y="1"/>
                </a:lnTo>
                <a:cubicBezTo>
                  <a:pt x="41" y="1"/>
                  <a:pt x="38" y="2"/>
                  <a:pt x="36" y="3"/>
                </a:cubicBezTo>
                <a:lnTo>
                  <a:pt x="36" y="3"/>
                </a:lnTo>
                <a:cubicBezTo>
                  <a:pt x="27" y="7"/>
                  <a:pt x="23" y="17"/>
                  <a:pt x="27" y="26"/>
                </a:cubicBezTo>
                <a:lnTo>
                  <a:pt x="40" y="55"/>
                </a:lnTo>
                <a:lnTo>
                  <a:pt x="40" y="55"/>
                </a:lnTo>
                <a:lnTo>
                  <a:pt x="35" y="55"/>
                </a:lnTo>
                <a:lnTo>
                  <a:pt x="35" y="55"/>
                </a:lnTo>
                <a:cubicBezTo>
                  <a:pt x="28" y="55"/>
                  <a:pt x="27" y="66"/>
                  <a:pt x="34" y="67"/>
                </a:cubicBezTo>
                <a:lnTo>
                  <a:pt x="4" y="135"/>
                </a:lnTo>
                <a:lnTo>
                  <a:pt x="4" y="135"/>
                </a:lnTo>
                <a:lnTo>
                  <a:pt x="4" y="135"/>
                </a:lnTo>
                <a:cubicBezTo>
                  <a:pt x="2" y="140"/>
                  <a:pt x="0" y="146"/>
                  <a:pt x="0" y="152"/>
                </a:cubicBezTo>
                <a:lnTo>
                  <a:pt x="0" y="152"/>
                </a:lnTo>
                <a:cubicBezTo>
                  <a:pt x="0" y="181"/>
                  <a:pt x="35" y="205"/>
                  <a:pt x="78" y="205"/>
                </a:cubicBezTo>
                <a:lnTo>
                  <a:pt x="78" y="205"/>
                </a:lnTo>
                <a:cubicBezTo>
                  <a:pt x="121" y="205"/>
                  <a:pt x="157" y="181"/>
                  <a:pt x="157" y="152"/>
                </a:cubicBezTo>
                <a:lnTo>
                  <a:pt x="157" y="152"/>
                </a:lnTo>
                <a:cubicBezTo>
                  <a:pt x="157" y="146"/>
                  <a:pt x="155" y="140"/>
                  <a:pt x="153" y="135"/>
                </a:cubicBezTo>
                <a:lnTo>
                  <a:pt x="153" y="135"/>
                </a:lnTo>
                <a:lnTo>
                  <a:pt x="120" y="64"/>
                </a:lnTo>
                <a:lnTo>
                  <a:pt x="124" y="64"/>
                </a:lnTo>
                <a:lnTo>
                  <a:pt x="153" y="74"/>
                </a:lnTo>
                <a:lnTo>
                  <a:pt x="153" y="74"/>
                </a:lnTo>
                <a:cubicBezTo>
                  <a:pt x="153" y="74"/>
                  <a:pt x="154" y="74"/>
                  <a:pt x="155" y="74"/>
                </a:cubicBezTo>
                <a:lnTo>
                  <a:pt x="155" y="74"/>
                </a:lnTo>
                <a:cubicBezTo>
                  <a:pt x="162" y="74"/>
                  <a:pt x="163" y="64"/>
                  <a:pt x="157" y="62"/>
                </a:cubicBezTo>
                <a:lnTo>
                  <a:pt x="141" y="57"/>
                </a:lnTo>
                <a:lnTo>
                  <a:pt x="159" y="47"/>
                </a:lnTo>
                <a:lnTo>
                  <a:pt x="159" y="47"/>
                </a:lnTo>
                <a:cubicBezTo>
                  <a:pt x="162" y="46"/>
                  <a:pt x="163" y="42"/>
                  <a:pt x="162" y="38"/>
                </a:cubicBezTo>
                <a:close/>
                <a:moveTo>
                  <a:pt x="35" y="23"/>
                </a:moveTo>
                <a:lnTo>
                  <a:pt x="35" y="23"/>
                </a:lnTo>
                <a:cubicBezTo>
                  <a:pt x="33" y="18"/>
                  <a:pt x="35" y="13"/>
                  <a:pt x="39" y="10"/>
                </a:cubicBezTo>
                <a:lnTo>
                  <a:pt x="39" y="10"/>
                </a:lnTo>
                <a:cubicBezTo>
                  <a:pt x="40" y="10"/>
                  <a:pt x="42" y="10"/>
                  <a:pt x="43" y="10"/>
                </a:cubicBezTo>
                <a:lnTo>
                  <a:pt x="43" y="10"/>
                </a:lnTo>
                <a:cubicBezTo>
                  <a:pt x="46" y="10"/>
                  <a:pt x="48" y="11"/>
                  <a:pt x="50" y="13"/>
                </a:cubicBezTo>
                <a:lnTo>
                  <a:pt x="56" y="20"/>
                </a:lnTo>
                <a:lnTo>
                  <a:pt x="62" y="14"/>
                </a:lnTo>
                <a:lnTo>
                  <a:pt x="62" y="14"/>
                </a:lnTo>
                <a:cubicBezTo>
                  <a:pt x="66" y="10"/>
                  <a:pt x="71" y="9"/>
                  <a:pt x="76" y="9"/>
                </a:cubicBezTo>
                <a:lnTo>
                  <a:pt x="76" y="9"/>
                </a:lnTo>
                <a:lnTo>
                  <a:pt x="76" y="9"/>
                </a:lnTo>
                <a:cubicBezTo>
                  <a:pt x="82" y="8"/>
                  <a:pt x="88" y="11"/>
                  <a:pt x="92" y="16"/>
                </a:cubicBezTo>
                <a:lnTo>
                  <a:pt x="99" y="30"/>
                </a:lnTo>
                <a:lnTo>
                  <a:pt x="106" y="15"/>
                </a:lnTo>
                <a:lnTo>
                  <a:pt x="106" y="15"/>
                </a:lnTo>
                <a:cubicBezTo>
                  <a:pt x="112" y="5"/>
                  <a:pt x="128" y="12"/>
                  <a:pt x="123" y="23"/>
                </a:cubicBezTo>
                <a:lnTo>
                  <a:pt x="110" y="52"/>
                </a:lnTo>
                <a:lnTo>
                  <a:pt x="110" y="52"/>
                </a:lnTo>
                <a:lnTo>
                  <a:pt x="110" y="52"/>
                </a:lnTo>
                <a:lnTo>
                  <a:pt x="49" y="54"/>
                </a:lnTo>
                <a:lnTo>
                  <a:pt x="47" y="51"/>
                </a:lnTo>
                <a:lnTo>
                  <a:pt x="35" y="23"/>
                </a:lnTo>
                <a:close/>
                <a:moveTo>
                  <a:pt x="139" y="127"/>
                </a:moveTo>
                <a:lnTo>
                  <a:pt x="139" y="127"/>
                </a:lnTo>
                <a:lnTo>
                  <a:pt x="145" y="139"/>
                </a:lnTo>
                <a:lnTo>
                  <a:pt x="145" y="139"/>
                </a:lnTo>
                <a:cubicBezTo>
                  <a:pt x="147" y="143"/>
                  <a:pt x="148" y="147"/>
                  <a:pt x="148" y="152"/>
                </a:cubicBezTo>
                <a:lnTo>
                  <a:pt x="148" y="152"/>
                </a:lnTo>
                <a:cubicBezTo>
                  <a:pt x="148" y="176"/>
                  <a:pt x="116" y="197"/>
                  <a:pt x="78" y="197"/>
                </a:cubicBezTo>
                <a:lnTo>
                  <a:pt x="78" y="197"/>
                </a:lnTo>
                <a:cubicBezTo>
                  <a:pt x="40" y="197"/>
                  <a:pt x="8" y="176"/>
                  <a:pt x="8" y="152"/>
                </a:cubicBezTo>
                <a:lnTo>
                  <a:pt x="8" y="152"/>
                </a:lnTo>
                <a:cubicBezTo>
                  <a:pt x="9" y="147"/>
                  <a:pt x="10" y="143"/>
                  <a:pt x="12" y="139"/>
                </a:cubicBezTo>
                <a:lnTo>
                  <a:pt x="17" y="127"/>
                </a:lnTo>
                <a:lnTo>
                  <a:pt x="17" y="127"/>
                </a:lnTo>
                <a:lnTo>
                  <a:pt x="43" y="67"/>
                </a:lnTo>
                <a:lnTo>
                  <a:pt x="111" y="65"/>
                </a:lnTo>
                <a:lnTo>
                  <a:pt x="139" y="127"/>
                </a:lnTo>
                <a:close/>
                <a:moveTo>
                  <a:pt x="90" y="138"/>
                </a:moveTo>
                <a:lnTo>
                  <a:pt x="101" y="138"/>
                </a:lnTo>
                <a:lnTo>
                  <a:pt x="101" y="138"/>
                </a:lnTo>
                <a:cubicBezTo>
                  <a:pt x="101" y="141"/>
                  <a:pt x="101" y="143"/>
                  <a:pt x="100" y="145"/>
                </a:cubicBezTo>
                <a:lnTo>
                  <a:pt x="100" y="145"/>
                </a:lnTo>
                <a:cubicBezTo>
                  <a:pt x="98" y="148"/>
                  <a:pt x="95" y="151"/>
                  <a:pt x="91" y="153"/>
                </a:cubicBezTo>
                <a:lnTo>
                  <a:pt x="91" y="153"/>
                </a:lnTo>
                <a:cubicBezTo>
                  <a:pt x="89" y="154"/>
                  <a:pt x="87" y="154"/>
                  <a:pt x="85" y="154"/>
                </a:cubicBezTo>
                <a:lnTo>
                  <a:pt x="62" y="154"/>
                </a:lnTo>
                <a:lnTo>
                  <a:pt x="62" y="134"/>
                </a:lnTo>
                <a:lnTo>
                  <a:pt x="56" y="134"/>
                </a:lnTo>
                <a:lnTo>
                  <a:pt x="56" y="124"/>
                </a:lnTo>
                <a:lnTo>
                  <a:pt x="62" y="124"/>
                </a:lnTo>
                <a:lnTo>
                  <a:pt x="62" y="117"/>
                </a:lnTo>
                <a:lnTo>
                  <a:pt x="62" y="117"/>
                </a:lnTo>
                <a:cubicBezTo>
                  <a:pt x="62" y="115"/>
                  <a:pt x="62" y="113"/>
                  <a:pt x="63" y="111"/>
                </a:cubicBezTo>
                <a:lnTo>
                  <a:pt x="63" y="111"/>
                </a:lnTo>
                <a:cubicBezTo>
                  <a:pt x="65" y="108"/>
                  <a:pt x="68" y="105"/>
                  <a:pt x="71" y="103"/>
                </a:cubicBezTo>
                <a:lnTo>
                  <a:pt x="71" y="103"/>
                </a:lnTo>
                <a:cubicBezTo>
                  <a:pt x="73" y="102"/>
                  <a:pt x="75" y="102"/>
                  <a:pt x="78" y="102"/>
                </a:cubicBezTo>
                <a:lnTo>
                  <a:pt x="82" y="102"/>
                </a:lnTo>
                <a:lnTo>
                  <a:pt x="82" y="112"/>
                </a:lnTo>
                <a:lnTo>
                  <a:pt x="78" y="112"/>
                </a:lnTo>
                <a:lnTo>
                  <a:pt x="78" y="112"/>
                </a:lnTo>
                <a:cubicBezTo>
                  <a:pt x="77" y="112"/>
                  <a:pt x="76" y="112"/>
                  <a:pt x="76" y="113"/>
                </a:cubicBezTo>
                <a:lnTo>
                  <a:pt x="76" y="113"/>
                </a:lnTo>
                <a:cubicBezTo>
                  <a:pt x="75" y="113"/>
                  <a:pt x="74" y="113"/>
                  <a:pt x="74" y="114"/>
                </a:cubicBezTo>
                <a:lnTo>
                  <a:pt x="74" y="114"/>
                </a:lnTo>
                <a:cubicBezTo>
                  <a:pt x="73" y="114"/>
                  <a:pt x="73" y="115"/>
                  <a:pt x="73" y="115"/>
                </a:cubicBezTo>
                <a:lnTo>
                  <a:pt x="73" y="115"/>
                </a:lnTo>
                <a:cubicBezTo>
                  <a:pt x="72" y="116"/>
                  <a:pt x="72" y="117"/>
                  <a:pt x="72" y="117"/>
                </a:cubicBezTo>
                <a:lnTo>
                  <a:pt x="72" y="124"/>
                </a:lnTo>
                <a:lnTo>
                  <a:pt x="80" y="124"/>
                </a:lnTo>
                <a:lnTo>
                  <a:pt x="80" y="134"/>
                </a:lnTo>
                <a:lnTo>
                  <a:pt x="72" y="134"/>
                </a:lnTo>
                <a:lnTo>
                  <a:pt x="72" y="144"/>
                </a:lnTo>
                <a:lnTo>
                  <a:pt x="85" y="144"/>
                </a:lnTo>
                <a:lnTo>
                  <a:pt x="85" y="144"/>
                </a:lnTo>
                <a:cubicBezTo>
                  <a:pt x="86" y="144"/>
                  <a:pt x="87" y="144"/>
                  <a:pt x="87" y="143"/>
                </a:cubicBezTo>
                <a:lnTo>
                  <a:pt x="87" y="143"/>
                </a:lnTo>
                <a:cubicBezTo>
                  <a:pt x="88" y="143"/>
                  <a:pt x="89" y="142"/>
                  <a:pt x="90" y="140"/>
                </a:cubicBezTo>
                <a:lnTo>
                  <a:pt x="90" y="140"/>
                </a:lnTo>
                <a:cubicBezTo>
                  <a:pt x="90" y="140"/>
                  <a:pt x="90" y="139"/>
                  <a:pt x="90" y="13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48559" y="961923"/>
            <a:ext cx="228416" cy="228416"/>
          </a:xfrm>
          <a:custGeom>
            <a:avLst/>
            <a:gdLst>
              <a:gd name="T0" fmla="*/ 158 w 217"/>
              <a:gd name="T1" fmla="*/ 14 h 214"/>
              <a:gd name="T2" fmla="*/ 142 w 217"/>
              <a:gd name="T3" fmla="*/ 2 h 214"/>
              <a:gd name="T4" fmla="*/ 106 w 217"/>
              <a:gd name="T5" fmla="*/ 61 h 214"/>
              <a:gd name="T6" fmla="*/ 12 w 217"/>
              <a:gd name="T7" fmla="*/ 70 h 214"/>
              <a:gd name="T8" fmla="*/ 0 w 217"/>
              <a:gd name="T9" fmla="*/ 99 h 214"/>
              <a:gd name="T10" fmla="*/ 17 w 217"/>
              <a:gd name="T11" fmla="*/ 200 h 214"/>
              <a:gd name="T12" fmla="*/ 187 w 217"/>
              <a:gd name="T13" fmla="*/ 213 h 214"/>
              <a:gd name="T14" fmla="*/ 199 w 217"/>
              <a:gd name="T15" fmla="*/ 111 h 214"/>
              <a:gd name="T16" fmla="*/ 216 w 217"/>
              <a:gd name="T17" fmla="*/ 99 h 214"/>
              <a:gd name="T18" fmla="*/ 203 w 217"/>
              <a:gd name="T19" fmla="*/ 70 h 214"/>
              <a:gd name="T20" fmla="*/ 187 w 217"/>
              <a:gd name="T21" fmla="*/ 204 h 214"/>
              <a:gd name="T22" fmla="*/ 25 w 217"/>
              <a:gd name="T23" fmla="*/ 200 h 214"/>
              <a:gd name="T24" fmla="*/ 191 w 217"/>
              <a:gd name="T25" fmla="*/ 200 h 214"/>
              <a:gd name="T26" fmla="*/ 203 w 217"/>
              <a:gd name="T27" fmla="*/ 103 h 214"/>
              <a:gd name="T28" fmla="*/ 8 w 217"/>
              <a:gd name="T29" fmla="*/ 99 h 214"/>
              <a:gd name="T30" fmla="*/ 12 w 217"/>
              <a:gd name="T31" fmla="*/ 79 h 214"/>
              <a:gd name="T32" fmla="*/ 97 w 217"/>
              <a:gd name="T33" fmla="*/ 79 h 214"/>
              <a:gd name="T34" fmla="*/ 121 w 217"/>
              <a:gd name="T35" fmla="*/ 84 h 214"/>
              <a:gd name="T36" fmla="*/ 203 w 217"/>
              <a:gd name="T37" fmla="*/ 79 h 214"/>
              <a:gd name="T38" fmla="*/ 207 w 217"/>
              <a:gd name="T39" fmla="*/ 99 h 214"/>
              <a:gd name="T40" fmla="*/ 45 w 217"/>
              <a:gd name="T41" fmla="*/ 134 h 214"/>
              <a:gd name="T42" fmla="*/ 60 w 217"/>
              <a:gd name="T43" fmla="*/ 132 h 214"/>
              <a:gd name="T44" fmla="*/ 63 w 217"/>
              <a:gd name="T45" fmla="*/ 146 h 214"/>
              <a:gd name="T46" fmla="*/ 48 w 217"/>
              <a:gd name="T47" fmla="*/ 149 h 214"/>
              <a:gd name="T48" fmla="*/ 155 w 217"/>
              <a:gd name="T49" fmla="*/ 134 h 214"/>
              <a:gd name="T50" fmla="*/ 169 w 217"/>
              <a:gd name="T51" fmla="*/ 132 h 214"/>
              <a:gd name="T52" fmla="*/ 172 w 217"/>
              <a:gd name="T53" fmla="*/ 146 h 214"/>
              <a:gd name="T54" fmla="*/ 157 w 217"/>
              <a:gd name="T55" fmla="*/ 149 h 214"/>
              <a:gd name="T56" fmla="*/ 118 w 217"/>
              <a:gd name="T57" fmla="*/ 146 h 214"/>
              <a:gd name="T58" fmla="*/ 121 w 217"/>
              <a:gd name="T59" fmla="*/ 132 h 214"/>
              <a:gd name="T60" fmla="*/ 136 w 217"/>
              <a:gd name="T61" fmla="*/ 134 h 214"/>
              <a:gd name="T62" fmla="*/ 133 w 217"/>
              <a:gd name="T63" fmla="*/ 149 h 214"/>
              <a:gd name="T64" fmla="*/ 118 w 217"/>
              <a:gd name="T65" fmla="*/ 146 h 214"/>
              <a:gd name="T66" fmla="*/ 82 w 217"/>
              <a:gd name="T67" fmla="*/ 134 h 214"/>
              <a:gd name="T68" fmla="*/ 96 w 217"/>
              <a:gd name="T69" fmla="*/ 132 h 214"/>
              <a:gd name="T70" fmla="*/ 99 w 217"/>
              <a:gd name="T71" fmla="*/ 146 h 214"/>
              <a:gd name="T72" fmla="*/ 85 w 217"/>
              <a:gd name="T73" fmla="*/ 149 h 214"/>
              <a:gd name="T74" fmla="*/ 63 w 217"/>
              <a:gd name="T75" fmla="*/ 181 h 214"/>
              <a:gd name="T76" fmla="*/ 48 w 217"/>
              <a:gd name="T77" fmla="*/ 184 h 214"/>
              <a:gd name="T78" fmla="*/ 45 w 217"/>
              <a:gd name="T79" fmla="*/ 169 h 214"/>
              <a:gd name="T80" fmla="*/ 60 w 217"/>
              <a:gd name="T81" fmla="*/ 166 h 214"/>
              <a:gd name="T82" fmla="*/ 172 w 217"/>
              <a:gd name="T83" fmla="*/ 169 h 214"/>
              <a:gd name="T84" fmla="*/ 169 w 217"/>
              <a:gd name="T85" fmla="*/ 184 h 214"/>
              <a:gd name="T86" fmla="*/ 155 w 217"/>
              <a:gd name="T87" fmla="*/ 181 h 214"/>
              <a:gd name="T88" fmla="*/ 158 w 217"/>
              <a:gd name="T89" fmla="*/ 166 h 214"/>
              <a:gd name="T90" fmla="*/ 172 w 217"/>
              <a:gd name="T91" fmla="*/ 169 h 214"/>
              <a:gd name="T92" fmla="*/ 136 w 217"/>
              <a:gd name="T93" fmla="*/ 181 h 214"/>
              <a:gd name="T94" fmla="*/ 121 w 217"/>
              <a:gd name="T95" fmla="*/ 184 h 214"/>
              <a:gd name="T96" fmla="*/ 118 w 217"/>
              <a:gd name="T97" fmla="*/ 169 h 214"/>
              <a:gd name="T98" fmla="*/ 133 w 217"/>
              <a:gd name="T99" fmla="*/ 166 h 214"/>
              <a:gd name="T100" fmla="*/ 99 w 217"/>
              <a:gd name="T101" fmla="*/ 181 h 214"/>
              <a:gd name="T102" fmla="*/ 85 w 217"/>
              <a:gd name="T103" fmla="*/ 184 h 214"/>
              <a:gd name="T104" fmla="*/ 82 w 217"/>
              <a:gd name="T105" fmla="*/ 169 h 214"/>
              <a:gd name="T106" fmla="*/ 97 w 217"/>
              <a:gd name="T107" fmla="*/ 166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7" h="214">
                <a:moveTo>
                  <a:pt x="203" y="70"/>
                </a:moveTo>
                <a:lnTo>
                  <a:pt x="128" y="70"/>
                </a:lnTo>
                <a:lnTo>
                  <a:pt x="158" y="14"/>
                </a:lnTo>
                <a:lnTo>
                  <a:pt x="158" y="14"/>
                </a:lnTo>
                <a:cubicBezTo>
                  <a:pt x="159" y="12"/>
                  <a:pt x="158" y="10"/>
                  <a:pt x="156" y="9"/>
                </a:cubicBezTo>
                <a:lnTo>
                  <a:pt x="142" y="2"/>
                </a:lnTo>
                <a:lnTo>
                  <a:pt x="142" y="2"/>
                </a:lnTo>
                <a:cubicBezTo>
                  <a:pt x="140" y="0"/>
                  <a:pt x="138" y="1"/>
                  <a:pt x="137" y="3"/>
                </a:cubicBezTo>
                <a:lnTo>
                  <a:pt x="106" y="61"/>
                </a:lnTo>
                <a:lnTo>
                  <a:pt x="102" y="70"/>
                </a:lnTo>
                <a:lnTo>
                  <a:pt x="12" y="70"/>
                </a:lnTo>
                <a:lnTo>
                  <a:pt x="12" y="70"/>
                </a:lnTo>
                <a:cubicBezTo>
                  <a:pt x="5" y="70"/>
                  <a:pt x="0" y="76"/>
                  <a:pt x="0" y="83"/>
                </a:cubicBezTo>
                <a:lnTo>
                  <a:pt x="0" y="99"/>
                </a:lnTo>
                <a:lnTo>
                  <a:pt x="0" y="99"/>
                </a:lnTo>
                <a:cubicBezTo>
                  <a:pt x="0" y="106"/>
                  <a:pt x="5" y="111"/>
                  <a:pt x="12" y="111"/>
                </a:cubicBezTo>
                <a:lnTo>
                  <a:pt x="17" y="111"/>
                </a:lnTo>
                <a:lnTo>
                  <a:pt x="17" y="200"/>
                </a:lnTo>
                <a:lnTo>
                  <a:pt x="17" y="200"/>
                </a:lnTo>
                <a:cubicBezTo>
                  <a:pt x="17" y="207"/>
                  <a:pt x="22" y="213"/>
                  <a:pt x="29" y="213"/>
                </a:cubicBezTo>
                <a:lnTo>
                  <a:pt x="187" y="213"/>
                </a:lnTo>
                <a:lnTo>
                  <a:pt x="187" y="213"/>
                </a:lnTo>
                <a:cubicBezTo>
                  <a:pt x="194" y="213"/>
                  <a:pt x="199" y="207"/>
                  <a:pt x="199" y="200"/>
                </a:cubicBezTo>
                <a:lnTo>
                  <a:pt x="199" y="111"/>
                </a:lnTo>
                <a:lnTo>
                  <a:pt x="203" y="111"/>
                </a:lnTo>
                <a:lnTo>
                  <a:pt x="203" y="111"/>
                </a:lnTo>
                <a:cubicBezTo>
                  <a:pt x="211" y="111"/>
                  <a:pt x="216" y="106"/>
                  <a:pt x="216" y="99"/>
                </a:cubicBezTo>
                <a:lnTo>
                  <a:pt x="216" y="83"/>
                </a:lnTo>
                <a:lnTo>
                  <a:pt x="216" y="83"/>
                </a:lnTo>
                <a:cubicBezTo>
                  <a:pt x="216" y="76"/>
                  <a:pt x="211" y="70"/>
                  <a:pt x="203" y="70"/>
                </a:cubicBezTo>
                <a:close/>
                <a:moveTo>
                  <a:pt x="191" y="200"/>
                </a:moveTo>
                <a:lnTo>
                  <a:pt x="191" y="200"/>
                </a:lnTo>
                <a:cubicBezTo>
                  <a:pt x="191" y="203"/>
                  <a:pt x="189" y="204"/>
                  <a:pt x="187" y="204"/>
                </a:cubicBezTo>
                <a:lnTo>
                  <a:pt x="29" y="204"/>
                </a:lnTo>
                <a:lnTo>
                  <a:pt x="29" y="204"/>
                </a:lnTo>
                <a:cubicBezTo>
                  <a:pt x="27" y="204"/>
                  <a:pt x="25" y="203"/>
                  <a:pt x="25" y="200"/>
                </a:cubicBezTo>
                <a:lnTo>
                  <a:pt x="25" y="111"/>
                </a:lnTo>
                <a:lnTo>
                  <a:pt x="191" y="111"/>
                </a:lnTo>
                <a:lnTo>
                  <a:pt x="191" y="200"/>
                </a:lnTo>
                <a:close/>
                <a:moveTo>
                  <a:pt x="207" y="99"/>
                </a:moveTo>
                <a:lnTo>
                  <a:pt x="207" y="99"/>
                </a:lnTo>
                <a:cubicBezTo>
                  <a:pt x="207" y="101"/>
                  <a:pt x="206" y="103"/>
                  <a:pt x="203" y="103"/>
                </a:cubicBezTo>
                <a:lnTo>
                  <a:pt x="12" y="103"/>
                </a:lnTo>
                <a:lnTo>
                  <a:pt x="12" y="103"/>
                </a:lnTo>
                <a:cubicBezTo>
                  <a:pt x="10" y="103"/>
                  <a:pt x="8" y="101"/>
                  <a:pt x="8" y="99"/>
                </a:cubicBezTo>
                <a:lnTo>
                  <a:pt x="8" y="83"/>
                </a:lnTo>
                <a:lnTo>
                  <a:pt x="8" y="83"/>
                </a:lnTo>
                <a:cubicBezTo>
                  <a:pt x="8" y="81"/>
                  <a:pt x="10" y="79"/>
                  <a:pt x="12" y="79"/>
                </a:cubicBezTo>
                <a:lnTo>
                  <a:pt x="97" y="79"/>
                </a:lnTo>
                <a:lnTo>
                  <a:pt x="97" y="79"/>
                </a:lnTo>
                <a:lnTo>
                  <a:pt x="97" y="79"/>
                </a:lnTo>
                <a:cubicBezTo>
                  <a:pt x="90" y="93"/>
                  <a:pt x="110" y="104"/>
                  <a:pt x="118" y="90"/>
                </a:cubicBezTo>
                <a:lnTo>
                  <a:pt x="121" y="84"/>
                </a:lnTo>
                <a:lnTo>
                  <a:pt x="121" y="84"/>
                </a:lnTo>
                <a:cubicBezTo>
                  <a:pt x="121" y="83"/>
                  <a:pt x="121" y="83"/>
                  <a:pt x="121" y="83"/>
                </a:cubicBezTo>
                <a:lnTo>
                  <a:pt x="124" y="79"/>
                </a:lnTo>
                <a:lnTo>
                  <a:pt x="203" y="79"/>
                </a:lnTo>
                <a:lnTo>
                  <a:pt x="203" y="79"/>
                </a:lnTo>
                <a:cubicBezTo>
                  <a:pt x="206" y="79"/>
                  <a:pt x="207" y="81"/>
                  <a:pt x="207" y="83"/>
                </a:cubicBezTo>
                <a:lnTo>
                  <a:pt x="207" y="99"/>
                </a:lnTo>
                <a:close/>
                <a:moveTo>
                  <a:pt x="45" y="146"/>
                </a:moveTo>
                <a:lnTo>
                  <a:pt x="45" y="134"/>
                </a:lnTo>
                <a:lnTo>
                  <a:pt x="45" y="134"/>
                </a:lnTo>
                <a:cubicBezTo>
                  <a:pt x="45" y="133"/>
                  <a:pt x="46" y="132"/>
                  <a:pt x="48" y="132"/>
                </a:cubicBezTo>
                <a:lnTo>
                  <a:pt x="60" y="132"/>
                </a:lnTo>
                <a:lnTo>
                  <a:pt x="60" y="132"/>
                </a:lnTo>
                <a:cubicBezTo>
                  <a:pt x="62" y="132"/>
                  <a:pt x="63" y="133"/>
                  <a:pt x="63" y="134"/>
                </a:cubicBezTo>
                <a:lnTo>
                  <a:pt x="63" y="146"/>
                </a:lnTo>
                <a:lnTo>
                  <a:pt x="63" y="146"/>
                </a:lnTo>
                <a:cubicBezTo>
                  <a:pt x="63" y="148"/>
                  <a:pt x="62" y="149"/>
                  <a:pt x="60" y="149"/>
                </a:cubicBezTo>
                <a:lnTo>
                  <a:pt x="48" y="149"/>
                </a:lnTo>
                <a:lnTo>
                  <a:pt x="48" y="149"/>
                </a:lnTo>
                <a:cubicBezTo>
                  <a:pt x="46" y="149"/>
                  <a:pt x="45" y="148"/>
                  <a:pt x="45" y="146"/>
                </a:cubicBezTo>
                <a:close/>
                <a:moveTo>
                  <a:pt x="155" y="146"/>
                </a:moveTo>
                <a:lnTo>
                  <a:pt x="155" y="134"/>
                </a:lnTo>
                <a:lnTo>
                  <a:pt x="155" y="134"/>
                </a:lnTo>
                <a:cubicBezTo>
                  <a:pt x="155" y="133"/>
                  <a:pt x="156" y="132"/>
                  <a:pt x="157" y="132"/>
                </a:cubicBezTo>
                <a:lnTo>
                  <a:pt x="169" y="132"/>
                </a:lnTo>
                <a:lnTo>
                  <a:pt x="169" y="132"/>
                </a:lnTo>
                <a:cubicBezTo>
                  <a:pt x="171" y="132"/>
                  <a:pt x="172" y="133"/>
                  <a:pt x="172" y="134"/>
                </a:cubicBezTo>
                <a:lnTo>
                  <a:pt x="172" y="146"/>
                </a:lnTo>
                <a:lnTo>
                  <a:pt x="172" y="146"/>
                </a:lnTo>
                <a:cubicBezTo>
                  <a:pt x="172" y="148"/>
                  <a:pt x="171" y="149"/>
                  <a:pt x="169" y="149"/>
                </a:cubicBezTo>
                <a:lnTo>
                  <a:pt x="157" y="149"/>
                </a:lnTo>
                <a:lnTo>
                  <a:pt x="157" y="149"/>
                </a:lnTo>
                <a:cubicBezTo>
                  <a:pt x="156" y="149"/>
                  <a:pt x="155" y="148"/>
                  <a:pt x="155" y="146"/>
                </a:cubicBezTo>
                <a:close/>
                <a:moveTo>
                  <a:pt x="118" y="146"/>
                </a:moveTo>
                <a:lnTo>
                  <a:pt x="118" y="134"/>
                </a:lnTo>
                <a:lnTo>
                  <a:pt x="118" y="134"/>
                </a:lnTo>
                <a:cubicBezTo>
                  <a:pt x="118" y="133"/>
                  <a:pt x="119" y="132"/>
                  <a:pt x="121" y="132"/>
                </a:cubicBezTo>
                <a:lnTo>
                  <a:pt x="133" y="132"/>
                </a:lnTo>
                <a:lnTo>
                  <a:pt x="133" y="132"/>
                </a:lnTo>
                <a:cubicBezTo>
                  <a:pt x="134" y="132"/>
                  <a:pt x="136" y="133"/>
                  <a:pt x="136" y="134"/>
                </a:cubicBezTo>
                <a:lnTo>
                  <a:pt x="136" y="146"/>
                </a:lnTo>
                <a:lnTo>
                  <a:pt x="136" y="146"/>
                </a:lnTo>
                <a:cubicBezTo>
                  <a:pt x="136" y="148"/>
                  <a:pt x="134" y="149"/>
                  <a:pt x="133" y="149"/>
                </a:cubicBezTo>
                <a:lnTo>
                  <a:pt x="121" y="149"/>
                </a:lnTo>
                <a:lnTo>
                  <a:pt x="121" y="149"/>
                </a:lnTo>
                <a:cubicBezTo>
                  <a:pt x="119" y="149"/>
                  <a:pt x="118" y="148"/>
                  <a:pt x="118" y="146"/>
                </a:cubicBezTo>
                <a:close/>
                <a:moveTo>
                  <a:pt x="82" y="146"/>
                </a:moveTo>
                <a:lnTo>
                  <a:pt x="82" y="134"/>
                </a:lnTo>
                <a:lnTo>
                  <a:pt x="82" y="134"/>
                </a:lnTo>
                <a:cubicBezTo>
                  <a:pt x="82" y="133"/>
                  <a:pt x="83" y="132"/>
                  <a:pt x="85" y="132"/>
                </a:cubicBezTo>
                <a:lnTo>
                  <a:pt x="96" y="132"/>
                </a:lnTo>
                <a:lnTo>
                  <a:pt x="96" y="132"/>
                </a:lnTo>
                <a:cubicBezTo>
                  <a:pt x="98" y="132"/>
                  <a:pt x="99" y="133"/>
                  <a:pt x="99" y="134"/>
                </a:cubicBezTo>
                <a:lnTo>
                  <a:pt x="99" y="146"/>
                </a:lnTo>
                <a:lnTo>
                  <a:pt x="99" y="146"/>
                </a:lnTo>
                <a:cubicBezTo>
                  <a:pt x="99" y="148"/>
                  <a:pt x="98" y="149"/>
                  <a:pt x="96" y="149"/>
                </a:cubicBezTo>
                <a:lnTo>
                  <a:pt x="85" y="149"/>
                </a:lnTo>
                <a:lnTo>
                  <a:pt x="85" y="149"/>
                </a:lnTo>
                <a:cubicBezTo>
                  <a:pt x="83" y="149"/>
                  <a:pt x="82" y="148"/>
                  <a:pt x="82" y="146"/>
                </a:cubicBezTo>
                <a:close/>
                <a:moveTo>
                  <a:pt x="63" y="169"/>
                </a:moveTo>
                <a:lnTo>
                  <a:pt x="63" y="181"/>
                </a:lnTo>
                <a:lnTo>
                  <a:pt x="63" y="181"/>
                </a:lnTo>
                <a:cubicBezTo>
                  <a:pt x="63" y="182"/>
                  <a:pt x="62" y="184"/>
                  <a:pt x="60" y="184"/>
                </a:cubicBezTo>
                <a:lnTo>
                  <a:pt x="48" y="184"/>
                </a:lnTo>
                <a:lnTo>
                  <a:pt x="48" y="184"/>
                </a:lnTo>
                <a:cubicBezTo>
                  <a:pt x="47" y="184"/>
                  <a:pt x="45" y="182"/>
                  <a:pt x="45" y="181"/>
                </a:cubicBezTo>
                <a:lnTo>
                  <a:pt x="45" y="169"/>
                </a:lnTo>
                <a:lnTo>
                  <a:pt x="45" y="169"/>
                </a:lnTo>
                <a:cubicBezTo>
                  <a:pt x="45" y="167"/>
                  <a:pt x="47" y="166"/>
                  <a:pt x="48" y="166"/>
                </a:cubicBezTo>
                <a:lnTo>
                  <a:pt x="60" y="166"/>
                </a:lnTo>
                <a:lnTo>
                  <a:pt x="60" y="166"/>
                </a:lnTo>
                <a:cubicBezTo>
                  <a:pt x="62" y="166"/>
                  <a:pt x="63" y="167"/>
                  <a:pt x="63" y="169"/>
                </a:cubicBezTo>
                <a:close/>
                <a:moveTo>
                  <a:pt x="172" y="169"/>
                </a:moveTo>
                <a:lnTo>
                  <a:pt x="172" y="181"/>
                </a:lnTo>
                <a:lnTo>
                  <a:pt x="172" y="181"/>
                </a:lnTo>
                <a:cubicBezTo>
                  <a:pt x="172" y="182"/>
                  <a:pt x="171" y="184"/>
                  <a:pt x="169" y="184"/>
                </a:cubicBezTo>
                <a:lnTo>
                  <a:pt x="158" y="184"/>
                </a:lnTo>
                <a:lnTo>
                  <a:pt x="158" y="184"/>
                </a:lnTo>
                <a:cubicBezTo>
                  <a:pt x="156" y="184"/>
                  <a:pt x="155" y="182"/>
                  <a:pt x="155" y="181"/>
                </a:cubicBezTo>
                <a:lnTo>
                  <a:pt x="155" y="169"/>
                </a:lnTo>
                <a:lnTo>
                  <a:pt x="155" y="169"/>
                </a:lnTo>
                <a:cubicBezTo>
                  <a:pt x="155" y="167"/>
                  <a:pt x="156" y="166"/>
                  <a:pt x="158" y="166"/>
                </a:cubicBezTo>
                <a:lnTo>
                  <a:pt x="169" y="166"/>
                </a:lnTo>
                <a:lnTo>
                  <a:pt x="169" y="166"/>
                </a:lnTo>
                <a:cubicBezTo>
                  <a:pt x="171" y="166"/>
                  <a:pt x="172" y="167"/>
                  <a:pt x="172" y="169"/>
                </a:cubicBezTo>
                <a:close/>
                <a:moveTo>
                  <a:pt x="136" y="169"/>
                </a:moveTo>
                <a:lnTo>
                  <a:pt x="136" y="181"/>
                </a:lnTo>
                <a:lnTo>
                  <a:pt x="136" y="181"/>
                </a:lnTo>
                <a:cubicBezTo>
                  <a:pt x="136" y="182"/>
                  <a:pt x="135" y="184"/>
                  <a:pt x="133" y="184"/>
                </a:cubicBezTo>
                <a:lnTo>
                  <a:pt x="121" y="184"/>
                </a:lnTo>
                <a:lnTo>
                  <a:pt x="121" y="184"/>
                </a:lnTo>
                <a:cubicBezTo>
                  <a:pt x="120" y="184"/>
                  <a:pt x="118" y="182"/>
                  <a:pt x="118" y="181"/>
                </a:cubicBezTo>
                <a:lnTo>
                  <a:pt x="118" y="169"/>
                </a:lnTo>
                <a:lnTo>
                  <a:pt x="118" y="169"/>
                </a:lnTo>
                <a:cubicBezTo>
                  <a:pt x="118" y="167"/>
                  <a:pt x="120" y="166"/>
                  <a:pt x="121" y="166"/>
                </a:cubicBezTo>
                <a:lnTo>
                  <a:pt x="133" y="166"/>
                </a:lnTo>
                <a:lnTo>
                  <a:pt x="133" y="166"/>
                </a:lnTo>
                <a:cubicBezTo>
                  <a:pt x="135" y="166"/>
                  <a:pt x="136" y="167"/>
                  <a:pt x="136" y="169"/>
                </a:cubicBezTo>
                <a:close/>
                <a:moveTo>
                  <a:pt x="99" y="169"/>
                </a:moveTo>
                <a:lnTo>
                  <a:pt x="99" y="181"/>
                </a:lnTo>
                <a:lnTo>
                  <a:pt x="99" y="181"/>
                </a:lnTo>
                <a:cubicBezTo>
                  <a:pt x="99" y="182"/>
                  <a:pt x="98" y="184"/>
                  <a:pt x="97" y="184"/>
                </a:cubicBezTo>
                <a:lnTo>
                  <a:pt x="85" y="184"/>
                </a:lnTo>
                <a:lnTo>
                  <a:pt x="85" y="184"/>
                </a:lnTo>
                <a:cubicBezTo>
                  <a:pt x="83" y="184"/>
                  <a:pt x="82" y="182"/>
                  <a:pt x="82" y="181"/>
                </a:cubicBezTo>
                <a:lnTo>
                  <a:pt x="82" y="169"/>
                </a:lnTo>
                <a:lnTo>
                  <a:pt x="82" y="169"/>
                </a:lnTo>
                <a:cubicBezTo>
                  <a:pt x="82" y="167"/>
                  <a:pt x="83" y="166"/>
                  <a:pt x="85" y="166"/>
                </a:cubicBezTo>
                <a:lnTo>
                  <a:pt x="97" y="166"/>
                </a:lnTo>
                <a:lnTo>
                  <a:pt x="97" y="166"/>
                </a:lnTo>
                <a:cubicBezTo>
                  <a:pt x="98" y="166"/>
                  <a:pt x="99" y="167"/>
                  <a:pt x="99" y="1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92415" y="957263"/>
            <a:ext cx="177138" cy="228413"/>
          </a:xfrm>
          <a:custGeom>
            <a:avLst/>
            <a:gdLst>
              <a:gd name="T0" fmla="*/ 153 w 166"/>
              <a:gd name="T1" fmla="*/ 45 h 215"/>
              <a:gd name="T2" fmla="*/ 131 w 166"/>
              <a:gd name="T3" fmla="*/ 36 h 215"/>
              <a:gd name="T4" fmla="*/ 99 w 166"/>
              <a:gd name="T5" fmla="*/ 21 h 215"/>
              <a:gd name="T6" fmla="*/ 76 w 166"/>
              <a:gd name="T7" fmla="*/ 10 h 215"/>
              <a:gd name="T8" fmla="*/ 57 w 166"/>
              <a:gd name="T9" fmla="*/ 17 h 215"/>
              <a:gd name="T10" fmla="*/ 36 w 166"/>
              <a:gd name="T11" fmla="*/ 12 h 215"/>
              <a:gd name="T12" fmla="*/ 40 w 166"/>
              <a:gd name="T13" fmla="*/ 64 h 215"/>
              <a:gd name="T14" fmla="*/ 36 w 166"/>
              <a:gd name="T15" fmla="*/ 64 h 215"/>
              <a:gd name="T16" fmla="*/ 4 w 166"/>
              <a:gd name="T17" fmla="*/ 144 h 215"/>
              <a:gd name="T18" fmla="*/ 0 w 166"/>
              <a:gd name="T19" fmla="*/ 161 h 215"/>
              <a:gd name="T20" fmla="*/ 157 w 166"/>
              <a:gd name="T21" fmla="*/ 161 h 215"/>
              <a:gd name="T22" fmla="*/ 153 w 166"/>
              <a:gd name="T23" fmla="*/ 144 h 215"/>
              <a:gd name="T24" fmla="*/ 153 w 166"/>
              <a:gd name="T25" fmla="*/ 83 h 215"/>
              <a:gd name="T26" fmla="*/ 141 w 166"/>
              <a:gd name="T27" fmla="*/ 66 h 215"/>
              <a:gd name="T28" fmla="*/ 162 w 166"/>
              <a:gd name="T29" fmla="*/ 47 h 215"/>
              <a:gd name="T30" fmla="*/ 35 w 166"/>
              <a:gd name="T31" fmla="*/ 32 h 215"/>
              <a:gd name="T32" fmla="*/ 43 w 166"/>
              <a:gd name="T33" fmla="*/ 19 h 215"/>
              <a:gd name="T34" fmla="*/ 56 w 166"/>
              <a:gd name="T35" fmla="*/ 29 h 215"/>
              <a:gd name="T36" fmla="*/ 76 w 166"/>
              <a:gd name="T37" fmla="*/ 18 h 215"/>
              <a:gd name="T38" fmla="*/ 92 w 166"/>
              <a:gd name="T39" fmla="*/ 25 h 215"/>
              <a:gd name="T40" fmla="*/ 107 w 166"/>
              <a:gd name="T41" fmla="*/ 24 h 215"/>
              <a:gd name="T42" fmla="*/ 119 w 166"/>
              <a:gd name="T43" fmla="*/ 20 h 215"/>
              <a:gd name="T44" fmla="*/ 110 w 166"/>
              <a:gd name="T45" fmla="*/ 61 h 215"/>
              <a:gd name="T46" fmla="*/ 49 w 166"/>
              <a:gd name="T47" fmla="*/ 63 h 215"/>
              <a:gd name="T48" fmla="*/ 139 w 166"/>
              <a:gd name="T49" fmla="*/ 136 h 215"/>
              <a:gd name="T50" fmla="*/ 148 w 166"/>
              <a:gd name="T51" fmla="*/ 161 h 215"/>
              <a:gd name="T52" fmla="*/ 79 w 166"/>
              <a:gd name="T53" fmla="*/ 206 h 215"/>
              <a:gd name="T54" fmla="*/ 12 w 166"/>
              <a:gd name="T55" fmla="*/ 148 h 215"/>
              <a:gd name="T56" fmla="*/ 43 w 166"/>
              <a:gd name="T57" fmla="*/ 76 h 215"/>
              <a:gd name="T58" fmla="*/ 86 w 166"/>
              <a:gd name="T59" fmla="*/ 146 h 215"/>
              <a:gd name="T60" fmla="*/ 87 w 166"/>
              <a:gd name="T61" fmla="*/ 145 h 215"/>
              <a:gd name="T62" fmla="*/ 85 w 166"/>
              <a:gd name="T63" fmla="*/ 143 h 215"/>
              <a:gd name="T64" fmla="*/ 68 w 166"/>
              <a:gd name="T65" fmla="*/ 142 h 215"/>
              <a:gd name="T66" fmla="*/ 64 w 166"/>
              <a:gd name="T67" fmla="*/ 139 h 215"/>
              <a:gd name="T68" fmla="*/ 60 w 166"/>
              <a:gd name="T69" fmla="*/ 129 h 215"/>
              <a:gd name="T70" fmla="*/ 61 w 166"/>
              <a:gd name="T71" fmla="*/ 124 h 215"/>
              <a:gd name="T72" fmla="*/ 68 w 166"/>
              <a:gd name="T73" fmla="*/ 117 h 215"/>
              <a:gd name="T74" fmla="*/ 75 w 166"/>
              <a:gd name="T75" fmla="*/ 116 h 215"/>
              <a:gd name="T76" fmla="*/ 84 w 166"/>
              <a:gd name="T77" fmla="*/ 116 h 215"/>
              <a:gd name="T78" fmla="*/ 73 w 166"/>
              <a:gd name="T79" fmla="*/ 127 h 215"/>
              <a:gd name="T80" fmla="*/ 71 w 166"/>
              <a:gd name="T81" fmla="*/ 127 h 215"/>
              <a:gd name="T82" fmla="*/ 73 w 166"/>
              <a:gd name="T83" fmla="*/ 132 h 215"/>
              <a:gd name="T84" fmla="*/ 90 w 166"/>
              <a:gd name="T85" fmla="*/ 133 h 215"/>
              <a:gd name="T86" fmla="*/ 94 w 166"/>
              <a:gd name="T87" fmla="*/ 136 h 215"/>
              <a:gd name="T88" fmla="*/ 98 w 166"/>
              <a:gd name="T89" fmla="*/ 145 h 215"/>
              <a:gd name="T90" fmla="*/ 94 w 166"/>
              <a:gd name="T91" fmla="*/ 154 h 215"/>
              <a:gd name="T92" fmla="*/ 85 w 166"/>
              <a:gd name="T93" fmla="*/ 158 h 215"/>
              <a:gd name="T94" fmla="*/ 75 w 166"/>
              <a:gd name="T95" fmla="*/ 173 h 215"/>
              <a:gd name="T96" fmla="*/ 60 w 166"/>
              <a:gd name="T97" fmla="*/ 147 h 215"/>
              <a:gd name="T98" fmla="*/ 86 w 166"/>
              <a:gd name="T99" fmla="*/ 146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6" h="215">
                <a:moveTo>
                  <a:pt x="162" y="47"/>
                </a:moveTo>
                <a:lnTo>
                  <a:pt x="162" y="47"/>
                </a:lnTo>
                <a:cubicBezTo>
                  <a:pt x="160" y="44"/>
                  <a:pt x="156" y="43"/>
                  <a:pt x="153" y="45"/>
                </a:cubicBezTo>
                <a:lnTo>
                  <a:pt x="123" y="61"/>
                </a:lnTo>
                <a:lnTo>
                  <a:pt x="119" y="61"/>
                </a:lnTo>
                <a:lnTo>
                  <a:pt x="131" y="36"/>
                </a:lnTo>
                <a:lnTo>
                  <a:pt x="131" y="36"/>
                </a:lnTo>
                <a:cubicBezTo>
                  <a:pt x="140" y="15"/>
                  <a:pt x="109" y="0"/>
                  <a:pt x="99" y="21"/>
                </a:cubicBezTo>
                <a:lnTo>
                  <a:pt x="99" y="21"/>
                </a:lnTo>
                <a:cubicBezTo>
                  <a:pt x="96" y="14"/>
                  <a:pt x="87" y="10"/>
                  <a:pt x="76" y="10"/>
                </a:cubicBezTo>
                <a:lnTo>
                  <a:pt x="76" y="10"/>
                </a:lnTo>
                <a:lnTo>
                  <a:pt x="76" y="10"/>
                </a:lnTo>
                <a:lnTo>
                  <a:pt x="76" y="10"/>
                </a:lnTo>
                <a:cubicBezTo>
                  <a:pt x="69" y="9"/>
                  <a:pt x="62" y="12"/>
                  <a:pt x="57" y="17"/>
                </a:cubicBezTo>
                <a:lnTo>
                  <a:pt x="57" y="17"/>
                </a:lnTo>
                <a:cubicBezTo>
                  <a:pt x="53" y="13"/>
                  <a:pt x="48" y="10"/>
                  <a:pt x="43" y="10"/>
                </a:cubicBezTo>
                <a:lnTo>
                  <a:pt x="43" y="10"/>
                </a:lnTo>
                <a:cubicBezTo>
                  <a:pt x="41" y="10"/>
                  <a:pt x="38" y="11"/>
                  <a:pt x="36" y="12"/>
                </a:cubicBezTo>
                <a:lnTo>
                  <a:pt x="36" y="12"/>
                </a:lnTo>
                <a:cubicBezTo>
                  <a:pt x="27" y="16"/>
                  <a:pt x="23" y="26"/>
                  <a:pt x="27" y="35"/>
                </a:cubicBezTo>
                <a:lnTo>
                  <a:pt x="40" y="64"/>
                </a:lnTo>
                <a:lnTo>
                  <a:pt x="40" y="64"/>
                </a:lnTo>
                <a:lnTo>
                  <a:pt x="36" y="64"/>
                </a:lnTo>
                <a:lnTo>
                  <a:pt x="36" y="64"/>
                </a:lnTo>
                <a:cubicBezTo>
                  <a:pt x="28" y="64"/>
                  <a:pt x="27" y="75"/>
                  <a:pt x="34" y="76"/>
                </a:cubicBezTo>
                <a:lnTo>
                  <a:pt x="4" y="144"/>
                </a:lnTo>
                <a:lnTo>
                  <a:pt x="4" y="144"/>
                </a:lnTo>
                <a:lnTo>
                  <a:pt x="4" y="144"/>
                </a:lnTo>
                <a:cubicBezTo>
                  <a:pt x="2" y="149"/>
                  <a:pt x="0" y="155"/>
                  <a:pt x="0" y="161"/>
                </a:cubicBezTo>
                <a:lnTo>
                  <a:pt x="0" y="161"/>
                </a:lnTo>
                <a:cubicBezTo>
                  <a:pt x="0" y="190"/>
                  <a:pt x="35" y="214"/>
                  <a:pt x="79" y="214"/>
                </a:cubicBezTo>
                <a:lnTo>
                  <a:pt x="79" y="214"/>
                </a:lnTo>
                <a:cubicBezTo>
                  <a:pt x="122" y="214"/>
                  <a:pt x="157" y="190"/>
                  <a:pt x="157" y="161"/>
                </a:cubicBezTo>
                <a:lnTo>
                  <a:pt x="157" y="161"/>
                </a:lnTo>
                <a:cubicBezTo>
                  <a:pt x="157" y="155"/>
                  <a:pt x="155" y="149"/>
                  <a:pt x="153" y="144"/>
                </a:cubicBezTo>
                <a:lnTo>
                  <a:pt x="153" y="144"/>
                </a:lnTo>
                <a:lnTo>
                  <a:pt x="120" y="73"/>
                </a:lnTo>
                <a:lnTo>
                  <a:pt x="124" y="73"/>
                </a:lnTo>
                <a:lnTo>
                  <a:pt x="153" y="83"/>
                </a:lnTo>
                <a:lnTo>
                  <a:pt x="153" y="83"/>
                </a:lnTo>
                <a:cubicBezTo>
                  <a:pt x="160" y="86"/>
                  <a:pt x="165" y="74"/>
                  <a:pt x="157" y="71"/>
                </a:cubicBezTo>
                <a:lnTo>
                  <a:pt x="141" y="66"/>
                </a:lnTo>
                <a:lnTo>
                  <a:pt x="159" y="56"/>
                </a:lnTo>
                <a:lnTo>
                  <a:pt x="159" y="56"/>
                </a:lnTo>
                <a:cubicBezTo>
                  <a:pt x="162" y="55"/>
                  <a:pt x="163" y="51"/>
                  <a:pt x="162" y="47"/>
                </a:cubicBezTo>
                <a:close/>
                <a:moveTo>
                  <a:pt x="48" y="60"/>
                </a:moveTo>
                <a:lnTo>
                  <a:pt x="35" y="32"/>
                </a:lnTo>
                <a:lnTo>
                  <a:pt x="35" y="32"/>
                </a:lnTo>
                <a:cubicBezTo>
                  <a:pt x="33" y="27"/>
                  <a:pt x="35" y="22"/>
                  <a:pt x="39" y="19"/>
                </a:cubicBezTo>
                <a:lnTo>
                  <a:pt x="39" y="19"/>
                </a:lnTo>
                <a:cubicBezTo>
                  <a:pt x="40" y="19"/>
                  <a:pt x="42" y="19"/>
                  <a:pt x="43" y="19"/>
                </a:cubicBezTo>
                <a:lnTo>
                  <a:pt x="43" y="19"/>
                </a:lnTo>
                <a:cubicBezTo>
                  <a:pt x="46" y="19"/>
                  <a:pt x="48" y="20"/>
                  <a:pt x="50" y="22"/>
                </a:cubicBezTo>
                <a:lnTo>
                  <a:pt x="56" y="29"/>
                </a:lnTo>
                <a:lnTo>
                  <a:pt x="62" y="23"/>
                </a:lnTo>
                <a:lnTo>
                  <a:pt x="62" y="23"/>
                </a:lnTo>
                <a:cubicBezTo>
                  <a:pt x="66" y="19"/>
                  <a:pt x="71" y="18"/>
                  <a:pt x="76" y="18"/>
                </a:cubicBezTo>
                <a:lnTo>
                  <a:pt x="76" y="18"/>
                </a:lnTo>
                <a:lnTo>
                  <a:pt x="76" y="18"/>
                </a:lnTo>
                <a:cubicBezTo>
                  <a:pt x="82" y="17"/>
                  <a:pt x="88" y="20"/>
                  <a:pt x="92" y="25"/>
                </a:cubicBezTo>
                <a:lnTo>
                  <a:pt x="99" y="39"/>
                </a:lnTo>
                <a:lnTo>
                  <a:pt x="107" y="24"/>
                </a:lnTo>
                <a:lnTo>
                  <a:pt x="107" y="24"/>
                </a:lnTo>
                <a:cubicBezTo>
                  <a:pt x="108" y="21"/>
                  <a:pt x="111" y="19"/>
                  <a:pt x="115" y="19"/>
                </a:cubicBezTo>
                <a:lnTo>
                  <a:pt x="115" y="19"/>
                </a:lnTo>
                <a:cubicBezTo>
                  <a:pt x="116" y="19"/>
                  <a:pt x="117" y="20"/>
                  <a:pt x="119" y="20"/>
                </a:cubicBezTo>
                <a:lnTo>
                  <a:pt x="119" y="20"/>
                </a:lnTo>
                <a:cubicBezTo>
                  <a:pt x="123" y="22"/>
                  <a:pt x="125" y="28"/>
                  <a:pt x="123" y="32"/>
                </a:cubicBezTo>
                <a:lnTo>
                  <a:pt x="110" y="61"/>
                </a:lnTo>
                <a:lnTo>
                  <a:pt x="110" y="61"/>
                </a:lnTo>
                <a:lnTo>
                  <a:pt x="110" y="61"/>
                </a:lnTo>
                <a:lnTo>
                  <a:pt x="49" y="63"/>
                </a:lnTo>
                <a:lnTo>
                  <a:pt x="48" y="60"/>
                </a:lnTo>
                <a:close/>
                <a:moveTo>
                  <a:pt x="140" y="136"/>
                </a:moveTo>
                <a:lnTo>
                  <a:pt x="139" y="136"/>
                </a:lnTo>
                <a:lnTo>
                  <a:pt x="145" y="148"/>
                </a:lnTo>
                <a:lnTo>
                  <a:pt x="145" y="148"/>
                </a:lnTo>
                <a:cubicBezTo>
                  <a:pt x="147" y="152"/>
                  <a:pt x="148" y="156"/>
                  <a:pt x="148" y="161"/>
                </a:cubicBezTo>
                <a:lnTo>
                  <a:pt x="148" y="161"/>
                </a:lnTo>
                <a:cubicBezTo>
                  <a:pt x="148" y="185"/>
                  <a:pt x="116" y="206"/>
                  <a:pt x="79" y="206"/>
                </a:cubicBezTo>
                <a:lnTo>
                  <a:pt x="79" y="206"/>
                </a:lnTo>
                <a:cubicBezTo>
                  <a:pt x="40" y="206"/>
                  <a:pt x="8" y="185"/>
                  <a:pt x="8" y="161"/>
                </a:cubicBezTo>
                <a:lnTo>
                  <a:pt x="8" y="161"/>
                </a:lnTo>
                <a:cubicBezTo>
                  <a:pt x="9" y="156"/>
                  <a:pt x="10" y="152"/>
                  <a:pt x="12" y="148"/>
                </a:cubicBezTo>
                <a:lnTo>
                  <a:pt x="17" y="136"/>
                </a:lnTo>
                <a:lnTo>
                  <a:pt x="17" y="136"/>
                </a:lnTo>
                <a:lnTo>
                  <a:pt x="43" y="76"/>
                </a:lnTo>
                <a:lnTo>
                  <a:pt x="111" y="74"/>
                </a:lnTo>
                <a:lnTo>
                  <a:pt x="140" y="136"/>
                </a:lnTo>
                <a:close/>
                <a:moveTo>
                  <a:pt x="86" y="146"/>
                </a:moveTo>
                <a:lnTo>
                  <a:pt x="86" y="146"/>
                </a:lnTo>
                <a:cubicBezTo>
                  <a:pt x="87" y="146"/>
                  <a:pt x="87" y="145"/>
                  <a:pt x="87" y="145"/>
                </a:cubicBezTo>
                <a:lnTo>
                  <a:pt x="87" y="145"/>
                </a:lnTo>
                <a:cubicBezTo>
                  <a:pt x="87" y="144"/>
                  <a:pt x="87" y="143"/>
                  <a:pt x="86" y="143"/>
                </a:cubicBezTo>
                <a:lnTo>
                  <a:pt x="86" y="143"/>
                </a:lnTo>
                <a:lnTo>
                  <a:pt x="85" y="143"/>
                </a:lnTo>
                <a:lnTo>
                  <a:pt x="73" y="143"/>
                </a:lnTo>
                <a:lnTo>
                  <a:pt x="73" y="143"/>
                </a:lnTo>
                <a:cubicBezTo>
                  <a:pt x="72" y="143"/>
                  <a:pt x="70" y="142"/>
                  <a:pt x="68" y="142"/>
                </a:cubicBezTo>
                <a:lnTo>
                  <a:pt x="68" y="142"/>
                </a:lnTo>
                <a:cubicBezTo>
                  <a:pt x="66" y="141"/>
                  <a:pt x="65" y="140"/>
                  <a:pt x="64" y="139"/>
                </a:cubicBezTo>
                <a:lnTo>
                  <a:pt x="64" y="139"/>
                </a:lnTo>
                <a:cubicBezTo>
                  <a:pt x="63" y="138"/>
                  <a:pt x="62" y="136"/>
                  <a:pt x="61" y="135"/>
                </a:cubicBezTo>
                <a:lnTo>
                  <a:pt x="61" y="135"/>
                </a:lnTo>
                <a:cubicBezTo>
                  <a:pt x="60" y="133"/>
                  <a:pt x="60" y="131"/>
                  <a:pt x="60" y="129"/>
                </a:cubicBezTo>
                <a:lnTo>
                  <a:pt x="60" y="129"/>
                </a:lnTo>
                <a:cubicBezTo>
                  <a:pt x="60" y="128"/>
                  <a:pt x="60" y="126"/>
                  <a:pt x="61" y="124"/>
                </a:cubicBezTo>
                <a:lnTo>
                  <a:pt x="61" y="124"/>
                </a:lnTo>
                <a:cubicBezTo>
                  <a:pt x="62" y="123"/>
                  <a:pt x="63" y="121"/>
                  <a:pt x="64" y="120"/>
                </a:cubicBezTo>
                <a:lnTo>
                  <a:pt x="64" y="120"/>
                </a:lnTo>
                <a:cubicBezTo>
                  <a:pt x="65" y="119"/>
                  <a:pt x="66" y="118"/>
                  <a:pt x="68" y="117"/>
                </a:cubicBezTo>
                <a:lnTo>
                  <a:pt x="68" y="117"/>
                </a:lnTo>
                <a:cubicBezTo>
                  <a:pt x="70" y="116"/>
                  <a:pt x="72" y="116"/>
                  <a:pt x="73" y="116"/>
                </a:cubicBezTo>
                <a:lnTo>
                  <a:pt x="75" y="116"/>
                </a:lnTo>
                <a:lnTo>
                  <a:pt x="75" y="103"/>
                </a:lnTo>
                <a:lnTo>
                  <a:pt x="84" y="103"/>
                </a:lnTo>
                <a:lnTo>
                  <a:pt x="84" y="116"/>
                </a:lnTo>
                <a:lnTo>
                  <a:pt x="95" y="116"/>
                </a:lnTo>
                <a:lnTo>
                  <a:pt x="95" y="127"/>
                </a:lnTo>
                <a:lnTo>
                  <a:pt x="73" y="127"/>
                </a:lnTo>
                <a:lnTo>
                  <a:pt x="73" y="127"/>
                </a:lnTo>
                <a:cubicBezTo>
                  <a:pt x="73" y="127"/>
                  <a:pt x="72" y="127"/>
                  <a:pt x="71" y="127"/>
                </a:cubicBezTo>
                <a:lnTo>
                  <a:pt x="71" y="127"/>
                </a:lnTo>
                <a:cubicBezTo>
                  <a:pt x="71" y="128"/>
                  <a:pt x="71" y="129"/>
                  <a:pt x="71" y="129"/>
                </a:cubicBezTo>
                <a:lnTo>
                  <a:pt x="71" y="129"/>
                </a:lnTo>
                <a:cubicBezTo>
                  <a:pt x="71" y="131"/>
                  <a:pt x="72" y="132"/>
                  <a:pt x="73" y="132"/>
                </a:cubicBezTo>
                <a:lnTo>
                  <a:pt x="85" y="132"/>
                </a:lnTo>
                <a:lnTo>
                  <a:pt x="85" y="132"/>
                </a:lnTo>
                <a:cubicBezTo>
                  <a:pt x="86" y="132"/>
                  <a:pt x="88" y="132"/>
                  <a:pt x="90" y="133"/>
                </a:cubicBezTo>
                <a:lnTo>
                  <a:pt x="90" y="133"/>
                </a:lnTo>
                <a:cubicBezTo>
                  <a:pt x="91" y="134"/>
                  <a:pt x="93" y="134"/>
                  <a:pt x="94" y="136"/>
                </a:cubicBezTo>
                <a:lnTo>
                  <a:pt x="94" y="136"/>
                </a:lnTo>
                <a:cubicBezTo>
                  <a:pt x="95" y="137"/>
                  <a:pt x="96" y="138"/>
                  <a:pt x="97" y="139"/>
                </a:cubicBezTo>
                <a:lnTo>
                  <a:pt x="97" y="139"/>
                </a:lnTo>
                <a:cubicBezTo>
                  <a:pt x="97" y="141"/>
                  <a:pt x="98" y="143"/>
                  <a:pt x="98" y="145"/>
                </a:cubicBezTo>
                <a:lnTo>
                  <a:pt x="98" y="145"/>
                </a:lnTo>
                <a:cubicBezTo>
                  <a:pt x="98" y="148"/>
                  <a:pt x="96" y="151"/>
                  <a:pt x="94" y="154"/>
                </a:cubicBezTo>
                <a:lnTo>
                  <a:pt x="94" y="154"/>
                </a:lnTo>
                <a:cubicBezTo>
                  <a:pt x="93" y="155"/>
                  <a:pt x="91" y="156"/>
                  <a:pt x="90" y="157"/>
                </a:cubicBezTo>
                <a:lnTo>
                  <a:pt x="90" y="157"/>
                </a:lnTo>
                <a:cubicBezTo>
                  <a:pt x="88" y="157"/>
                  <a:pt x="86" y="158"/>
                  <a:pt x="85" y="158"/>
                </a:cubicBezTo>
                <a:lnTo>
                  <a:pt x="84" y="158"/>
                </a:lnTo>
                <a:lnTo>
                  <a:pt x="84" y="173"/>
                </a:lnTo>
                <a:lnTo>
                  <a:pt x="75" y="173"/>
                </a:lnTo>
                <a:lnTo>
                  <a:pt x="75" y="158"/>
                </a:lnTo>
                <a:lnTo>
                  <a:pt x="60" y="158"/>
                </a:lnTo>
                <a:lnTo>
                  <a:pt x="60" y="147"/>
                </a:lnTo>
                <a:lnTo>
                  <a:pt x="85" y="147"/>
                </a:lnTo>
                <a:lnTo>
                  <a:pt x="85" y="147"/>
                </a:lnTo>
                <a:cubicBezTo>
                  <a:pt x="85" y="147"/>
                  <a:pt x="86" y="147"/>
                  <a:pt x="86" y="1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88971" y="980569"/>
            <a:ext cx="223753" cy="191124"/>
          </a:xfrm>
          <a:custGeom>
            <a:avLst/>
            <a:gdLst>
              <a:gd name="T0" fmla="*/ 89 w 210"/>
              <a:gd name="T1" fmla="*/ 171 h 181"/>
              <a:gd name="T2" fmla="*/ 20 w 210"/>
              <a:gd name="T3" fmla="*/ 128 h 181"/>
              <a:gd name="T4" fmla="*/ 79 w 210"/>
              <a:gd name="T5" fmla="*/ 119 h 181"/>
              <a:gd name="T6" fmla="*/ 20 w 210"/>
              <a:gd name="T7" fmla="*/ 119 h 181"/>
              <a:gd name="T8" fmla="*/ 1 w 210"/>
              <a:gd name="T9" fmla="*/ 174 h 181"/>
              <a:gd name="T10" fmla="*/ 6 w 210"/>
              <a:gd name="T11" fmla="*/ 180 h 181"/>
              <a:gd name="T12" fmla="*/ 93 w 210"/>
              <a:gd name="T13" fmla="*/ 180 h 181"/>
              <a:gd name="T14" fmla="*/ 86 w 210"/>
              <a:gd name="T15" fmla="*/ 125 h 181"/>
              <a:gd name="T16" fmla="*/ 79 w 210"/>
              <a:gd name="T17" fmla="*/ 119 h 181"/>
              <a:gd name="T18" fmla="*/ 199 w 210"/>
              <a:gd name="T19" fmla="*/ 171 h 181"/>
              <a:gd name="T20" fmla="*/ 131 w 210"/>
              <a:gd name="T21" fmla="*/ 128 h 181"/>
              <a:gd name="T22" fmla="*/ 189 w 210"/>
              <a:gd name="T23" fmla="*/ 119 h 181"/>
              <a:gd name="T24" fmla="*/ 130 w 210"/>
              <a:gd name="T25" fmla="*/ 119 h 181"/>
              <a:gd name="T26" fmla="*/ 111 w 210"/>
              <a:gd name="T27" fmla="*/ 174 h 181"/>
              <a:gd name="T28" fmla="*/ 116 w 210"/>
              <a:gd name="T29" fmla="*/ 180 h 181"/>
              <a:gd name="T30" fmla="*/ 203 w 210"/>
              <a:gd name="T31" fmla="*/ 180 h 181"/>
              <a:gd name="T32" fmla="*/ 197 w 210"/>
              <a:gd name="T33" fmla="*/ 125 h 181"/>
              <a:gd name="T34" fmla="*/ 189 w 210"/>
              <a:gd name="T35" fmla="*/ 119 h 181"/>
              <a:gd name="T36" fmla="*/ 189 w 210"/>
              <a:gd name="T37" fmla="*/ 128 h 181"/>
              <a:gd name="T38" fmla="*/ 144 w 210"/>
              <a:gd name="T39" fmla="*/ 99 h 181"/>
              <a:gd name="T40" fmla="*/ 76 w 210"/>
              <a:gd name="T41" fmla="*/ 55 h 181"/>
              <a:gd name="T42" fmla="*/ 134 w 210"/>
              <a:gd name="T43" fmla="*/ 47 h 181"/>
              <a:gd name="T44" fmla="*/ 75 w 210"/>
              <a:gd name="T45" fmla="*/ 47 h 181"/>
              <a:gd name="T46" fmla="*/ 57 w 210"/>
              <a:gd name="T47" fmla="*/ 101 h 181"/>
              <a:gd name="T48" fmla="*/ 61 w 210"/>
              <a:gd name="T49" fmla="*/ 107 h 181"/>
              <a:gd name="T50" fmla="*/ 148 w 210"/>
              <a:gd name="T51" fmla="*/ 107 h 181"/>
              <a:gd name="T52" fmla="*/ 141 w 210"/>
              <a:gd name="T53" fmla="*/ 52 h 181"/>
              <a:gd name="T54" fmla="*/ 134 w 210"/>
              <a:gd name="T55" fmla="*/ 47 h 181"/>
              <a:gd name="T56" fmla="*/ 81 w 210"/>
              <a:gd name="T57" fmla="*/ 23 h 181"/>
              <a:gd name="T58" fmla="*/ 59 w 210"/>
              <a:gd name="T59" fmla="*/ 0 h 181"/>
              <a:gd name="T60" fmla="*/ 36 w 210"/>
              <a:gd name="T61" fmla="*/ 22 h 181"/>
              <a:gd name="T62" fmla="*/ 58 w 210"/>
              <a:gd name="T63" fmla="*/ 45 h 181"/>
              <a:gd name="T64" fmla="*/ 171 w 210"/>
              <a:gd name="T65" fmla="*/ 56 h 181"/>
              <a:gd name="T66" fmla="*/ 171 w 210"/>
              <a:gd name="T67" fmla="*/ 48 h 181"/>
              <a:gd name="T68" fmla="*/ 164 w 210"/>
              <a:gd name="T69" fmla="*/ 48 h 181"/>
              <a:gd name="T70" fmla="*/ 164 w 210"/>
              <a:gd name="T71" fmla="*/ 56 h 181"/>
              <a:gd name="T72" fmla="*/ 171 w 210"/>
              <a:gd name="T73" fmla="*/ 56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10" h="181">
                <a:moveTo>
                  <a:pt x="78" y="128"/>
                </a:moveTo>
                <a:lnTo>
                  <a:pt x="89" y="171"/>
                </a:lnTo>
                <a:lnTo>
                  <a:pt x="10" y="171"/>
                </a:lnTo>
                <a:lnTo>
                  <a:pt x="20" y="128"/>
                </a:lnTo>
                <a:lnTo>
                  <a:pt x="78" y="128"/>
                </a:lnTo>
                <a:close/>
                <a:moveTo>
                  <a:pt x="79" y="119"/>
                </a:moveTo>
                <a:lnTo>
                  <a:pt x="20" y="119"/>
                </a:lnTo>
                <a:lnTo>
                  <a:pt x="20" y="119"/>
                </a:lnTo>
                <a:cubicBezTo>
                  <a:pt x="16" y="120"/>
                  <a:pt x="13" y="122"/>
                  <a:pt x="12" y="125"/>
                </a:cubicBezTo>
                <a:lnTo>
                  <a:pt x="1" y="174"/>
                </a:lnTo>
                <a:lnTo>
                  <a:pt x="1" y="174"/>
                </a:lnTo>
                <a:cubicBezTo>
                  <a:pt x="0" y="177"/>
                  <a:pt x="3" y="180"/>
                  <a:pt x="6" y="180"/>
                </a:cubicBezTo>
                <a:lnTo>
                  <a:pt x="93" y="180"/>
                </a:lnTo>
                <a:lnTo>
                  <a:pt x="93" y="180"/>
                </a:lnTo>
                <a:cubicBezTo>
                  <a:pt x="96" y="180"/>
                  <a:pt x="99" y="177"/>
                  <a:pt x="98" y="174"/>
                </a:cubicBezTo>
                <a:lnTo>
                  <a:pt x="86" y="125"/>
                </a:lnTo>
                <a:lnTo>
                  <a:pt x="86" y="125"/>
                </a:lnTo>
                <a:cubicBezTo>
                  <a:pt x="86" y="122"/>
                  <a:pt x="83" y="120"/>
                  <a:pt x="79" y="119"/>
                </a:cubicBezTo>
                <a:close/>
                <a:moveTo>
                  <a:pt x="189" y="128"/>
                </a:moveTo>
                <a:lnTo>
                  <a:pt x="199" y="171"/>
                </a:lnTo>
                <a:lnTo>
                  <a:pt x="120" y="171"/>
                </a:lnTo>
                <a:lnTo>
                  <a:pt x="131" y="128"/>
                </a:lnTo>
                <a:lnTo>
                  <a:pt x="189" y="128"/>
                </a:lnTo>
                <a:lnTo>
                  <a:pt x="189" y="119"/>
                </a:lnTo>
                <a:lnTo>
                  <a:pt x="130" y="119"/>
                </a:lnTo>
                <a:lnTo>
                  <a:pt x="130" y="119"/>
                </a:lnTo>
                <a:cubicBezTo>
                  <a:pt x="126" y="120"/>
                  <a:pt x="123" y="122"/>
                  <a:pt x="123" y="125"/>
                </a:cubicBezTo>
                <a:lnTo>
                  <a:pt x="111" y="174"/>
                </a:lnTo>
                <a:lnTo>
                  <a:pt x="111" y="174"/>
                </a:lnTo>
                <a:cubicBezTo>
                  <a:pt x="110" y="177"/>
                  <a:pt x="112" y="180"/>
                  <a:pt x="116" y="180"/>
                </a:cubicBezTo>
                <a:lnTo>
                  <a:pt x="203" y="180"/>
                </a:lnTo>
                <a:lnTo>
                  <a:pt x="203" y="180"/>
                </a:lnTo>
                <a:cubicBezTo>
                  <a:pt x="206" y="180"/>
                  <a:pt x="209" y="177"/>
                  <a:pt x="208" y="174"/>
                </a:cubicBezTo>
                <a:lnTo>
                  <a:pt x="197" y="125"/>
                </a:lnTo>
                <a:lnTo>
                  <a:pt x="197" y="125"/>
                </a:lnTo>
                <a:cubicBezTo>
                  <a:pt x="196" y="122"/>
                  <a:pt x="193" y="120"/>
                  <a:pt x="189" y="119"/>
                </a:cubicBezTo>
                <a:lnTo>
                  <a:pt x="189" y="119"/>
                </a:lnTo>
                <a:lnTo>
                  <a:pt x="189" y="128"/>
                </a:lnTo>
                <a:close/>
                <a:moveTo>
                  <a:pt x="133" y="55"/>
                </a:moveTo>
                <a:lnTo>
                  <a:pt x="144" y="99"/>
                </a:lnTo>
                <a:lnTo>
                  <a:pt x="66" y="99"/>
                </a:lnTo>
                <a:lnTo>
                  <a:pt x="76" y="55"/>
                </a:lnTo>
                <a:lnTo>
                  <a:pt x="133" y="55"/>
                </a:lnTo>
                <a:close/>
                <a:moveTo>
                  <a:pt x="134" y="47"/>
                </a:moveTo>
                <a:lnTo>
                  <a:pt x="75" y="47"/>
                </a:lnTo>
                <a:lnTo>
                  <a:pt x="75" y="47"/>
                </a:lnTo>
                <a:cubicBezTo>
                  <a:pt x="72" y="47"/>
                  <a:pt x="69" y="49"/>
                  <a:pt x="68" y="52"/>
                </a:cubicBezTo>
                <a:lnTo>
                  <a:pt x="57" y="101"/>
                </a:lnTo>
                <a:lnTo>
                  <a:pt x="57" y="101"/>
                </a:lnTo>
                <a:cubicBezTo>
                  <a:pt x="56" y="104"/>
                  <a:pt x="58" y="107"/>
                  <a:pt x="61" y="107"/>
                </a:cubicBezTo>
                <a:lnTo>
                  <a:pt x="148" y="107"/>
                </a:lnTo>
                <a:lnTo>
                  <a:pt x="148" y="107"/>
                </a:lnTo>
                <a:cubicBezTo>
                  <a:pt x="151" y="107"/>
                  <a:pt x="154" y="104"/>
                  <a:pt x="153" y="101"/>
                </a:cubicBezTo>
                <a:lnTo>
                  <a:pt x="141" y="52"/>
                </a:lnTo>
                <a:lnTo>
                  <a:pt x="141" y="52"/>
                </a:lnTo>
                <a:cubicBezTo>
                  <a:pt x="141" y="49"/>
                  <a:pt x="138" y="47"/>
                  <a:pt x="134" y="47"/>
                </a:cubicBezTo>
                <a:close/>
                <a:moveTo>
                  <a:pt x="64" y="28"/>
                </a:moveTo>
                <a:lnTo>
                  <a:pt x="81" y="23"/>
                </a:lnTo>
                <a:lnTo>
                  <a:pt x="64" y="18"/>
                </a:lnTo>
                <a:lnTo>
                  <a:pt x="59" y="0"/>
                </a:lnTo>
                <a:lnTo>
                  <a:pt x="53" y="18"/>
                </a:lnTo>
                <a:lnTo>
                  <a:pt x="36" y="22"/>
                </a:lnTo>
                <a:lnTo>
                  <a:pt x="53" y="28"/>
                </a:lnTo>
                <a:lnTo>
                  <a:pt x="58" y="45"/>
                </a:lnTo>
                <a:lnTo>
                  <a:pt x="64" y="28"/>
                </a:lnTo>
                <a:close/>
                <a:moveTo>
                  <a:pt x="171" y="56"/>
                </a:moveTo>
                <a:lnTo>
                  <a:pt x="184" y="52"/>
                </a:lnTo>
                <a:lnTo>
                  <a:pt x="171" y="48"/>
                </a:lnTo>
                <a:lnTo>
                  <a:pt x="167" y="36"/>
                </a:lnTo>
                <a:lnTo>
                  <a:pt x="164" y="48"/>
                </a:lnTo>
                <a:lnTo>
                  <a:pt x="152" y="53"/>
                </a:lnTo>
                <a:lnTo>
                  <a:pt x="164" y="56"/>
                </a:lnTo>
                <a:lnTo>
                  <a:pt x="168" y="68"/>
                </a:lnTo>
                <a:lnTo>
                  <a:pt x="171" y="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13495" y="966585"/>
            <a:ext cx="209767" cy="219090"/>
          </a:xfrm>
          <a:custGeom>
            <a:avLst/>
            <a:gdLst>
              <a:gd name="T0" fmla="*/ 187 w 200"/>
              <a:gd name="T1" fmla="*/ 0 h 209"/>
              <a:gd name="T2" fmla="*/ 12 w 200"/>
              <a:gd name="T3" fmla="*/ 0 h 209"/>
              <a:gd name="T4" fmla="*/ 12 w 200"/>
              <a:gd name="T5" fmla="*/ 0 h 209"/>
              <a:gd name="T6" fmla="*/ 0 w 200"/>
              <a:gd name="T7" fmla="*/ 12 h 209"/>
              <a:gd name="T8" fmla="*/ 0 w 200"/>
              <a:gd name="T9" fmla="*/ 187 h 209"/>
              <a:gd name="T10" fmla="*/ 0 w 200"/>
              <a:gd name="T11" fmla="*/ 187 h 209"/>
              <a:gd name="T12" fmla="*/ 12 w 200"/>
              <a:gd name="T13" fmla="*/ 199 h 209"/>
              <a:gd name="T14" fmla="*/ 23 w 200"/>
              <a:gd name="T15" fmla="*/ 199 h 209"/>
              <a:gd name="T16" fmla="*/ 23 w 200"/>
              <a:gd name="T17" fmla="*/ 204 h 209"/>
              <a:gd name="T18" fmla="*/ 23 w 200"/>
              <a:gd name="T19" fmla="*/ 204 h 209"/>
              <a:gd name="T20" fmla="*/ 27 w 200"/>
              <a:gd name="T21" fmla="*/ 208 h 209"/>
              <a:gd name="T22" fmla="*/ 51 w 200"/>
              <a:gd name="T23" fmla="*/ 208 h 209"/>
              <a:gd name="T24" fmla="*/ 51 w 200"/>
              <a:gd name="T25" fmla="*/ 208 h 209"/>
              <a:gd name="T26" fmla="*/ 55 w 200"/>
              <a:gd name="T27" fmla="*/ 204 h 209"/>
              <a:gd name="T28" fmla="*/ 55 w 200"/>
              <a:gd name="T29" fmla="*/ 199 h 209"/>
              <a:gd name="T30" fmla="*/ 144 w 200"/>
              <a:gd name="T31" fmla="*/ 199 h 209"/>
              <a:gd name="T32" fmla="*/ 144 w 200"/>
              <a:gd name="T33" fmla="*/ 204 h 209"/>
              <a:gd name="T34" fmla="*/ 144 w 200"/>
              <a:gd name="T35" fmla="*/ 204 h 209"/>
              <a:gd name="T36" fmla="*/ 148 w 200"/>
              <a:gd name="T37" fmla="*/ 208 h 209"/>
              <a:gd name="T38" fmla="*/ 173 w 200"/>
              <a:gd name="T39" fmla="*/ 208 h 209"/>
              <a:gd name="T40" fmla="*/ 173 w 200"/>
              <a:gd name="T41" fmla="*/ 208 h 209"/>
              <a:gd name="T42" fmla="*/ 177 w 200"/>
              <a:gd name="T43" fmla="*/ 204 h 209"/>
              <a:gd name="T44" fmla="*/ 177 w 200"/>
              <a:gd name="T45" fmla="*/ 199 h 209"/>
              <a:gd name="T46" fmla="*/ 187 w 200"/>
              <a:gd name="T47" fmla="*/ 199 h 209"/>
              <a:gd name="T48" fmla="*/ 187 w 200"/>
              <a:gd name="T49" fmla="*/ 199 h 209"/>
              <a:gd name="T50" fmla="*/ 199 w 200"/>
              <a:gd name="T51" fmla="*/ 187 h 209"/>
              <a:gd name="T52" fmla="*/ 199 w 200"/>
              <a:gd name="T53" fmla="*/ 12 h 209"/>
              <a:gd name="T54" fmla="*/ 199 w 200"/>
              <a:gd name="T55" fmla="*/ 12 h 209"/>
              <a:gd name="T56" fmla="*/ 187 w 200"/>
              <a:gd name="T57" fmla="*/ 0 h 209"/>
              <a:gd name="T58" fmla="*/ 191 w 200"/>
              <a:gd name="T59" fmla="*/ 187 h 209"/>
              <a:gd name="T60" fmla="*/ 191 w 200"/>
              <a:gd name="T61" fmla="*/ 187 h 209"/>
              <a:gd name="T62" fmla="*/ 187 w 200"/>
              <a:gd name="T63" fmla="*/ 191 h 209"/>
              <a:gd name="T64" fmla="*/ 12 w 200"/>
              <a:gd name="T65" fmla="*/ 191 h 209"/>
              <a:gd name="T66" fmla="*/ 12 w 200"/>
              <a:gd name="T67" fmla="*/ 191 h 209"/>
              <a:gd name="T68" fmla="*/ 8 w 200"/>
              <a:gd name="T69" fmla="*/ 187 h 209"/>
              <a:gd name="T70" fmla="*/ 8 w 200"/>
              <a:gd name="T71" fmla="*/ 12 h 209"/>
              <a:gd name="T72" fmla="*/ 8 w 200"/>
              <a:gd name="T73" fmla="*/ 12 h 209"/>
              <a:gd name="T74" fmla="*/ 12 w 200"/>
              <a:gd name="T75" fmla="*/ 8 h 209"/>
              <a:gd name="T76" fmla="*/ 187 w 200"/>
              <a:gd name="T77" fmla="*/ 8 h 209"/>
              <a:gd name="T78" fmla="*/ 187 w 200"/>
              <a:gd name="T79" fmla="*/ 8 h 209"/>
              <a:gd name="T80" fmla="*/ 191 w 200"/>
              <a:gd name="T81" fmla="*/ 12 h 209"/>
              <a:gd name="T82" fmla="*/ 191 w 200"/>
              <a:gd name="T83" fmla="*/ 187 h 209"/>
              <a:gd name="T84" fmla="*/ 100 w 200"/>
              <a:gd name="T85" fmla="*/ 59 h 209"/>
              <a:gd name="T86" fmla="*/ 100 w 200"/>
              <a:gd name="T87" fmla="*/ 59 h 209"/>
              <a:gd name="T88" fmla="*/ 72 w 200"/>
              <a:gd name="T89" fmla="*/ 128 h 209"/>
              <a:gd name="T90" fmla="*/ 72 w 200"/>
              <a:gd name="T91" fmla="*/ 128 h 209"/>
              <a:gd name="T92" fmla="*/ 140 w 200"/>
              <a:gd name="T93" fmla="*/ 99 h 209"/>
              <a:gd name="T94" fmla="*/ 140 w 200"/>
              <a:gd name="T95" fmla="*/ 99 h 209"/>
              <a:gd name="T96" fmla="*/ 100 w 200"/>
              <a:gd name="T97" fmla="*/ 59 h 209"/>
              <a:gd name="T98" fmla="*/ 128 w 200"/>
              <a:gd name="T99" fmla="*/ 81 h 209"/>
              <a:gd name="T100" fmla="*/ 121 w 200"/>
              <a:gd name="T101" fmla="*/ 88 h 209"/>
              <a:gd name="T102" fmla="*/ 121 w 200"/>
              <a:gd name="T103" fmla="*/ 88 h 209"/>
              <a:gd name="T104" fmla="*/ 81 w 200"/>
              <a:gd name="T105" fmla="*/ 115 h 209"/>
              <a:gd name="T106" fmla="*/ 81 w 200"/>
              <a:gd name="T107" fmla="*/ 115 h 209"/>
              <a:gd name="T108" fmla="*/ 116 w 200"/>
              <a:gd name="T109" fmla="*/ 81 h 209"/>
              <a:gd name="T110" fmla="*/ 122 w 200"/>
              <a:gd name="T111" fmla="*/ 75 h 209"/>
              <a:gd name="T112" fmla="*/ 122 w 200"/>
              <a:gd name="T113" fmla="*/ 75 h 209"/>
              <a:gd name="T114" fmla="*/ 128 w 200"/>
              <a:gd name="T115" fmla="*/ 75 h 209"/>
              <a:gd name="T116" fmla="*/ 128 w 200"/>
              <a:gd name="T117" fmla="*/ 75 h 209"/>
              <a:gd name="T118" fmla="*/ 128 w 200"/>
              <a:gd name="T119" fmla="*/ 75 h 209"/>
              <a:gd name="T120" fmla="*/ 128 w 200"/>
              <a:gd name="T121" fmla="*/ 81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00" h="209">
                <a:moveTo>
                  <a:pt x="187" y="0"/>
                </a:moveTo>
                <a:lnTo>
                  <a:pt x="12" y="0"/>
                </a:lnTo>
                <a:lnTo>
                  <a:pt x="12" y="0"/>
                </a:lnTo>
                <a:cubicBezTo>
                  <a:pt x="5" y="0"/>
                  <a:pt x="0" y="5"/>
                  <a:pt x="0" y="12"/>
                </a:cubicBezTo>
                <a:lnTo>
                  <a:pt x="0" y="187"/>
                </a:lnTo>
                <a:lnTo>
                  <a:pt x="0" y="187"/>
                </a:lnTo>
                <a:cubicBezTo>
                  <a:pt x="0" y="194"/>
                  <a:pt x="5" y="199"/>
                  <a:pt x="12" y="199"/>
                </a:cubicBezTo>
                <a:lnTo>
                  <a:pt x="23" y="199"/>
                </a:lnTo>
                <a:lnTo>
                  <a:pt x="23" y="204"/>
                </a:lnTo>
                <a:lnTo>
                  <a:pt x="23" y="204"/>
                </a:lnTo>
                <a:cubicBezTo>
                  <a:pt x="23" y="206"/>
                  <a:pt x="24" y="208"/>
                  <a:pt x="27" y="208"/>
                </a:cubicBezTo>
                <a:lnTo>
                  <a:pt x="51" y="208"/>
                </a:lnTo>
                <a:lnTo>
                  <a:pt x="51" y="208"/>
                </a:lnTo>
                <a:cubicBezTo>
                  <a:pt x="53" y="208"/>
                  <a:pt x="55" y="206"/>
                  <a:pt x="55" y="204"/>
                </a:cubicBezTo>
                <a:lnTo>
                  <a:pt x="55" y="199"/>
                </a:lnTo>
                <a:lnTo>
                  <a:pt x="144" y="199"/>
                </a:lnTo>
                <a:lnTo>
                  <a:pt x="144" y="204"/>
                </a:lnTo>
                <a:lnTo>
                  <a:pt x="144" y="204"/>
                </a:lnTo>
                <a:cubicBezTo>
                  <a:pt x="144" y="206"/>
                  <a:pt x="146" y="208"/>
                  <a:pt x="148" y="208"/>
                </a:cubicBezTo>
                <a:lnTo>
                  <a:pt x="173" y="208"/>
                </a:lnTo>
                <a:lnTo>
                  <a:pt x="173" y="208"/>
                </a:lnTo>
                <a:cubicBezTo>
                  <a:pt x="175" y="208"/>
                  <a:pt x="177" y="206"/>
                  <a:pt x="177" y="204"/>
                </a:cubicBezTo>
                <a:lnTo>
                  <a:pt x="177" y="199"/>
                </a:lnTo>
                <a:lnTo>
                  <a:pt x="187" y="199"/>
                </a:lnTo>
                <a:lnTo>
                  <a:pt x="187" y="199"/>
                </a:lnTo>
                <a:cubicBezTo>
                  <a:pt x="194" y="199"/>
                  <a:pt x="199" y="194"/>
                  <a:pt x="199" y="187"/>
                </a:cubicBezTo>
                <a:lnTo>
                  <a:pt x="199" y="12"/>
                </a:lnTo>
                <a:lnTo>
                  <a:pt x="199" y="12"/>
                </a:lnTo>
                <a:cubicBezTo>
                  <a:pt x="199" y="5"/>
                  <a:pt x="194" y="0"/>
                  <a:pt x="187" y="0"/>
                </a:cubicBezTo>
                <a:close/>
                <a:moveTo>
                  <a:pt x="191" y="187"/>
                </a:moveTo>
                <a:lnTo>
                  <a:pt x="191" y="187"/>
                </a:lnTo>
                <a:cubicBezTo>
                  <a:pt x="191" y="189"/>
                  <a:pt x="189" y="191"/>
                  <a:pt x="187" y="191"/>
                </a:cubicBezTo>
                <a:lnTo>
                  <a:pt x="12" y="191"/>
                </a:lnTo>
                <a:lnTo>
                  <a:pt x="12" y="191"/>
                </a:lnTo>
                <a:cubicBezTo>
                  <a:pt x="10" y="191"/>
                  <a:pt x="8" y="189"/>
                  <a:pt x="8" y="187"/>
                </a:cubicBezTo>
                <a:lnTo>
                  <a:pt x="8" y="12"/>
                </a:lnTo>
                <a:lnTo>
                  <a:pt x="8" y="12"/>
                </a:lnTo>
                <a:cubicBezTo>
                  <a:pt x="8" y="10"/>
                  <a:pt x="10" y="8"/>
                  <a:pt x="12" y="8"/>
                </a:cubicBezTo>
                <a:lnTo>
                  <a:pt x="187" y="8"/>
                </a:lnTo>
                <a:lnTo>
                  <a:pt x="187" y="8"/>
                </a:lnTo>
                <a:cubicBezTo>
                  <a:pt x="189" y="8"/>
                  <a:pt x="191" y="10"/>
                  <a:pt x="191" y="12"/>
                </a:cubicBezTo>
                <a:lnTo>
                  <a:pt x="191" y="187"/>
                </a:lnTo>
                <a:close/>
                <a:moveTo>
                  <a:pt x="100" y="59"/>
                </a:moveTo>
                <a:lnTo>
                  <a:pt x="100" y="59"/>
                </a:lnTo>
                <a:cubicBezTo>
                  <a:pt x="64" y="59"/>
                  <a:pt x="47" y="103"/>
                  <a:pt x="72" y="128"/>
                </a:cubicBezTo>
                <a:lnTo>
                  <a:pt x="72" y="128"/>
                </a:lnTo>
                <a:cubicBezTo>
                  <a:pt x="97" y="153"/>
                  <a:pt x="140" y="135"/>
                  <a:pt x="140" y="99"/>
                </a:cubicBezTo>
                <a:lnTo>
                  <a:pt x="140" y="99"/>
                </a:lnTo>
                <a:cubicBezTo>
                  <a:pt x="140" y="77"/>
                  <a:pt x="122" y="59"/>
                  <a:pt x="100" y="59"/>
                </a:cubicBezTo>
                <a:close/>
                <a:moveTo>
                  <a:pt x="128" y="81"/>
                </a:moveTo>
                <a:lnTo>
                  <a:pt x="121" y="88"/>
                </a:lnTo>
                <a:lnTo>
                  <a:pt x="121" y="88"/>
                </a:lnTo>
                <a:cubicBezTo>
                  <a:pt x="135" y="114"/>
                  <a:pt x="100" y="137"/>
                  <a:pt x="81" y="115"/>
                </a:cubicBezTo>
                <a:lnTo>
                  <a:pt x="81" y="115"/>
                </a:lnTo>
                <a:cubicBezTo>
                  <a:pt x="63" y="92"/>
                  <a:pt x="93" y="62"/>
                  <a:pt x="116" y="81"/>
                </a:cubicBezTo>
                <a:lnTo>
                  <a:pt x="122" y="75"/>
                </a:lnTo>
                <a:lnTo>
                  <a:pt x="122" y="75"/>
                </a:lnTo>
                <a:cubicBezTo>
                  <a:pt x="124" y="73"/>
                  <a:pt x="127" y="73"/>
                  <a:pt x="128" y="75"/>
                </a:cubicBezTo>
                <a:lnTo>
                  <a:pt x="128" y="75"/>
                </a:lnTo>
                <a:lnTo>
                  <a:pt x="128" y="75"/>
                </a:lnTo>
                <a:cubicBezTo>
                  <a:pt x="130" y="77"/>
                  <a:pt x="130" y="79"/>
                  <a:pt x="128" y="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24034" y="1889567"/>
            <a:ext cx="237739" cy="228413"/>
          </a:xfrm>
          <a:custGeom>
            <a:avLst/>
            <a:gdLst>
              <a:gd name="T0" fmla="*/ 43 w 225"/>
              <a:gd name="T1" fmla="*/ 213 h 214"/>
              <a:gd name="T2" fmla="*/ 56 w 225"/>
              <a:gd name="T3" fmla="*/ 136 h 214"/>
              <a:gd name="T4" fmla="*/ 0 w 225"/>
              <a:gd name="T5" fmla="*/ 82 h 214"/>
              <a:gd name="T6" fmla="*/ 78 w 225"/>
              <a:gd name="T7" fmla="*/ 71 h 214"/>
              <a:gd name="T8" fmla="*/ 112 w 225"/>
              <a:gd name="T9" fmla="*/ 0 h 214"/>
              <a:gd name="T10" fmla="*/ 147 w 225"/>
              <a:gd name="T11" fmla="*/ 71 h 214"/>
              <a:gd name="T12" fmla="*/ 224 w 225"/>
              <a:gd name="T13" fmla="*/ 82 h 214"/>
              <a:gd name="T14" fmla="*/ 168 w 225"/>
              <a:gd name="T15" fmla="*/ 136 h 214"/>
              <a:gd name="T16" fmla="*/ 181 w 225"/>
              <a:gd name="T17" fmla="*/ 213 h 214"/>
              <a:gd name="T18" fmla="*/ 112 w 225"/>
              <a:gd name="T19" fmla="*/ 177 h 214"/>
              <a:gd name="T20" fmla="*/ 43 w 225"/>
              <a:gd name="T21" fmla="*/ 213 h 214"/>
              <a:gd name="T22" fmla="*/ 112 w 225"/>
              <a:gd name="T23" fmla="*/ 167 h 214"/>
              <a:gd name="T24" fmla="*/ 170 w 225"/>
              <a:gd name="T25" fmla="*/ 198 h 214"/>
              <a:gd name="T26" fmla="*/ 159 w 225"/>
              <a:gd name="T27" fmla="*/ 133 h 214"/>
              <a:gd name="T28" fmla="*/ 206 w 225"/>
              <a:gd name="T29" fmla="*/ 88 h 214"/>
              <a:gd name="T30" fmla="*/ 141 w 225"/>
              <a:gd name="T31" fmla="*/ 78 h 214"/>
              <a:gd name="T32" fmla="*/ 112 w 225"/>
              <a:gd name="T33" fmla="*/ 19 h 214"/>
              <a:gd name="T34" fmla="*/ 83 w 225"/>
              <a:gd name="T35" fmla="*/ 78 h 214"/>
              <a:gd name="T36" fmla="*/ 18 w 225"/>
              <a:gd name="T37" fmla="*/ 88 h 214"/>
              <a:gd name="T38" fmla="*/ 65 w 225"/>
              <a:gd name="T39" fmla="*/ 133 h 214"/>
              <a:gd name="T40" fmla="*/ 54 w 225"/>
              <a:gd name="T41" fmla="*/ 198 h 214"/>
              <a:gd name="T42" fmla="*/ 112 w 225"/>
              <a:gd name="T43" fmla="*/ 167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25" h="214">
                <a:moveTo>
                  <a:pt x="43" y="213"/>
                </a:moveTo>
                <a:lnTo>
                  <a:pt x="56" y="136"/>
                </a:lnTo>
                <a:lnTo>
                  <a:pt x="0" y="82"/>
                </a:lnTo>
                <a:lnTo>
                  <a:pt x="78" y="71"/>
                </a:lnTo>
                <a:lnTo>
                  <a:pt x="112" y="0"/>
                </a:lnTo>
                <a:lnTo>
                  <a:pt x="147" y="71"/>
                </a:lnTo>
                <a:lnTo>
                  <a:pt x="224" y="82"/>
                </a:lnTo>
                <a:lnTo>
                  <a:pt x="168" y="136"/>
                </a:lnTo>
                <a:lnTo>
                  <a:pt x="181" y="213"/>
                </a:lnTo>
                <a:lnTo>
                  <a:pt x="112" y="177"/>
                </a:lnTo>
                <a:lnTo>
                  <a:pt x="43" y="213"/>
                </a:lnTo>
                <a:close/>
                <a:moveTo>
                  <a:pt x="112" y="167"/>
                </a:moveTo>
                <a:lnTo>
                  <a:pt x="170" y="198"/>
                </a:lnTo>
                <a:lnTo>
                  <a:pt x="159" y="133"/>
                </a:lnTo>
                <a:lnTo>
                  <a:pt x="206" y="88"/>
                </a:lnTo>
                <a:lnTo>
                  <a:pt x="141" y="78"/>
                </a:lnTo>
                <a:lnTo>
                  <a:pt x="112" y="19"/>
                </a:lnTo>
                <a:lnTo>
                  <a:pt x="83" y="78"/>
                </a:lnTo>
                <a:lnTo>
                  <a:pt x="18" y="88"/>
                </a:lnTo>
                <a:lnTo>
                  <a:pt x="65" y="133"/>
                </a:lnTo>
                <a:lnTo>
                  <a:pt x="54" y="198"/>
                </a:lnTo>
                <a:lnTo>
                  <a:pt x="112" y="1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353222" y="1898889"/>
            <a:ext cx="219090" cy="209767"/>
          </a:xfrm>
          <a:custGeom>
            <a:avLst/>
            <a:gdLst>
              <a:gd name="T0" fmla="*/ 161 w 207"/>
              <a:gd name="T1" fmla="*/ 196 h 198"/>
              <a:gd name="T2" fmla="*/ 115 w 207"/>
              <a:gd name="T3" fmla="*/ 168 h 198"/>
              <a:gd name="T4" fmla="*/ 90 w 207"/>
              <a:gd name="T5" fmla="*/ 168 h 198"/>
              <a:gd name="T6" fmla="*/ 54 w 207"/>
              <a:gd name="T7" fmla="*/ 192 h 198"/>
              <a:gd name="T8" fmla="*/ 38 w 207"/>
              <a:gd name="T9" fmla="*/ 192 h 198"/>
              <a:gd name="T10" fmla="*/ 49 w 207"/>
              <a:gd name="T11" fmla="*/ 138 h 198"/>
              <a:gd name="T12" fmla="*/ 41 w 207"/>
              <a:gd name="T13" fmla="*/ 114 h 198"/>
              <a:gd name="T14" fmla="*/ 7 w 207"/>
              <a:gd name="T15" fmla="*/ 87 h 198"/>
              <a:gd name="T16" fmla="*/ 1 w 207"/>
              <a:gd name="T17" fmla="*/ 74 h 198"/>
              <a:gd name="T18" fmla="*/ 57 w 207"/>
              <a:gd name="T19" fmla="*/ 65 h 198"/>
              <a:gd name="T20" fmla="*/ 77 w 207"/>
              <a:gd name="T21" fmla="*/ 51 h 198"/>
              <a:gd name="T22" fmla="*/ 93 w 207"/>
              <a:gd name="T23" fmla="*/ 10 h 198"/>
              <a:gd name="T24" fmla="*/ 103 w 207"/>
              <a:gd name="T25" fmla="*/ 0 h 198"/>
              <a:gd name="T26" fmla="*/ 128 w 207"/>
              <a:gd name="T27" fmla="*/ 51 h 198"/>
              <a:gd name="T28" fmla="*/ 149 w 207"/>
              <a:gd name="T29" fmla="*/ 65 h 198"/>
              <a:gd name="T30" fmla="*/ 192 w 207"/>
              <a:gd name="T31" fmla="*/ 68 h 198"/>
              <a:gd name="T32" fmla="*/ 204 w 207"/>
              <a:gd name="T33" fmla="*/ 74 h 198"/>
              <a:gd name="T34" fmla="*/ 164 w 207"/>
              <a:gd name="T35" fmla="*/ 114 h 198"/>
              <a:gd name="T36" fmla="*/ 157 w 207"/>
              <a:gd name="T37" fmla="*/ 138 h 198"/>
              <a:gd name="T38" fmla="*/ 168 w 207"/>
              <a:gd name="T39" fmla="*/ 180 h 198"/>
              <a:gd name="T40" fmla="*/ 167 w 207"/>
              <a:gd name="T41" fmla="*/ 192 h 198"/>
              <a:gd name="T42" fmla="*/ 103 w 207"/>
              <a:gd name="T43" fmla="*/ 156 h 198"/>
              <a:gd name="T44" fmla="*/ 120 w 207"/>
              <a:gd name="T45" fmla="*/ 161 h 198"/>
              <a:gd name="T46" fmla="*/ 156 w 207"/>
              <a:gd name="T47" fmla="*/ 185 h 198"/>
              <a:gd name="T48" fmla="*/ 161 w 207"/>
              <a:gd name="T49" fmla="*/ 187 h 198"/>
              <a:gd name="T50" fmla="*/ 149 w 207"/>
              <a:gd name="T51" fmla="*/ 140 h 198"/>
              <a:gd name="T52" fmla="*/ 159 w 207"/>
              <a:gd name="T53" fmla="*/ 108 h 198"/>
              <a:gd name="T54" fmla="*/ 193 w 207"/>
              <a:gd name="T55" fmla="*/ 80 h 198"/>
              <a:gd name="T56" fmla="*/ 148 w 207"/>
              <a:gd name="T57" fmla="*/ 74 h 198"/>
              <a:gd name="T58" fmla="*/ 121 w 207"/>
              <a:gd name="T59" fmla="*/ 53 h 198"/>
              <a:gd name="T60" fmla="*/ 105 w 207"/>
              <a:gd name="T61" fmla="*/ 13 h 198"/>
              <a:gd name="T62" fmla="*/ 103 w 207"/>
              <a:gd name="T63" fmla="*/ 9 h 198"/>
              <a:gd name="T64" fmla="*/ 85 w 207"/>
              <a:gd name="T65" fmla="*/ 53 h 198"/>
              <a:gd name="T66" fmla="*/ 58 w 207"/>
              <a:gd name="T67" fmla="*/ 74 h 198"/>
              <a:gd name="T68" fmla="*/ 13 w 207"/>
              <a:gd name="T69" fmla="*/ 76 h 198"/>
              <a:gd name="T70" fmla="*/ 46 w 207"/>
              <a:gd name="T71" fmla="*/ 108 h 198"/>
              <a:gd name="T72" fmla="*/ 57 w 207"/>
              <a:gd name="T73" fmla="*/ 140 h 198"/>
              <a:gd name="T74" fmla="*/ 45 w 207"/>
              <a:gd name="T75" fmla="*/ 182 h 198"/>
              <a:gd name="T76" fmla="*/ 45 w 207"/>
              <a:gd name="T77" fmla="*/ 187 h 198"/>
              <a:gd name="T78" fmla="*/ 86 w 207"/>
              <a:gd name="T79" fmla="*/ 161 h 198"/>
              <a:gd name="T80" fmla="*/ 103 w 207"/>
              <a:gd name="T81" fmla="*/ 156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7" h="198">
                <a:moveTo>
                  <a:pt x="161" y="196"/>
                </a:moveTo>
                <a:lnTo>
                  <a:pt x="161" y="196"/>
                </a:lnTo>
                <a:cubicBezTo>
                  <a:pt x="158" y="195"/>
                  <a:pt x="154" y="194"/>
                  <a:pt x="152" y="192"/>
                </a:cubicBezTo>
                <a:lnTo>
                  <a:pt x="115" y="168"/>
                </a:lnTo>
                <a:lnTo>
                  <a:pt x="115" y="168"/>
                </a:lnTo>
                <a:cubicBezTo>
                  <a:pt x="108" y="164"/>
                  <a:pt x="98" y="164"/>
                  <a:pt x="90" y="168"/>
                </a:cubicBezTo>
                <a:lnTo>
                  <a:pt x="54" y="192"/>
                </a:lnTo>
                <a:lnTo>
                  <a:pt x="54" y="192"/>
                </a:lnTo>
                <a:cubicBezTo>
                  <a:pt x="47" y="197"/>
                  <a:pt x="41" y="196"/>
                  <a:pt x="38" y="192"/>
                </a:cubicBezTo>
                <a:lnTo>
                  <a:pt x="38" y="192"/>
                </a:lnTo>
                <a:cubicBezTo>
                  <a:pt x="36" y="188"/>
                  <a:pt x="36" y="184"/>
                  <a:pt x="37" y="180"/>
                </a:cubicBezTo>
                <a:lnTo>
                  <a:pt x="49" y="138"/>
                </a:lnTo>
                <a:lnTo>
                  <a:pt x="49" y="138"/>
                </a:lnTo>
                <a:cubicBezTo>
                  <a:pt x="51" y="129"/>
                  <a:pt x="48" y="120"/>
                  <a:pt x="41" y="114"/>
                </a:cubicBezTo>
                <a:lnTo>
                  <a:pt x="7" y="87"/>
                </a:lnTo>
                <a:lnTo>
                  <a:pt x="7" y="87"/>
                </a:lnTo>
                <a:cubicBezTo>
                  <a:pt x="0" y="81"/>
                  <a:pt x="0" y="77"/>
                  <a:pt x="1" y="74"/>
                </a:cubicBezTo>
                <a:lnTo>
                  <a:pt x="1" y="74"/>
                </a:lnTo>
                <a:cubicBezTo>
                  <a:pt x="2" y="72"/>
                  <a:pt x="4" y="68"/>
                  <a:pt x="13" y="68"/>
                </a:cubicBezTo>
                <a:lnTo>
                  <a:pt x="57" y="65"/>
                </a:lnTo>
                <a:lnTo>
                  <a:pt x="57" y="65"/>
                </a:lnTo>
                <a:cubicBezTo>
                  <a:pt x="66" y="65"/>
                  <a:pt x="73" y="59"/>
                  <a:pt x="77" y="51"/>
                </a:cubicBezTo>
                <a:lnTo>
                  <a:pt x="93" y="10"/>
                </a:lnTo>
                <a:lnTo>
                  <a:pt x="93" y="10"/>
                </a:lnTo>
                <a:cubicBezTo>
                  <a:pt x="96" y="1"/>
                  <a:pt x="100" y="0"/>
                  <a:pt x="103" y="0"/>
                </a:cubicBezTo>
                <a:lnTo>
                  <a:pt x="103" y="0"/>
                </a:lnTo>
                <a:cubicBezTo>
                  <a:pt x="105" y="0"/>
                  <a:pt x="110" y="1"/>
                  <a:pt x="113" y="10"/>
                </a:cubicBezTo>
                <a:lnTo>
                  <a:pt x="128" y="51"/>
                </a:lnTo>
                <a:lnTo>
                  <a:pt x="128" y="51"/>
                </a:lnTo>
                <a:cubicBezTo>
                  <a:pt x="132" y="59"/>
                  <a:pt x="140" y="65"/>
                  <a:pt x="149" y="65"/>
                </a:cubicBezTo>
                <a:lnTo>
                  <a:pt x="192" y="68"/>
                </a:lnTo>
                <a:lnTo>
                  <a:pt x="192" y="68"/>
                </a:lnTo>
                <a:cubicBezTo>
                  <a:pt x="201" y="68"/>
                  <a:pt x="204" y="72"/>
                  <a:pt x="204" y="74"/>
                </a:cubicBezTo>
                <a:lnTo>
                  <a:pt x="204" y="74"/>
                </a:lnTo>
                <a:cubicBezTo>
                  <a:pt x="206" y="77"/>
                  <a:pt x="206" y="81"/>
                  <a:pt x="199" y="87"/>
                </a:cubicBezTo>
                <a:lnTo>
                  <a:pt x="164" y="114"/>
                </a:lnTo>
                <a:lnTo>
                  <a:pt x="164" y="114"/>
                </a:lnTo>
                <a:cubicBezTo>
                  <a:pt x="158" y="120"/>
                  <a:pt x="155" y="129"/>
                  <a:pt x="157" y="138"/>
                </a:cubicBezTo>
                <a:lnTo>
                  <a:pt x="168" y="180"/>
                </a:lnTo>
                <a:lnTo>
                  <a:pt x="168" y="180"/>
                </a:lnTo>
                <a:cubicBezTo>
                  <a:pt x="170" y="184"/>
                  <a:pt x="169" y="188"/>
                  <a:pt x="167" y="192"/>
                </a:cubicBezTo>
                <a:lnTo>
                  <a:pt x="167" y="192"/>
                </a:lnTo>
                <a:cubicBezTo>
                  <a:pt x="166" y="194"/>
                  <a:pt x="163" y="196"/>
                  <a:pt x="161" y="196"/>
                </a:cubicBezTo>
                <a:close/>
                <a:moveTo>
                  <a:pt x="103" y="156"/>
                </a:moveTo>
                <a:lnTo>
                  <a:pt x="103" y="156"/>
                </a:lnTo>
                <a:cubicBezTo>
                  <a:pt x="109" y="156"/>
                  <a:pt x="115" y="158"/>
                  <a:pt x="120" y="161"/>
                </a:cubicBezTo>
                <a:lnTo>
                  <a:pt x="156" y="185"/>
                </a:lnTo>
                <a:lnTo>
                  <a:pt x="156" y="185"/>
                </a:lnTo>
                <a:cubicBezTo>
                  <a:pt x="158" y="186"/>
                  <a:pt x="159" y="187"/>
                  <a:pt x="161" y="187"/>
                </a:cubicBezTo>
                <a:lnTo>
                  <a:pt x="161" y="187"/>
                </a:lnTo>
                <a:cubicBezTo>
                  <a:pt x="161" y="185"/>
                  <a:pt x="161" y="184"/>
                  <a:pt x="160" y="182"/>
                </a:cubicBezTo>
                <a:lnTo>
                  <a:pt x="149" y="140"/>
                </a:lnTo>
                <a:lnTo>
                  <a:pt x="149" y="140"/>
                </a:lnTo>
                <a:cubicBezTo>
                  <a:pt x="146" y="128"/>
                  <a:pt x="150" y="116"/>
                  <a:pt x="159" y="108"/>
                </a:cubicBezTo>
                <a:lnTo>
                  <a:pt x="193" y="80"/>
                </a:lnTo>
                <a:lnTo>
                  <a:pt x="193" y="80"/>
                </a:lnTo>
                <a:cubicBezTo>
                  <a:pt x="197" y="81"/>
                  <a:pt x="195" y="73"/>
                  <a:pt x="192" y="76"/>
                </a:cubicBezTo>
                <a:lnTo>
                  <a:pt x="148" y="74"/>
                </a:lnTo>
                <a:lnTo>
                  <a:pt x="148" y="74"/>
                </a:lnTo>
                <a:cubicBezTo>
                  <a:pt x="136" y="73"/>
                  <a:pt x="125" y="65"/>
                  <a:pt x="121" y="53"/>
                </a:cubicBezTo>
                <a:lnTo>
                  <a:pt x="105" y="13"/>
                </a:lnTo>
                <a:lnTo>
                  <a:pt x="105" y="13"/>
                </a:lnTo>
                <a:cubicBezTo>
                  <a:pt x="105" y="11"/>
                  <a:pt x="104" y="10"/>
                  <a:pt x="103" y="9"/>
                </a:cubicBezTo>
                <a:lnTo>
                  <a:pt x="103" y="9"/>
                </a:lnTo>
                <a:cubicBezTo>
                  <a:pt x="102" y="10"/>
                  <a:pt x="101" y="11"/>
                  <a:pt x="101" y="13"/>
                </a:cubicBezTo>
                <a:lnTo>
                  <a:pt x="85" y="53"/>
                </a:lnTo>
                <a:lnTo>
                  <a:pt x="85" y="53"/>
                </a:lnTo>
                <a:cubicBezTo>
                  <a:pt x="80" y="65"/>
                  <a:pt x="70" y="73"/>
                  <a:pt x="58" y="74"/>
                </a:cubicBezTo>
                <a:lnTo>
                  <a:pt x="13" y="76"/>
                </a:lnTo>
                <a:lnTo>
                  <a:pt x="13" y="76"/>
                </a:lnTo>
                <a:cubicBezTo>
                  <a:pt x="11" y="73"/>
                  <a:pt x="8" y="81"/>
                  <a:pt x="12" y="80"/>
                </a:cubicBezTo>
                <a:lnTo>
                  <a:pt x="46" y="108"/>
                </a:lnTo>
                <a:lnTo>
                  <a:pt x="46" y="108"/>
                </a:lnTo>
                <a:cubicBezTo>
                  <a:pt x="55" y="116"/>
                  <a:pt x="60" y="128"/>
                  <a:pt x="57" y="140"/>
                </a:cubicBezTo>
                <a:lnTo>
                  <a:pt x="45" y="182"/>
                </a:lnTo>
                <a:lnTo>
                  <a:pt x="45" y="182"/>
                </a:lnTo>
                <a:cubicBezTo>
                  <a:pt x="45" y="184"/>
                  <a:pt x="44" y="185"/>
                  <a:pt x="45" y="187"/>
                </a:cubicBezTo>
                <a:lnTo>
                  <a:pt x="45" y="187"/>
                </a:lnTo>
                <a:cubicBezTo>
                  <a:pt x="46" y="187"/>
                  <a:pt x="48" y="186"/>
                  <a:pt x="49" y="185"/>
                </a:cubicBezTo>
                <a:lnTo>
                  <a:pt x="86" y="161"/>
                </a:lnTo>
                <a:lnTo>
                  <a:pt x="86" y="161"/>
                </a:lnTo>
                <a:cubicBezTo>
                  <a:pt x="91" y="158"/>
                  <a:pt x="97" y="156"/>
                  <a:pt x="103" y="1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99509" y="1884903"/>
            <a:ext cx="247062" cy="237739"/>
          </a:xfrm>
          <a:custGeom>
            <a:avLst/>
            <a:gdLst>
              <a:gd name="T0" fmla="*/ 189 w 234"/>
              <a:gd name="T1" fmla="*/ 222 h 223"/>
              <a:gd name="T2" fmla="*/ 117 w 234"/>
              <a:gd name="T3" fmla="*/ 169 h 223"/>
              <a:gd name="T4" fmla="*/ 45 w 234"/>
              <a:gd name="T5" fmla="*/ 222 h 223"/>
              <a:gd name="T6" fmla="*/ 72 w 234"/>
              <a:gd name="T7" fmla="*/ 137 h 223"/>
              <a:gd name="T8" fmla="*/ 0 w 234"/>
              <a:gd name="T9" fmla="*/ 85 h 223"/>
              <a:gd name="T10" fmla="*/ 89 w 234"/>
              <a:gd name="T11" fmla="*/ 85 h 223"/>
              <a:gd name="T12" fmla="*/ 117 w 234"/>
              <a:gd name="T13" fmla="*/ 0 h 223"/>
              <a:gd name="T14" fmla="*/ 144 w 234"/>
              <a:gd name="T15" fmla="*/ 85 h 223"/>
              <a:gd name="T16" fmla="*/ 233 w 234"/>
              <a:gd name="T17" fmla="*/ 85 h 223"/>
              <a:gd name="T18" fmla="*/ 161 w 234"/>
              <a:gd name="T19" fmla="*/ 137 h 223"/>
              <a:gd name="T20" fmla="*/ 189 w 234"/>
              <a:gd name="T21" fmla="*/ 222 h 223"/>
              <a:gd name="T22" fmla="*/ 26 w 234"/>
              <a:gd name="T23" fmla="*/ 93 h 223"/>
              <a:gd name="T24" fmla="*/ 82 w 234"/>
              <a:gd name="T25" fmla="*/ 134 h 223"/>
              <a:gd name="T26" fmla="*/ 61 w 234"/>
              <a:gd name="T27" fmla="*/ 200 h 223"/>
              <a:gd name="T28" fmla="*/ 117 w 234"/>
              <a:gd name="T29" fmla="*/ 159 h 223"/>
              <a:gd name="T30" fmla="*/ 173 w 234"/>
              <a:gd name="T31" fmla="*/ 200 h 223"/>
              <a:gd name="T32" fmla="*/ 151 w 234"/>
              <a:gd name="T33" fmla="*/ 134 h 223"/>
              <a:gd name="T34" fmla="*/ 207 w 234"/>
              <a:gd name="T35" fmla="*/ 93 h 223"/>
              <a:gd name="T36" fmla="*/ 138 w 234"/>
              <a:gd name="T37" fmla="*/ 93 h 223"/>
              <a:gd name="T38" fmla="*/ 117 w 234"/>
              <a:gd name="T39" fmla="*/ 27 h 223"/>
              <a:gd name="T40" fmla="*/ 95 w 234"/>
              <a:gd name="T41" fmla="*/ 93 h 223"/>
              <a:gd name="T42" fmla="*/ 26 w 234"/>
              <a:gd name="T43" fmla="*/ 93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34" h="223">
                <a:moveTo>
                  <a:pt x="189" y="222"/>
                </a:moveTo>
                <a:lnTo>
                  <a:pt x="117" y="169"/>
                </a:lnTo>
                <a:lnTo>
                  <a:pt x="45" y="222"/>
                </a:lnTo>
                <a:lnTo>
                  <a:pt x="72" y="137"/>
                </a:lnTo>
                <a:lnTo>
                  <a:pt x="0" y="85"/>
                </a:lnTo>
                <a:lnTo>
                  <a:pt x="89" y="85"/>
                </a:lnTo>
                <a:lnTo>
                  <a:pt x="117" y="0"/>
                </a:lnTo>
                <a:lnTo>
                  <a:pt x="144" y="85"/>
                </a:lnTo>
                <a:lnTo>
                  <a:pt x="233" y="85"/>
                </a:lnTo>
                <a:lnTo>
                  <a:pt x="161" y="137"/>
                </a:lnTo>
                <a:lnTo>
                  <a:pt x="189" y="222"/>
                </a:lnTo>
                <a:close/>
                <a:moveTo>
                  <a:pt x="26" y="93"/>
                </a:moveTo>
                <a:lnTo>
                  <a:pt x="82" y="134"/>
                </a:lnTo>
                <a:lnTo>
                  <a:pt x="61" y="200"/>
                </a:lnTo>
                <a:lnTo>
                  <a:pt x="117" y="159"/>
                </a:lnTo>
                <a:lnTo>
                  <a:pt x="173" y="200"/>
                </a:lnTo>
                <a:lnTo>
                  <a:pt x="151" y="134"/>
                </a:lnTo>
                <a:lnTo>
                  <a:pt x="207" y="93"/>
                </a:lnTo>
                <a:lnTo>
                  <a:pt x="138" y="93"/>
                </a:lnTo>
                <a:lnTo>
                  <a:pt x="117" y="27"/>
                </a:lnTo>
                <a:lnTo>
                  <a:pt x="95" y="93"/>
                </a:lnTo>
                <a:lnTo>
                  <a:pt x="26" y="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71007" y="1006788"/>
            <a:ext cx="228413" cy="214430"/>
          </a:xfrm>
          <a:custGeom>
            <a:avLst/>
            <a:gdLst>
              <a:gd name="T0" fmla="*/ 85 w 214"/>
              <a:gd name="T1" fmla="*/ 14 h 201"/>
              <a:gd name="T2" fmla="*/ 95 w 214"/>
              <a:gd name="T3" fmla="*/ 0 h 201"/>
              <a:gd name="T4" fmla="*/ 104 w 214"/>
              <a:gd name="T5" fmla="*/ 14 h 201"/>
              <a:gd name="T6" fmla="*/ 85 w 214"/>
              <a:gd name="T7" fmla="*/ 14 h 201"/>
              <a:gd name="T8" fmla="*/ 29 w 214"/>
              <a:gd name="T9" fmla="*/ 88 h 201"/>
              <a:gd name="T10" fmla="*/ 29 w 214"/>
              <a:gd name="T11" fmla="*/ 70 h 201"/>
              <a:gd name="T12" fmla="*/ 29 w 214"/>
              <a:gd name="T13" fmla="*/ 70 h 201"/>
              <a:gd name="T14" fmla="*/ 16 w 214"/>
              <a:gd name="T15" fmla="*/ 79 h 201"/>
              <a:gd name="T16" fmla="*/ 42 w 214"/>
              <a:gd name="T17" fmla="*/ 39 h 201"/>
              <a:gd name="T18" fmla="*/ 55 w 214"/>
              <a:gd name="T19" fmla="*/ 27 h 201"/>
              <a:gd name="T20" fmla="*/ 55 w 214"/>
              <a:gd name="T21" fmla="*/ 26 h 201"/>
              <a:gd name="T22" fmla="*/ 39 w 214"/>
              <a:gd name="T23" fmla="*/ 23 h 201"/>
              <a:gd name="T24" fmla="*/ 135 w 214"/>
              <a:gd name="T25" fmla="*/ 38 h 201"/>
              <a:gd name="T26" fmla="*/ 147 w 214"/>
              <a:gd name="T27" fmla="*/ 39 h 201"/>
              <a:gd name="T28" fmla="*/ 150 w 214"/>
              <a:gd name="T29" fmla="*/ 23 h 201"/>
              <a:gd name="T30" fmla="*/ 134 w 214"/>
              <a:gd name="T31" fmla="*/ 26 h 201"/>
              <a:gd name="T32" fmla="*/ 134 w 214"/>
              <a:gd name="T33" fmla="*/ 27 h 201"/>
              <a:gd name="T34" fmla="*/ 213 w 214"/>
              <a:gd name="T35" fmla="*/ 158 h 201"/>
              <a:gd name="T36" fmla="*/ 44 w 214"/>
              <a:gd name="T37" fmla="*/ 200 h 201"/>
              <a:gd name="T38" fmla="*/ 37 w 214"/>
              <a:gd name="T39" fmla="*/ 115 h 201"/>
              <a:gd name="T40" fmla="*/ 46 w 214"/>
              <a:gd name="T41" fmla="*/ 94 h 201"/>
              <a:gd name="T42" fmla="*/ 85 w 214"/>
              <a:gd name="T43" fmla="*/ 29 h 201"/>
              <a:gd name="T44" fmla="*/ 141 w 214"/>
              <a:gd name="T45" fmla="*/ 60 h 201"/>
              <a:gd name="T46" fmla="*/ 198 w 214"/>
              <a:gd name="T47" fmla="*/ 125 h 201"/>
              <a:gd name="T48" fmla="*/ 52 w 214"/>
              <a:gd name="T49" fmla="*/ 79 h 201"/>
              <a:gd name="T50" fmla="*/ 53 w 214"/>
              <a:gd name="T51" fmla="*/ 88 h 201"/>
              <a:gd name="T52" fmla="*/ 58 w 214"/>
              <a:gd name="T53" fmla="*/ 85 h 201"/>
              <a:gd name="T54" fmla="*/ 59 w 214"/>
              <a:gd name="T55" fmla="*/ 84 h 201"/>
              <a:gd name="T56" fmla="*/ 64 w 214"/>
              <a:gd name="T57" fmla="*/ 82 h 201"/>
              <a:gd name="T58" fmla="*/ 69 w 214"/>
              <a:gd name="T59" fmla="*/ 81 h 201"/>
              <a:gd name="T60" fmla="*/ 93 w 214"/>
              <a:gd name="T61" fmla="*/ 85 h 201"/>
              <a:gd name="T62" fmla="*/ 97 w 214"/>
              <a:gd name="T63" fmla="*/ 80 h 201"/>
              <a:gd name="T64" fmla="*/ 102 w 214"/>
              <a:gd name="T65" fmla="*/ 74 h 201"/>
              <a:gd name="T66" fmla="*/ 102 w 214"/>
              <a:gd name="T67" fmla="*/ 74 h 201"/>
              <a:gd name="T68" fmla="*/ 108 w 214"/>
              <a:gd name="T69" fmla="*/ 70 h 201"/>
              <a:gd name="T70" fmla="*/ 113 w 214"/>
              <a:gd name="T71" fmla="*/ 67 h 201"/>
              <a:gd name="T72" fmla="*/ 119 w 214"/>
              <a:gd name="T73" fmla="*/ 64 h 201"/>
              <a:gd name="T74" fmla="*/ 120 w 214"/>
              <a:gd name="T75" fmla="*/ 64 h 201"/>
              <a:gd name="T76" fmla="*/ 52 w 214"/>
              <a:gd name="T77" fmla="*/ 79 h 201"/>
              <a:gd name="T78" fmla="*/ 190 w 214"/>
              <a:gd name="T79" fmla="*/ 130 h 201"/>
              <a:gd name="T80" fmla="*/ 189 w 214"/>
              <a:gd name="T81" fmla="*/ 126 h 201"/>
              <a:gd name="T82" fmla="*/ 140 w 214"/>
              <a:gd name="T83" fmla="*/ 68 h 201"/>
              <a:gd name="T84" fmla="*/ 133 w 214"/>
              <a:gd name="T85" fmla="*/ 68 h 201"/>
              <a:gd name="T86" fmla="*/ 130 w 214"/>
              <a:gd name="T87" fmla="*/ 69 h 201"/>
              <a:gd name="T88" fmla="*/ 122 w 214"/>
              <a:gd name="T89" fmla="*/ 71 h 201"/>
              <a:gd name="T90" fmla="*/ 121 w 214"/>
              <a:gd name="T91" fmla="*/ 72 h 201"/>
              <a:gd name="T92" fmla="*/ 92 w 214"/>
              <a:gd name="T93" fmla="*/ 94 h 201"/>
              <a:gd name="T94" fmla="*/ 72 w 214"/>
              <a:gd name="T95" fmla="*/ 89 h 201"/>
              <a:gd name="T96" fmla="*/ 45 w 214"/>
              <a:gd name="T97" fmla="*/ 119 h 201"/>
              <a:gd name="T98" fmla="*/ 41 w 214"/>
              <a:gd name="T99" fmla="*/ 123 h 201"/>
              <a:gd name="T100" fmla="*/ 44 w 214"/>
              <a:gd name="T101" fmla="*/ 192 h 201"/>
              <a:gd name="T102" fmla="*/ 205 w 214"/>
              <a:gd name="T103" fmla="*/ 158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14" h="201">
                <a:moveTo>
                  <a:pt x="85" y="14"/>
                </a:moveTo>
                <a:lnTo>
                  <a:pt x="85" y="14"/>
                </a:lnTo>
                <a:lnTo>
                  <a:pt x="85" y="14"/>
                </a:lnTo>
                <a:lnTo>
                  <a:pt x="85" y="14"/>
                </a:lnTo>
                <a:cubicBezTo>
                  <a:pt x="85" y="11"/>
                  <a:pt x="92" y="0"/>
                  <a:pt x="95" y="0"/>
                </a:cubicBezTo>
                <a:lnTo>
                  <a:pt x="95" y="0"/>
                </a:lnTo>
                <a:cubicBezTo>
                  <a:pt x="97" y="0"/>
                  <a:pt x="104" y="11"/>
                  <a:pt x="104" y="14"/>
                </a:cubicBezTo>
                <a:lnTo>
                  <a:pt x="104" y="14"/>
                </a:lnTo>
                <a:lnTo>
                  <a:pt x="104" y="14"/>
                </a:lnTo>
                <a:lnTo>
                  <a:pt x="104" y="14"/>
                </a:lnTo>
                <a:lnTo>
                  <a:pt x="104" y="14"/>
                </a:lnTo>
                <a:cubicBezTo>
                  <a:pt x="102" y="24"/>
                  <a:pt x="87" y="24"/>
                  <a:pt x="85" y="14"/>
                </a:cubicBezTo>
                <a:close/>
                <a:moveTo>
                  <a:pt x="29" y="88"/>
                </a:moveTo>
                <a:lnTo>
                  <a:pt x="29" y="88"/>
                </a:lnTo>
                <a:lnTo>
                  <a:pt x="29" y="88"/>
                </a:lnTo>
                <a:lnTo>
                  <a:pt x="29" y="88"/>
                </a:lnTo>
                <a:lnTo>
                  <a:pt x="29" y="88"/>
                </a:lnTo>
                <a:cubicBezTo>
                  <a:pt x="40" y="86"/>
                  <a:pt x="40" y="72"/>
                  <a:pt x="29" y="70"/>
                </a:cubicBezTo>
                <a:lnTo>
                  <a:pt x="29" y="70"/>
                </a:lnTo>
                <a:lnTo>
                  <a:pt x="29" y="70"/>
                </a:lnTo>
                <a:lnTo>
                  <a:pt x="29" y="70"/>
                </a:lnTo>
                <a:lnTo>
                  <a:pt x="29" y="70"/>
                </a:lnTo>
                <a:cubicBezTo>
                  <a:pt x="27" y="70"/>
                  <a:pt x="16" y="77"/>
                  <a:pt x="16" y="79"/>
                </a:cubicBezTo>
                <a:lnTo>
                  <a:pt x="16" y="79"/>
                </a:lnTo>
                <a:cubicBezTo>
                  <a:pt x="16" y="81"/>
                  <a:pt x="27" y="88"/>
                  <a:pt x="29" y="88"/>
                </a:cubicBezTo>
                <a:close/>
                <a:moveTo>
                  <a:pt x="42" y="39"/>
                </a:moveTo>
                <a:lnTo>
                  <a:pt x="42" y="39"/>
                </a:lnTo>
                <a:lnTo>
                  <a:pt x="42" y="39"/>
                </a:lnTo>
                <a:lnTo>
                  <a:pt x="42" y="39"/>
                </a:lnTo>
                <a:cubicBezTo>
                  <a:pt x="50" y="45"/>
                  <a:pt x="61" y="35"/>
                  <a:pt x="55" y="27"/>
                </a:cubicBezTo>
                <a:lnTo>
                  <a:pt x="55" y="26"/>
                </a:lnTo>
                <a:lnTo>
                  <a:pt x="55" y="26"/>
                </a:lnTo>
                <a:lnTo>
                  <a:pt x="55" y="26"/>
                </a:lnTo>
                <a:lnTo>
                  <a:pt x="55" y="26"/>
                </a:lnTo>
                <a:cubicBezTo>
                  <a:pt x="53" y="25"/>
                  <a:pt x="41" y="22"/>
                  <a:pt x="39" y="23"/>
                </a:cubicBezTo>
                <a:lnTo>
                  <a:pt x="39" y="23"/>
                </a:lnTo>
                <a:cubicBezTo>
                  <a:pt x="37" y="25"/>
                  <a:pt x="40" y="38"/>
                  <a:pt x="42" y="39"/>
                </a:cubicBezTo>
                <a:close/>
                <a:moveTo>
                  <a:pt x="135" y="38"/>
                </a:moveTo>
                <a:lnTo>
                  <a:pt x="135" y="38"/>
                </a:lnTo>
                <a:cubicBezTo>
                  <a:pt x="138" y="42"/>
                  <a:pt x="143" y="42"/>
                  <a:pt x="147" y="39"/>
                </a:cubicBezTo>
                <a:lnTo>
                  <a:pt x="147" y="39"/>
                </a:lnTo>
                <a:lnTo>
                  <a:pt x="147" y="39"/>
                </a:lnTo>
                <a:lnTo>
                  <a:pt x="147" y="39"/>
                </a:lnTo>
                <a:lnTo>
                  <a:pt x="147" y="39"/>
                </a:lnTo>
                <a:cubicBezTo>
                  <a:pt x="149" y="38"/>
                  <a:pt x="152" y="25"/>
                  <a:pt x="150" y="23"/>
                </a:cubicBezTo>
                <a:lnTo>
                  <a:pt x="150" y="23"/>
                </a:lnTo>
                <a:cubicBezTo>
                  <a:pt x="149" y="21"/>
                  <a:pt x="136" y="25"/>
                  <a:pt x="134" y="26"/>
                </a:cubicBezTo>
                <a:lnTo>
                  <a:pt x="134" y="26"/>
                </a:lnTo>
                <a:lnTo>
                  <a:pt x="134" y="26"/>
                </a:lnTo>
                <a:lnTo>
                  <a:pt x="134" y="27"/>
                </a:lnTo>
                <a:lnTo>
                  <a:pt x="134" y="27"/>
                </a:lnTo>
                <a:cubicBezTo>
                  <a:pt x="131" y="30"/>
                  <a:pt x="132" y="35"/>
                  <a:pt x="135" y="38"/>
                </a:cubicBezTo>
                <a:close/>
                <a:moveTo>
                  <a:pt x="213" y="158"/>
                </a:moveTo>
                <a:lnTo>
                  <a:pt x="213" y="158"/>
                </a:lnTo>
                <a:cubicBezTo>
                  <a:pt x="213" y="182"/>
                  <a:pt x="194" y="200"/>
                  <a:pt x="170" y="200"/>
                </a:cubicBezTo>
                <a:lnTo>
                  <a:pt x="44" y="200"/>
                </a:lnTo>
                <a:lnTo>
                  <a:pt x="44" y="200"/>
                </a:lnTo>
                <a:cubicBezTo>
                  <a:pt x="22" y="200"/>
                  <a:pt x="3" y="183"/>
                  <a:pt x="2" y="161"/>
                </a:cubicBezTo>
                <a:lnTo>
                  <a:pt x="2" y="161"/>
                </a:lnTo>
                <a:cubicBezTo>
                  <a:pt x="0" y="139"/>
                  <a:pt x="15" y="119"/>
                  <a:pt x="37" y="115"/>
                </a:cubicBezTo>
                <a:lnTo>
                  <a:pt x="37" y="115"/>
                </a:lnTo>
                <a:cubicBezTo>
                  <a:pt x="38" y="107"/>
                  <a:pt x="41" y="100"/>
                  <a:pt x="46" y="94"/>
                </a:cubicBezTo>
                <a:lnTo>
                  <a:pt x="46" y="94"/>
                </a:lnTo>
                <a:cubicBezTo>
                  <a:pt x="44" y="89"/>
                  <a:pt x="44" y="84"/>
                  <a:pt x="44" y="79"/>
                </a:cubicBezTo>
                <a:lnTo>
                  <a:pt x="44" y="79"/>
                </a:lnTo>
                <a:cubicBezTo>
                  <a:pt x="44" y="55"/>
                  <a:pt x="61" y="34"/>
                  <a:pt x="85" y="29"/>
                </a:cubicBezTo>
                <a:lnTo>
                  <a:pt x="85" y="29"/>
                </a:lnTo>
                <a:cubicBezTo>
                  <a:pt x="108" y="24"/>
                  <a:pt x="132" y="37"/>
                  <a:pt x="141" y="60"/>
                </a:cubicBezTo>
                <a:lnTo>
                  <a:pt x="141" y="60"/>
                </a:lnTo>
                <a:cubicBezTo>
                  <a:pt x="173" y="60"/>
                  <a:pt x="198" y="86"/>
                  <a:pt x="198" y="118"/>
                </a:cubicBezTo>
                <a:lnTo>
                  <a:pt x="198" y="118"/>
                </a:lnTo>
                <a:cubicBezTo>
                  <a:pt x="198" y="120"/>
                  <a:pt x="198" y="122"/>
                  <a:pt x="198" y="125"/>
                </a:cubicBezTo>
                <a:lnTo>
                  <a:pt x="198" y="125"/>
                </a:lnTo>
                <a:cubicBezTo>
                  <a:pt x="208" y="133"/>
                  <a:pt x="213" y="145"/>
                  <a:pt x="213" y="158"/>
                </a:cubicBezTo>
                <a:close/>
                <a:moveTo>
                  <a:pt x="52" y="79"/>
                </a:moveTo>
                <a:lnTo>
                  <a:pt x="52" y="79"/>
                </a:lnTo>
                <a:cubicBezTo>
                  <a:pt x="52" y="82"/>
                  <a:pt x="53" y="85"/>
                  <a:pt x="53" y="88"/>
                </a:cubicBezTo>
                <a:lnTo>
                  <a:pt x="53" y="88"/>
                </a:lnTo>
                <a:lnTo>
                  <a:pt x="54" y="87"/>
                </a:lnTo>
                <a:lnTo>
                  <a:pt x="54" y="87"/>
                </a:lnTo>
                <a:cubicBezTo>
                  <a:pt x="55" y="86"/>
                  <a:pt x="57" y="86"/>
                  <a:pt x="58" y="85"/>
                </a:cubicBezTo>
                <a:lnTo>
                  <a:pt x="58" y="85"/>
                </a:lnTo>
                <a:cubicBezTo>
                  <a:pt x="58" y="85"/>
                  <a:pt x="59" y="85"/>
                  <a:pt x="59" y="84"/>
                </a:cubicBezTo>
                <a:lnTo>
                  <a:pt x="59" y="84"/>
                </a:lnTo>
                <a:cubicBezTo>
                  <a:pt x="60" y="84"/>
                  <a:pt x="61" y="83"/>
                  <a:pt x="63" y="83"/>
                </a:cubicBezTo>
                <a:lnTo>
                  <a:pt x="63" y="83"/>
                </a:lnTo>
                <a:cubicBezTo>
                  <a:pt x="63" y="83"/>
                  <a:pt x="64" y="83"/>
                  <a:pt x="64" y="82"/>
                </a:cubicBezTo>
                <a:lnTo>
                  <a:pt x="64" y="82"/>
                </a:lnTo>
                <a:cubicBezTo>
                  <a:pt x="66" y="82"/>
                  <a:pt x="67" y="82"/>
                  <a:pt x="69" y="81"/>
                </a:cubicBezTo>
                <a:lnTo>
                  <a:pt x="69" y="81"/>
                </a:lnTo>
                <a:cubicBezTo>
                  <a:pt x="69" y="81"/>
                  <a:pt x="69" y="81"/>
                  <a:pt x="70" y="81"/>
                </a:cubicBezTo>
                <a:lnTo>
                  <a:pt x="70" y="81"/>
                </a:lnTo>
                <a:cubicBezTo>
                  <a:pt x="78" y="80"/>
                  <a:pt x="86" y="81"/>
                  <a:pt x="93" y="85"/>
                </a:cubicBezTo>
                <a:lnTo>
                  <a:pt x="93" y="85"/>
                </a:lnTo>
                <a:cubicBezTo>
                  <a:pt x="94" y="83"/>
                  <a:pt x="95" y="81"/>
                  <a:pt x="97" y="80"/>
                </a:cubicBezTo>
                <a:lnTo>
                  <a:pt x="97" y="80"/>
                </a:lnTo>
                <a:cubicBezTo>
                  <a:pt x="97" y="79"/>
                  <a:pt x="97" y="79"/>
                  <a:pt x="97" y="79"/>
                </a:cubicBezTo>
                <a:lnTo>
                  <a:pt x="97" y="79"/>
                </a:lnTo>
                <a:cubicBezTo>
                  <a:pt x="99" y="77"/>
                  <a:pt x="100" y="76"/>
                  <a:pt x="102" y="74"/>
                </a:cubicBezTo>
                <a:lnTo>
                  <a:pt x="102" y="74"/>
                </a:lnTo>
                <a:lnTo>
                  <a:pt x="102" y="74"/>
                </a:lnTo>
                <a:lnTo>
                  <a:pt x="102" y="74"/>
                </a:lnTo>
                <a:cubicBezTo>
                  <a:pt x="104" y="73"/>
                  <a:pt x="105" y="71"/>
                  <a:pt x="107" y="70"/>
                </a:cubicBezTo>
                <a:lnTo>
                  <a:pt x="107" y="70"/>
                </a:lnTo>
                <a:cubicBezTo>
                  <a:pt x="107" y="70"/>
                  <a:pt x="107" y="70"/>
                  <a:pt x="108" y="70"/>
                </a:cubicBezTo>
                <a:lnTo>
                  <a:pt x="108" y="70"/>
                </a:lnTo>
                <a:cubicBezTo>
                  <a:pt x="109" y="68"/>
                  <a:pt x="111" y="68"/>
                  <a:pt x="113" y="67"/>
                </a:cubicBezTo>
                <a:lnTo>
                  <a:pt x="113" y="67"/>
                </a:lnTo>
                <a:cubicBezTo>
                  <a:pt x="113" y="67"/>
                  <a:pt x="113" y="67"/>
                  <a:pt x="113" y="66"/>
                </a:cubicBezTo>
                <a:lnTo>
                  <a:pt x="113" y="66"/>
                </a:lnTo>
                <a:cubicBezTo>
                  <a:pt x="115" y="65"/>
                  <a:pt x="117" y="65"/>
                  <a:pt x="119" y="64"/>
                </a:cubicBezTo>
                <a:lnTo>
                  <a:pt x="119" y="64"/>
                </a:lnTo>
                <a:lnTo>
                  <a:pt x="120" y="64"/>
                </a:lnTo>
                <a:lnTo>
                  <a:pt x="120" y="64"/>
                </a:lnTo>
                <a:cubicBezTo>
                  <a:pt x="124" y="62"/>
                  <a:pt x="128" y="61"/>
                  <a:pt x="132" y="60"/>
                </a:cubicBezTo>
                <a:lnTo>
                  <a:pt x="132" y="60"/>
                </a:lnTo>
                <a:cubicBezTo>
                  <a:pt x="113" y="20"/>
                  <a:pt x="52" y="34"/>
                  <a:pt x="52" y="79"/>
                </a:cubicBezTo>
                <a:close/>
                <a:moveTo>
                  <a:pt x="205" y="158"/>
                </a:moveTo>
                <a:lnTo>
                  <a:pt x="205" y="158"/>
                </a:lnTo>
                <a:cubicBezTo>
                  <a:pt x="205" y="147"/>
                  <a:pt x="199" y="136"/>
                  <a:pt x="190" y="130"/>
                </a:cubicBezTo>
                <a:lnTo>
                  <a:pt x="189" y="128"/>
                </a:lnTo>
                <a:lnTo>
                  <a:pt x="189" y="126"/>
                </a:lnTo>
                <a:lnTo>
                  <a:pt x="189" y="126"/>
                </a:lnTo>
                <a:cubicBezTo>
                  <a:pt x="195" y="96"/>
                  <a:pt x="171" y="68"/>
                  <a:pt x="140" y="68"/>
                </a:cubicBezTo>
                <a:lnTo>
                  <a:pt x="140" y="68"/>
                </a:lnTo>
                <a:lnTo>
                  <a:pt x="140" y="68"/>
                </a:lnTo>
                <a:cubicBezTo>
                  <a:pt x="139" y="68"/>
                  <a:pt x="138" y="68"/>
                  <a:pt x="137" y="68"/>
                </a:cubicBezTo>
                <a:lnTo>
                  <a:pt x="137" y="68"/>
                </a:lnTo>
                <a:cubicBezTo>
                  <a:pt x="135" y="68"/>
                  <a:pt x="134" y="68"/>
                  <a:pt x="133" y="68"/>
                </a:cubicBezTo>
                <a:lnTo>
                  <a:pt x="133" y="68"/>
                </a:lnTo>
                <a:cubicBezTo>
                  <a:pt x="132" y="69"/>
                  <a:pt x="131" y="69"/>
                  <a:pt x="130" y="69"/>
                </a:cubicBezTo>
                <a:lnTo>
                  <a:pt x="130" y="69"/>
                </a:lnTo>
                <a:cubicBezTo>
                  <a:pt x="129" y="70"/>
                  <a:pt x="128" y="70"/>
                  <a:pt x="127" y="70"/>
                </a:cubicBezTo>
                <a:lnTo>
                  <a:pt x="127" y="70"/>
                </a:lnTo>
                <a:cubicBezTo>
                  <a:pt x="125" y="70"/>
                  <a:pt x="124" y="71"/>
                  <a:pt x="122" y="71"/>
                </a:cubicBezTo>
                <a:lnTo>
                  <a:pt x="122" y="71"/>
                </a:lnTo>
                <a:lnTo>
                  <a:pt x="121" y="72"/>
                </a:lnTo>
                <a:lnTo>
                  <a:pt x="121" y="72"/>
                </a:lnTo>
                <a:cubicBezTo>
                  <a:pt x="111" y="76"/>
                  <a:pt x="103" y="83"/>
                  <a:pt x="97" y="93"/>
                </a:cubicBezTo>
                <a:lnTo>
                  <a:pt x="95" y="97"/>
                </a:lnTo>
                <a:lnTo>
                  <a:pt x="92" y="94"/>
                </a:lnTo>
                <a:lnTo>
                  <a:pt x="92" y="94"/>
                </a:lnTo>
                <a:cubicBezTo>
                  <a:pt x="86" y="90"/>
                  <a:pt x="79" y="89"/>
                  <a:pt x="72" y="89"/>
                </a:cubicBezTo>
                <a:lnTo>
                  <a:pt x="72" y="89"/>
                </a:lnTo>
                <a:lnTo>
                  <a:pt x="72" y="89"/>
                </a:lnTo>
                <a:lnTo>
                  <a:pt x="72" y="89"/>
                </a:lnTo>
                <a:cubicBezTo>
                  <a:pt x="57" y="91"/>
                  <a:pt x="45" y="104"/>
                  <a:pt x="45" y="119"/>
                </a:cubicBezTo>
                <a:lnTo>
                  <a:pt x="45" y="123"/>
                </a:lnTo>
                <a:lnTo>
                  <a:pt x="41" y="123"/>
                </a:lnTo>
                <a:lnTo>
                  <a:pt x="41" y="123"/>
                </a:lnTo>
                <a:cubicBezTo>
                  <a:pt x="23" y="125"/>
                  <a:pt x="9" y="141"/>
                  <a:pt x="10" y="159"/>
                </a:cubicBezTo>
                <a:lnTo>
                  <a:pt x="10" y="159"/>
                </a:lnTo>
                <a:cubicBezTo>
                  <a:pt x="11" y="178"/>
                  <a:pt x="26" y="192"/>
                  <a:pt x="44" y="192"/>
                </a:cubicBezTo>
                <a:lnTo>
                  <a:pt x="170" y="192"/>
                </a:lnTo>
                <a:lnTo>
                  <a:pt x="170" y="192"/>
                </a:lnTo>
                <a:cubicBezTo>
                  <a:pt x="189" y="192"/>
                  <a:pt x="205" y="177"/>
                  <a:pt x="205" y="1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86891" y="1002128"/>
            <a:ext cx="228416" cy="219090"/>
          </a:xfrm>
          <a:custGeom>
            <a:avLst/>
            <a:gdLst>
              <a:gd name="T0" fmla="*/ 105 w 217"/>
              <a:gd name="T1" fmla="*/ 3 h 206"/>
              <a:gd name="T2" fmla="*/ 115 w 217"/>
              <a:gd name="T3" fmla="*/ 18 h 206"/>
              <a:gd name="T4" fmla="*/ 173 w 217"/>
              <a:gd name="T5" fmla="*/ 96 h 206"/>
              <a:gd name="T6" fmla="*/ 188 w 217"/>
              <a:gd name="T7" fmla="*/ 86 h 206"/>
              <a:gd name="T8" fmla="*/ 173 w 217"/>
              <a:gd name="T9" fmla="*/ 76 h 206"/>
              <a:gd name="T10" fmla="*/ 37 w 217"/>
              <a:gd name="T11" fmla="*/ 76 h 206"/>
              <a:gd name="T12" fmla="*/ 37 w 217"/>
              <a:gd name="T13" fmla="*/ 96 h 206"/>
              <a:gd name="T14" fmla="*/ 148 w 217"/>
              <a:gd name="T15" fmla="*/ 43 h 206"/>
              <a:gd name="T16" fmla="*/ 160 w 217"/>
              <a:gd name="T17" fmla="*/ 44 h 206"/>
              <a:gd name="T18" fmla="*/ 146 w 217"/>
              <a:gd name="T19" fmla="*/ 31 h 206"/>
              <a:gd name="T20" fmla="*/ 64 w 217"/>
              <a:gd name="T21" fmla="*/ 141 h 206"/>
              <a:gd name="T22" fmla="*/ 50 w 217"/>
              <a:gd name="T23" fmla="*/ 127 h 206"/>
              <a:gd name="T24" fmla="*/ 47 w 217"/>
              <a:gd name="T25" fmla="*/ 144 h 206"/>
              <a:gd name="T26" fmla="*/ 93 w 217"/>
              <a:gd name="T27" fmla="*/ 205 h 206"/>
              <a:gd name="T28" fmla="*/ 87 w 217"/>
              <a:gd name="T29" fmla="*/ 136 h 206"/>
              <a:gd name="T30" fmla="*/ 0 w 217"/>
              <a:gd name="T31" fmla="*/ 41 h 206"/>
              <a:gd name="T32" fmla="*/ 50 w 217"/>
              <a:gd name="T33" fmla="*/ 0 h 206"/>
              <a:gd name="T34" fmla="*/ 158 w 217"/>
              <a:gd name="T35" fmla="*/ 86 h 206"/>
              <a:gd name="T36" fmla="*/ 162 w 217"/>
              <a:gd name="T37" fmla="*/ 101 h 206"/>
              <a:gd name="T38" fmla="*/ 216 w 217"/>
              <a:gd name="T39" fmla="*/ 173 h 206"/>
              <a:gd name="T40" fmla="*/ 71 w 217"/>
              <a:gd name="T41" fmla="*/ 55 h 206"/>
              <a:gd name="T42" fmla="*/ 77 w 217"/>
              <a:gd name="T43" fmla="*/ 54 h 206"/>
              <a:gd name="T44" fmla="*/ 81 w 217"/>
              <a:gd name="T45" fmla="*/ 52 h 206"/>
              <a:gd name="T46" fmla="*/ 89 w 217"/>
              <a:gd name="T47" fmla="*/ 37 h 206"/>
              <a:gd name="T48" fmla="*/ 31 w 217"/>
              <a:gd name="T49" fmla="*/ 23 h 206"/>
              <a:gd name="T50" fmla="*/ 92 w 217"/>
              <a:gd name="T51" fmla="*/ 128 h 206"/>
              <a:gd name="T52" fmla="*/ 94 w 217"/>
              <a:gd name="T53" fmla="*/ 125 h 206"/>
              <a:gd name="T54" fmla="*/ 98 w 217"/>
              <a:gd name="T55" fmla="*/ 121 h 206"/>
              <a:gd name="T56" fmla="*/ 101 w 217"/>
              <a:gd name="T57" fmla="*/ 120 h 206"/>
              <a:gd name="T58" fmla="*/ 105 w 217"/>
              <a:gd name="T59" fmla="*/ 118 h 206"/>
              <a:gd name="T60" fmla="*/ 108 w 217"/>
              <a:gd name="T61" fmla="*/ 117 h 206"/>
              <a:gd name="T62" fmla="*/ 115 w 217"/>
              <a:gd name="T63" fmla="*/ 116 h 206"/>
              <a:gd name="T64" fmla="*/ 130 w 217"/>
              <a:gd name="T65" fmla="*/ 114 h 206"/>
              <a:gd name="T66" fmla="*/ 136 w 217"/>
              <a:gd name="T67" fmla="*/ 110 h 206"/>
              <a:gd name="T68" fmla="*/ 141 w 217"/>
              <a:gd name="T69" fmla="*/ 106 h 206"/>
              <a:gd name="T70" fmla="*/ 105 w 217"/>
              <a:gd name="T71" fmla="*/ 41 h 206"/>
              <a:gd name="T72" fmla="*/ 81 w 217"/>
              <a:gd name="T73" fmla="*/ 61 h 206"/>
              <a:gd name="T74" fmla="*/ 77 w 217"/>
              <a:gd name="T75" fmla="*/ 63 h 206"/>
              <a:gd name="T76" fmla="*/ 66 w 217"/>
              <a:gd name="T77" fmla="*/ 64 h 206"/>
              <a:gd name="T78" fmla="*/ 207 w 217"/>
              <a:gd name="T79" fmla="*/ 173 h 206"/>
              <a:gd name="T80" fmla="*/ 196 w 217"/>
              <a:gd name="T81" fmla="*/ 144 h 206"/>
              <a:gd name="T82" fmla="*/ 150 w 217"/>
              <a:gd name="T83" fmla="*/ 111 h 206"/>
              <a:gd name="T84" fmla="*/ 143 w 217"/>
              <a:gd name="T85" fmla="*/ 115 h 206"/>
              <a:gd name="T86" fmla="*/ 140 w 217"/>
              <a:gd name="T87" fmla="*/ 117 h 206"/>
              <a:gd name="T88" fmla="*/ 135 w 217"/>
              <a:gd name="T89" fmla="*/ 122 h 206"/>
              <a:gd name="T90" fmla="*/ 130 w 217"/>
              <a:gd name="T91" fmla="*/ 130 h 206"/>
              <a:gd name="T92" fmla="*/ 110 w 217"/>
              <a:gd name="T93" fmla="*/ 125 h 206"/>
              <a:gd name="T94" fmla="*/ 107 w 217"/>
              <a:gd name="T95" fmla="*/ 126 h 206"/>
              <a:gd name="T96" fmla="*/ 100 w 217"/>
              <a:gd name="T97" fmla="*/ 130 h 206"/>
              <a:gd name="T98" fmla="*/ 98 w 217"/>
              <a:gd name="T99" fmla="*/ 133 h 206"/>
              <a:gd name="T100" fmla="*/ 90 w 217"/>
              <a:gd name="T101" fmla="*/ 149 h 206"/>
              <a:gd name="T102" fmla="*/ 207 w 217"/>
              <a:gd name="T103" fmla="*/ 17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17" h="206">
                <a:moveTo>
                  <a:pt x="95" y="18"/>
                </a:moveTo>
                <a:lnTo>
                  <a:pt x="96" y="18"/>
                </a:lnTo>
                <a:lnTo>
                  <a:pt x="96" y="18"/>
                </a:lnTo>
                <a:lnTo>
                  <a:pt x="96" y="18"/>
                </a:lnTo>
                <a:cubicBezTo>
                  <a:pt x="96" y="15"/>
                  <a:pt x="103" y="3"/>
                  <a:pt x="105" y="3"/>
                </a:cubicBezTo>
                <a:lnTo>
                  <a:pt x="105" y="3"/>
                </a:lnTo>
                <a:cubicBezTo>
                  <a:pt x="107" y="3"/>
                  <a:pt x="115" y="15"/>
                  <a:pt x="115" y="18"/>
                </a:cubicBezTo>
                <a:lnTo>
                  <a:pt x="115" y="18"/>
                </a:lnTo>
                <a:lnTo>
                  <a:pt x="115" y="18"/>
                </a:lnTo>
                <a:lnTo>
                  <a:pt x="115" y="18"/>
                </a:lnTo>
                <a:lnTo>
                  <a:pt x="115" y="18"/>
                </a:lnTo>
                <a:cubicBezTo>
                  <a:pt x="112" y="28"/>
                  <a:pt x="98" y="28"/>
                  <a:pt x="96" y="18"/>
                </a:cubicBezTo>
                <a:lnTo>
                  <a:pt x="95" y="18"/>
                </a:lnTo>
                <a:close/>
                <a:moveTo>
                  <a:pt x="173" y="95"/>
                </a:moveTo>
                <a:lnTo>
                  <a:pt x="173" y="96"/>
                </a:lnTo>
                <a:lnTo>
                  <a:pt x="173" y="96"/>
                </a:lnTo>
                <a:lnTo>
                  <a:pt x="173" y="96"/>
                </a:lnTo>
                <a:lnTo>
                  <a:pt x="173" y="96"/>
                </a:lnTo>
                <a:cubicBezTo>
                  <a:pt x="176" y="96"/>
                  <a:pt x="188" y="88"/>
                  <a:pt x="188" y="86"/>
                </a:cubicBezTo>
                <a:lnTo>
                  <a:pt x="188" y="86"/>
                </a:lnTo>
                <a:cubicBezTo>
                  <a:pt x="188" y="84"/>
                  <a:pt x="176" y="76"/>
                  <a:pt x="173" y="76"/>
                </a:cubicBezTo>
                <a:lnTo>
                  <a:pt x="173" y="76"/>
                </a:lnTo>
                <a:lnTo>
                  <a:pt x="173" y="76"/>
                </a:lnTo>
                <a:lnTo>
                  <a:pt x="173" y="76"/>
                </a:lnTo>
                <a:lnTo>
                  <a:pt x="173" y="76"/>
                </a:lnTo>
                <a:cubicBezTo>
                  <a:pt x="162" y="79"/>
                  <a:pt x="162" y="93"/>
                  <a:pt x="173" y="95"/>
                </a:cubicBezTo>
                <a:close/>
                <a:moveTo>
                  <a:pt x="37" y="76"/>
                </a:moveTo>
                <a:lnTo>
                  <a:pt x="37" y="76"/>
                </a:lnTo>
                <a:lnTo>
                  <a:pt x="37" y="76"/>
                </a:lnTo>
                <a:lnTo>
                  <a:pt x="37" y="76"/>
                </a:lnTo>
                <a:lnTo>
                  <a:pt x="37" y="76"/>
                </a:lnTo>
                <a:cubicBezTo>
                  <a:pt x="34" y="76"/>
                  <a:pt x="22" y="84"/>
                  <a:pt x="22" y="86"/>
                </a:cubicBezTo>
                <a:lnTo>
                  <a:pt x="22" y="86"/>
                </a:lnTo>
                <a:cubicBezTo>
                  <a:pt x="22" y="88"/>
                  <a:pt x="34" y="96"/>
                  <a:pt x="37" y="96"/>
                </a:cubicBezTo>
                <a:lnTo>
                  <a:pt x="37" y="96"/>
                </a:lnTo>
                <a:lnTo>
                  <a:pt x="37" y="96"/>
                </a:lnTo>
                <a:lnTo>
                  <a:pt x="37" y="96"/>
                </a:lnTo>
                <a:lnTo>
                  <a:pt x="37" y="96"/>
                </a:lnTo>
                <a:cubicBezTo>
                  <a:pt x="48" y="93"/>
                  <a:pt x="48" y="79"/>
                  <a:pt x="37" y="76"/>
                </a:cubicBezTo>
                <a:close/>
                <a:moveTo>
                  <a:pt x="148" y="43"/>
                </a:moveTo>
                <a:lnTo>
                  <a:pt x="148" y="43"/>
                </a:lnTo>
                <a:cubicBezTo>
                  <a:pt x="151" y="47"/>
                  <a:pt x="156" y="47"/>
                  <a:pt x="160" y="44"/>
                </a:cubicBezTo>
                <a:lnTo>
                  <a:pt x="160" y="44"/>
                </a:lnTo>
                <a:lnTo>
                  <a:pt x="160" y="44"/>
                </a:lnTo>
                <a:lnTo>
                  <a:pt x="160" y="44"/>
                </a:lnTo>
                <a:lnTo>
                  <a:pt x="160" y="44"/>
                </a:lnTo>
                <a:cubicBezTo>
                  <a:pt x="162" y="43"/>
                  <a:pt x="165" y="29"/>
                  <a:pt x="164" y="27"/>
                </a:cubicBezTo>
                <a:lnTo>
                  <a:pt x="164" y="27"/>
                </a:lnTo>
                <a:cubicBezTo>
                  <a:pt x="162" y="26"/>
                  <a:pt x="148" y="29"/>
                  <a:pt x="146" y="31"/>
                </a:cubicBezTo>
                <a:lnTo>
                  <a:pt x="146" y="31"/>
                </a:lnTo>
                <a:lnTo>
                  <a:pt x="146" y="31"/>
                </a:lnTo>
                <a:lnTo>
                  <a:pt x="146" y="31"/>
                </a:lnTo>
                <a:lnTo>
                  <a:pt x="146" y="31"/>
                </a:lnTo>
                <a:cubicBezTo>
                  <a:pt x="143" y="35"/>
                  <a:pt x="144" y="40"/>
                  <a:pt x="148" y="43"/>
                </a:cubicBezTo>
                <a:close/>
                <a:moveTo>
                  <a:pt x="64" y="141"/>
                </a:moveTo>
                <a:lnTo>
                  <a:pt x="64" y="141"/>
                </a:lnTo>
                <a:lnTo>
                  <a:pt x="64" y="141"/>
                </a:lnTo>
                <a:lnTo>
                  <a:pt x="64" y="141"/>
                </a:lnTo>
                <a:cubicBezTo>
                  <a:pt x="70" y="132"/>
                  <a:pt x="59" y="121"/>
                  <a:pt x="50" y="127"/>
                </a:cubicBezTo>
                <a:lnTo>
                  <a:pt x="50" y="127"/>
                </a:lnTo>
                <a:lnTo>
                  <a:pt x="50" y="127"/>
                </a:lnTo>
                <a:lnTo>
                  <a:pt x="50" y="127"/>
                </a:lnTo>
                <a:lnTo>
                  <a:pt x="50" y="127"/>
                </a:lnTo>
                <a:cubicBezTo>
                  <a:pt x="48" y="129"/>
                  <a:pt x="45" y="142"/>
                  <a:pt x="47" y="144"/>
                </a:cubicBezTo>
                <a:lnTo>
                  <a:pt x="47" y="144"/>
                </a:lnTo>
                <a:cubicBezTo>
                  <a:pt x="48" y="146"/>
                  <a:pt x="62" y="143"/>
                  <a:pt x="64" y="141"/>
                </a:cubicBezTo>
                <a:close/>
                <a:moveTo>
                  <a:pt x="216" y="173"/>
                </a:moveTo>
                <a:lnTo>
                  <a:pt x="216" y="173"/>
                </a:lnTo>
                <a:cubicBezTo>
                  <a:pt x="215" y="190"/>
                  <a:pt x="201" y="205"/>
                  <a:pt x="183" y="205"/>
                </a:cubicBezTo>
                <a:lnTo>
                  <a:pt x="93" y="205"/>
                </a:lnTo>
                <a:lnTo>
                  <a:pt x="93" y="205"/>
                </a:lnTo>
                <a:cubicBezTo>
                  <a:pt x="54" y="205"/>
                  <a:pt x="48" y="149"/>
                  <a:pt x="86" y="141"/>
                </a:cubicBezTo>
                <a:lnTo>
                  <a:pt x="86" y="141"/>
                </a:lnTo>
                <a:cubicBezTo>
                  <a:pt x="86" y="139"/>
                  <a:pt x="87" y="137"/>
                  <a:pt x="87" y="136"/>
                </a:cubicBezTo>
                <a:lnTo>
                  <a:pt x="87" y="136"/>
                </a:lnTo>
                <a:cubicBezTo>
                  <a:pt x="58" y="125"/>
                  <a:pt x="44" y="92"/>
                  <a:pt x="57" y="64"/>
                </a:cubicBezTo>
                <a:lnTo>
                  <a:pt x="24" y="64"/>
                </a:lnTo>
                <a:lnTo>
                  <a:pt x="24" y="64"/>
                </a:lnTo>
                <a:cubicBezTo>
                  <a:pt x="11" y="64"/>
                  <a:pt x="0" y="53"/>
                  <a:pt x="0" y="41"/>
                </a:cubicBezTo>
                <a:lnTo>
                  <a:pt x="0" y="41"/>
                </a:lnTo>
                <a:cubicBezTo>
                  <a:pt x="0" y="28"/>
                  <a:pt x="11" y="18"/>
                  <a:pt x="24" y="18"/>
                </a:cubicBezTo>
                <a:lnTo>
                  <a:pt x="24" y="18"/>
                </a:lnTo>
                <a:lnTo>
                  <a:pt x="24" y="18"/>
                </a:lnTo>
                <a:cubicBezTo>
                  <a:pt x="28" y="7"/>
                  <a:pt x="38" y="0"/>
                  <a:pt x="50" y="0"/>
                </a:cubicBezTo>
                <a:lnTo>
                  <a:pt x="50" y="0"/>
                </a:lnTo>
                <a:cubicBezTo>
                  <a:pt x="68" y="7"/>
                  <a:pt x="84" y="18"/>
                  <a:pt x="97" y="34"/>
                </a:cubicBezTo>
                <a:lnTo>
                  <a:pt x="97" y="34"/>
                </a:lnTo>
                <a:cubicBezTo>
                  <a:pt x="99" y="33"/>
                  <a:pt x="102" y="33"/>
                  <a:pt x="105" y="33"/>
                </a:cubicBezTo>
                <a:lnTo>
                  <a:pt x="105" y="33"/>
                </a:lnTo>
                <a:cubicBezTo>
                  <a:pt x="134" y="33"/>
                  <a:pt x="158" y="56"/>
                  <a:pt x="158" y="86"/>
                </a:cubicBezTo>
                <a:lnTo>
                  <a:pt x="158" y="86"/>
                </a:lnTo>
                <a:cubicBezTo>
                  <a:pt x="158" y="91"/>
                  <a:pt x="157" y="96"/>
                  <a:pt x="155" y="101"/>
                </a:cubicBezTo>
                <a:lnTo>
                  <a:pt x="155" y="101"/>
                </a:lnTo>
                <a:cubicBezTo>
                  <a:pt x="158" y="101"/>
                  <a:pt x="160" y="101"/>
                  <a:pt x="162" y="101"/>
                </a:cubicBezTo>
                <a:lnTo>
                  <a:pt x="162" y="101"/>
                </a:lnTo>
                <a:cubicBezTo>
                  <a:pt x="185" y="101"/>
                  <a:pt x="205" y="120"/>
                  <a:pt x="205" y="144"/>
                </a:cubicBezTo>
                <a:lnTo>
                  <a:pt x="205" y="144"/>
                </a:lnTo>
                <a:cubicBezTo>
                  <a:pt x="205" y="145"/>
                  <a:pt x="205" y="147"/>
                  <a:pt x="204" y="148"/>
                </a:cubicBezTo>
                <a:lnTo>
                  <a:pt x="204" y="148"/>
                </a:lnTo>
                <a:cubicBezTo>
                  <a:pt x="211" y="154"/>
                  <a:pt x="215" y="163"/>
                  <a:pt x="216" y="173"/>
                </a:cubicBezTo>
                <a:close/>
                <a:moveTo>
                  <a:pt x="24" y="55"/>
                </a:moveTo>
                <a:lnTo>
                  <a:pt x="70" y="55"/>
                </a:lnTo>
                <a:lnTo>
                  <a:pt x="70" y="55"/>
                </a:lnTo>
                <a:cubicBezTo>
                  <a:pt x="70" y="55"/>
                  <a:pt x="70" y="55"/>
                  <a:pt x="71" y="55"/>
                </a:cubicBezTo>
                <a:lnTo>
                  <a:pt x="71" y="55"/>
                </a:lnTo>
                <a:lnTo>
                  <a:pt x="72" y="55"/>
                </a:lnTo>
                <a:lnTo>
                  <a:pt x="72" y="55"/>
                </a:lnTo>
                <a:cubicBezTo>
                  <a:pt x="73" y="55"/>
                  <a:pt x="74" y="55"/>
                  <a:pt x="75" y="55"/>
                </a:cubicBezTo>
                <a:lnTo>
                  <a:pt x="75" y="55"/>
                </a:lnTo>
                <a:cubicBezTo>
                  <a:pt x="76" y="55"/>
                  <a:pt x="77" y="55"/>
                  <a:pt x="77" y="54"/>
                </a:cubicBezTo>
                <a:lnTo>
                  <a:pt x="77" y="54"/>
                </a:lnTo>
                <a:cubicBezTo>
                  <a:pt x="78" y="54"/>
                  <a:pt x="78" y="54"/>
                  <a:pt x="78" y="53"/>
                </a:cubicBezTo>
                <a:lnTo>
                  <a:pt x="78" y="53"/>
                </a:lnTo>
                <a:cubicBezTo>
                  <a:pt x="79" y="53"/>
                  <a:pt x="80" y="53"/>
                  <a:pt x="81" y="52"/>
                </a:cubicBezTo>
                <a:lnTo>
                  <a:pt x="81" y="52"/>
                </a:lnTo>
                <a:lnTo>
                  <a:pt x="81" y="52"/>
                </a:lnTo>
                <a:lnTo>
                  <a:pt x="81" y="52"/>
                </a:lnTo>
                <a:cubicBezTo>
                  <a:pt x="85" y="49"/>
                  <a:pt x="88" y="44"/>
                  <a:pt x="88" y="38"/>
                </a:cubicBezTo>
                <a:lnTo>
                  <a:pt x="89" y="37"/>
                </a:lnTo>
                <a:lnTo>
                  <a:pt x="89" y="37"/>
                </a:lnTo>
                <a:cubicBezTo>
                  <a:pt x="88" y="27"/>
                  <a:pt x="80" y="19"/>
                  <a:pt x="70" y="19"/>
                </a:cubicBezTo>
                <a:lnTo>
                  <a:pt x="66" y="19"/>
                </a:lnTo>
                <a:lnTo>
                  <a:pt x="65" y="17"/>
                </a:lnTo>
                <a:lnTo>
                  <a:pt x="65" y="17"/>
                </a:lnTo>
                <a:cubicBezTo>
                  <a:pt x="56" y="3"/>
                  <a:pt x="35" y="7"/>
                  <a:pt x="31" y="23"/>
                </a:cubicBezTo>
                <a:lnTo>
                  <a:pt x="30" y="26"/>
                </a:lnTo>
                <a:lnTo>
                  <a:pt x="24" y="26"/>
                </a:lnTo>
                <a:lnTo>
                  <a:pt x="24" y="26"/>
                </a:lnTo>
                <a:cubicBezTo>
                  <a:pt x="4" y="26"/>
                  <a:pt x="4" y="55"/>
                  <a:pt x="24" y="55"/>
                </a:cubicBezTo>
                <a:close/>
                <a:moveTo>
                  <a:pt x="92" y="128"/>
                </a:moveTo>
                <a:lnTo>
                  <a:pt x="92" y="128"/>
                </a:lnTo>
                <a:cubicBezTo>
                  <a:pt x="92" y="127"/>
                  <a:pt x="92" y="127"/>
                  <a:pt x="93" y="126"/>
                </a:cubicBezTo>
                <a:lnTo>
                  <a:pt x="93" y="126"/>
                </a:lnTo>
                <a:cubicBezTo>
                  <a:pt x="93" y="126"/>
                  <a:pt x="93" y="126"/>
                  <a:pt x="94" y="125"/>
                </a:cubicBezTo>
                <a:lnTo>
                  <a:pt x="94" y="125"/>
                </a:lnTo>
                <a:cubicBezTo>
                  <a:pt x="94" y="125"/>
                  <a:pt x="95" y="124"/>
                  <a:pt x="96" y="123"/>
                </a:cubicBezTo>
                <a:lnTo>
                  <a:pt x="96" y="123"/>
                </a:lnTo>
                <a:cubicBezTo>
                  <a:pt x="96" y="123"/>
                  <a:pt x="96" y="123"/>
                  <a:pt x="97" y="122"/>
                </a:cubicBezTo>
                <a:lnTo>
                  <a:pt x="97" y="122"/>
                </a:lnTo>
                <a:cubicBezTo>
                  <a:pt x="97" y="122"/>
                  <a:pt x="97" y="122"/>
                  <a:pt x="98" y="121"/>
                </a:cubicBezTo>
                <a:lnTo>
                  <a:pt x="98" y="121"/>
                </a:lnTo>
                <a:lnTo>
                  <a:pt x="99" y="121"/>
                </a:lnTo>
                <a:lnTo>
                  <a:pt x="99" y="121"/>
                </a:lnTo>
                <a:cubicBezTo>
                  <a:pt x="100" y="120"/>
                  <a:pt x="100" y="120"/>
                  <a:pt x="101" y="120"/>
                </a:cubicBezTo>
                <a:lnTo>
                  <a:pt x="101" y="120"/>
                </a:lnTo>
                <a:cubicBezTo>
                  <a:pt x="101" y="119"/>
                  <a:pt x="101" y="119"/>
                  <a:pt x="102" y="119"/>
                </a:cubicBezTo>
                <a:lnTo>
                  <a:pt x="102" y="119"/>
                </a:lnTo>
                <a:cubicBezTo>
                  <a:pt x="103" y="119"/>
                  <a:pt x="103" y="118"/>
                  <a:pt x="104" y="118"/>
                </a:cubicBezTo>
                <a:lnTo>
                  <a:pt x="104" y="118"/>
                </a:lnTo>
                <a:cubicBezTo>
                  <a:pt x="105" y="118"/>
                  <a:pt x="105" y="118"/>
                  <a:pt x="105" y="118"/>
                </a:cubicBezTo>
                <a:lnTo>
                  <a:pt x="105" y="118"/>
                </a:lnTo>
                <a:cubicBezTo>
                  <a:pt x="106" y="117"/>
                  <a:pt x="107" y="117"/>
                  <a:pt x="107" y="117"/>
                </a:cubicBezTo>
                <a:lnTo>
                  <a:pt x="107" y="117"/>
                </a:lnTo>
                <a:cubicBezTo>
                  <a:pt x="108" y="117"/>
                  <a:pt x="108" y="117"/>
                  <a:pt x="108" y="117"/>
                </a:cubicBezTo>
                <a:lnTo>
                  <a:pt x="108" y="117"/>
                </a:lnTo>
                <a:cubicBezTo>
                  <a:pt x="109" y="117"/>
                  <a:pt x="110" y="116"/>
                  <a:pt x="110" y="116"/>
                </a:cubicBezTo>
                <a:lnTo>
                  <a:pt x="110" y="116"/>
                </a:lnTo>
                <a:cubicBezTo>
                  <a:pt x="111" y="116"/>
                  <a:pt x="111" y="116"/>
                  <a:pt x="111" y="116"/>
                </a:cubicBezTo>
                <a:lnTo>
                  <a:pt x="111" y="116"/>
                </a:lnTo>
                <a:cubicBezTo>
                  <a:pt x="112" y="116"/>
                  <a:pt x="114" y="116"/>
                  <a:pt x="115" y="116"/>
                </a:cubicBezTo>
                <a:lnTo>
                  <a:pt x="115" y="116"/>
                </a:lnTo>
                <a:cubicBezTo>
                  <a:pt x="119" y="116"/>
                  <a:pt x="123" y="117"/>
                  <a:pt x="127" y="119"/>
                </a:cubicBezTo>
                <a:lnTo>
                  <a:pt x="127" y="119"/>
                </a:lnTo>
                <a:cubicBezTo>
                  <a:pt x="128" y="117"/>
                  <a:pt x="129" y="116"/>
                  <a:pt x="130" y="114"/>
                </a:cubicBezTo>
                <a:lnTo>
                  <a:pt x="130" y="114"/>
                </a:lnTo>
                <a:cubicBezTo>
                  <a:pt x="131" y="114"/>
                  <a:pt x="131" y="114"/>
                  <a:pt x="131" y="113"/>
                </a:cubicBezTo>
                <a:lnTo>
                  <a:pt x="131" y="113"/>
                </a:lnTo>
                <a:cubicBezTo>
                  <a:pt x="132" y="112"/>
                  <a:pt x="134" y="111"/>
                  <a:pt x="135" y="110"/>
                </a:cubicBezTo>
                <a:lnTo>
                  <a:pt x="135" y="110"/>
                </a:lnTo>
                <a:cubicBezTo>
                  <a:pt x="135" y="110"/>
                  <a:pt x="135" y="110"/>
                  <a:pt x="136" y="110"/>
                </a:cubicBezTo>
                <a:lnTo>
                  <a:pt x="136" y="110"/>
                </a:lnTo>
                <a:cubicBezTo>
                  <a:pt x="137" y="109"/>
                  <a:pt x="138" y="108"/>
                  <a:pt x="140" y="107"/>
                </a:cubicBezTo>
                <a:lnTo>
                  <a:pt x="140" y="107"/>
                </a:lnTo>
                <a:cubicBezTo>
                  <a:pt x="140" y="107"/>
                  <a:pt x="140" y="107"/>
                  <a:pt x="141" y="106"/>
                </a:cubicBezTo>
                <a:lnTo>
                  <a:pt x="141" y="106"/>
                </a:lnTo>
                <a:cubicBezTo>
                  <a:pt x="142" y="106"/>
                  <a:pt x="144" y="105"/>
                  <a:pt x="146" y="104"/>
                </a:cubicBezTo>
                <a:lnTo>
                  <a:pt x="146" y="104"/>
                </a:lnTo>
                <a:cubicBezTo>
                  <a:pt x="148" y="98"/>
                  <a:pt x="150" y="92"/>
                  <a:pt x="150" y="86"/>
                </a:cubicBezTo>
                <a:lnTo>
                  <a:pt x="150" y="86"/>
                </a:lnTo>
                <a:cubicBezTo>
                  <a:pt x="150" y="61"/>
                  <a:pt x="130" y="41"/>
                  <a:pt x="105" y="41"/>
                </a:cubicBezTo>
                <a:lnTo>
                  <a:pt x="105" y="41"/>
                </a:lnTo>
                <a:cubicBezTo>
                  <a:pt x="102" y="41"/>
                  <a:pt x="99" y="41"/>
                  <a:pt x="96" y="42"/>
                </a:cubicBezTo>
                <a:lnTo>
                  <a:pt x="96" y="42"/>
                </a:lnTo>
                <a:cubicBezTo>
                  <a:pt x="95" y="51"/>
                  <a:pt x="89" y="58"/>
                  <a:pt x="81" y="61"/>
                </a:cubicBezTo>
                <a:lnTo>
                  <a:pt x="81" y="61"/>
                </a:lnTo>
                <a:lnTo>
                  <a:pt x="81" y="61"/>
                </a:lnTo>
                <a:cubicBezTo>
                  <a:pt x="80" y="62"/>
                  <a:pt x="79" y="63"/>
                  <a:pt x="77" y="63"/>
                </a:cubicBezTo>
                <a:lnTo>
                  <a:pt x="77" y="63"/>
                </a:lnTo>
                <a:lnTo>
                  <a:pt x="77" y="63"/>
                </a:lnTo>
                <a:lnTo>
                  <a:pt x="77" y="63"/>
                </a:lnTo>
                <a:cubicBezTo>
                  <a:pt x="76" y="64"/>
                  <a:pt x="74" y="64"/>
                  <a:pt x="73" y="64"/>
                </a:cubicBezTo>
                <a:lnTo>
                  <a:pt x="73" y="64"/>
                </a:lnTo>
                <a:cubicBezTo>
                  <a:pt x="72" y="64"/>
                  <a:pt x="71" y="64"/>
                  <a:pt x="70" y="64"/>
                </a:cubicBezTo>
                <a:lnTo>
                  <a:pt x="66" y="64"/>
                </a:lnTo>
                <a:lnTo>
                  <a:pt x="66" y="64"/>
                </a:lnTo>
                <a:cubicBezTo>
                  <a:pt x="53" y="88"/>
                  <a:pt x="64" y="119"/>
                  <a:pt x="91" y="128"/>
                </a:cubicBezTo>
                <a:lnTo>
                  <a:pt x="91" y="128"/>
                </a:lnTo>
                <a:cubicBezTo>
                  <a:pt x="91" y="128"/>
                  <a:pt x="91" y="128"/>
                  <a:pt x="92" y="128"/>
                </a:cubicBezTo>
                <a:close/>
                <a:moveTo>
                  <a:pt x="207" y="173"/>
                </a:moveTo>
                <a:lnTo>
                  <a:pt x="207" y="173"/>
                </a:lnTo>
                <a:cubicBezTo>
                  <a:pt x="207" y="165"/>
                  <a:pt x="204" y="158"/>
                  <a:pt x="198" y="153"/>
                </a:cubicBezTo>
                <a:lnTo>
                  <a:pt x="195" y="152"/>
                </a:lnTo>
                <a:lnTo>
                  <a:pt x="196" y="149"/>
                </a:lnTo>
                <a:lnTo>
                  <a:pt x="196" y="149"/>
                </a:lnTo>
                <a:cubicBezTo>
                  <a:pt x="196" y="148"/>
                  <a:pt x="196" y="146"/>
                  <a:pt x="196" y="144"/>
                </a:cubicBezTo>
                <a:lnTo>
                  <a:pt x="196" y="144"/>
                </a:lnTo>
                <a:cubicBezTo>
                  <a:pt x="196" y="125"/>
                  <a:pt x="181" y="109"/>
                  <a:pt x="162" y="109"/>
                </a:cubicBezTo>
                <a:lnTo>
                  <a:pt x="162" y="109"/>
                </a:lnTo>
                <a:cubicBezTo>
                  <a:pt x="158" y="109"/>
                  <a:pt x="154" y="110"/>
                  <a:pt x="150" y="111"/>
                </a:cubicBezTo>
                <a:lnTo>
                  <a:pt x="150" y="111"/>
                </a:lnTo>
                <a:cubicBezTo>
                  <a:pt x="149" y="112"/>
                  <a:pt x="148" y="112"/>
                  <a:pt x="147" y="112"/>
                </a:cubicBezTo>
                <a:lnTo>
                  <a:pt x="147" y="112"/>
                </a:lnTo>
                <a:lnTo>
                  <a:pt x="147" y="113"/>
                </a:lnTo>
                <a:lnTo>
                  <a:pt x="147" y="113"/>
                </a:lnTo>
                <a:cubicBezTo>
                  <a:pt x="146" y="113"/>
                  <a:pt x="144" y="114"/>
                  <a:pt x="143" y="115"/>
                </a:cubicBezTo>
                <a:lnTo>
                  <a:pt x="143" y="115"/>
                </a:lnTo>
                <a:cubicBezTo>
                  <a:pt x="142" y="115"/>
                  <a:pt x="142" y="115"/>
                  <a:pt x="142" y="116"/>
                </a:cubicBezTo>
                <a:lnTo>
                  <a:pt x="142" y="116"/>
                </a:lnTo>
                <a:cubicBezTo>
                  <a:pt x="141" y="116"/>
                  <a:pt x="141" y="116"/>
                  <a:pt x="140" y="117"/>
                </a:cubicBezTo>
                <a:lnTo>
                  <a:pt x="140" y="117"/>
                </a:lnTo>
                <a:cubicBezTo>
                  <a:pt x="139" y="117"/>
                  <a:pt x="139" y="118"/>
                  <a:pt x="138" y="119"/>
                </a:cubicBezTo>
                <a:lnTo>
                  <a:pt x="138" y="119"/>
                </a:lnTo>
                <a:cubicBezTo>
                  <a:pt x="138" y="119"/>
                  <a:pt x="137" y="119"/>
                  <a:pt x="137" y="120"/>
                </a:cubicBezTo>
                <a:lnTo>
                  <a:pt x="137" y="120"/>
                </a:lnTo>
                <a:cubicBezTo>
                  <a:pt x="136" y="120"/>
                  <a:pt x="135" y="121"/>
                  <a:pt x="135" y="122"/>
                </a:cubicBezTo>
                <a:lnTo>
                  <a:pt x="135" y="122"/>
                </a:lnTo>
                <a:cubicBezTo>
                  <a:pt x="134" y="122"/>
                  <a:pt x="134" y="123"/>
                  <a:pt x="134" y="123"/>
                </a:cubicBezTo>
                <a:lnTo>
                  <a:pt x="134" y="123"/>
                </a:lnTo>
                <a:cubicBezTo>
                  <a:pt x="133" y="124"/>
                  <a:pt x="132" y="125"/>
                  <a:pt x="132" y="126"/>
                </a:cubicBezTo>
                <a:lnTo>
                  <a:pt x="130" y="130"/>
                </a:lnTo>
                <a:lnTo>
                  <a:pt x="126" y="128"/>
                </a:lnTo>
                <a:lnTo>
                  <a:pt x="126" y="128"/>
                </a:lnTo>
                <a:cubicBezTo>
                  <a:pt x="121" y="125"/>
                  <a:pt x="116" y="124"/>
                  <a:pt x="111" y="125"/>
                </a:cubicBezTo>
                <a:lnTo>
                  <a:pt x="111" y="125"/>
                </a:lnTo>
                <a:lnTo>
                  <a:pt x="110" y="125"/>
                </a:lnTo>
                <a:lnTo>
                  <a:pt x="110" y="125"/>
                </a:lnTo>
                <a:cubicBezTo>
                  <a:pt x="109" y="125"/>
                  <a:pt x="108" y="125"/>
                  <a:pt x="107" y="126"/>
                </a:cubicBezTo>
                <a:lnTo>
                  <a:pt x="107" y="126"/>
                </a:lnTo>
                <a:lnTo>
                  <a:pt x="107" y="126"/>
                </a:lnTo>
                <a:lnTo>
                  <a:pt x="107" y="126"/>
                </a:lnTo>
                <a:cubicBezTo>
                  <a:pt x="106" y="126"/>
                  <a:pt x="105" y="127"/>
                  <a:pt x="104" y="128"/>
                </a:cubicBezTo>
                <a:lnTo>
                  <a:pt x="104" y="128"/>
                </a:lnTo>
                <a:cubicBezTo>
                  <a:pt x="103" y="128"/>
                  <a:pt x="103" y="128"/>
                  <a:pt x="103" y="128"/>
                </a:cubicBezTo>
                <a:lnTo>
                  <a:pt x="103" y="128"/>
                </a:lnTo>
                <a:cubicBezTo>
                  <a:pt x="102" y="129"/>
                  <a:pt x="101" y="129"/>
                  <a:pt x="100" y="130"/>
                </a:cubicBezTo>
                <a:lnTo>
                  <a:pt x="100" y="130"/>
                </a:lnTo>
                <a:lnTo>
                  <a:pt x="100" y="130"/>
                </a:lnTo>
                <a:lnTo>
                  <a:pt x="100" y="130"/>
                </a:lnTo>
                <a:cubicBezTo>
                  <a:pt x="99" y="131"/>
                  <a:pt x="99" y="132"/>
                  <a:pt x="98" y="133"/>
                </a:cubicBezTo>
                <a:lnTo>
                  <a:pt x="98" y="133"/>
                </a:lnTo>
                <a:lnTo>
                  <a:pt x="98" y="134"/>
                </a:lnTo>
                <a:lnTo>
                  <a:pt x="98" y="134"/>
                </a:lnTo>
                <a:cubicBezTo>
                  <a:pt x="95" y="137"/>
                  <a:pt x="94" y="141"/>
                  <a:pt x="94" y="145"/>
                </a:cubicBezTo>
                <a:lnTo>
                  <a:pt x="95" y="149"/>
                </a:lnTo>
                <a:lnTo>
                  <a:pt x="90" y="149"/>
                </a:lnTo>
                <a:lnTo>
                  <a:pt x="90" y="149"/>
                </a:lnTo>
                <a:cubicBezTo>
                  <a:pt x="60" y="152"/>
                  <a:pt x="62" y="196"/>
                  <a:pt x="93" y="196"/>
                </a:cubicBezTo>
                <a:lnTo>
                  <a:pt x="183" y="196"/>
                </a:lnTo>
                <a:lnTo>
                  <a:pt x="183" y="196"/>
                </a:lnTo>
                <a:cubicBezTo>
                  <a:pt x="197" y="196"/>
                  <a:pt x="207" y="186"/>
                  <a:pt x="207" y="1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67029" y="978819"/>
            <a:ext cx="228413" cy="237739"/>
          </a:xfrm>
          <a:custGeom>
            <a:avLst/>
            <a:gdLst>
              <a:gd name="T0" fmla="*/ 198 w 214"/>
              <a:gd name="T1" fmla="*/ 87 h 226"/>
              <a:gd name="T2" fmla="*/ 198 w 214"/>
              <a:gd name="T3" fmla="*/ 87 h 226"/>
              <a:gd name="T4" fmla="*/ 198 w 214"/>
              <a:gd name="T5" fmla="*/ 80 h 226"/>
              <a:gd name="T6" fmla="*/ 198 w 214"/>
              <a:gd name="T7" fmla="*/ 80 h 226"/>
              <a:gd name="T8" fmla="*/ 93 w 214"/>
              <a:gd name="T9" fmla="*/ 47 h 226"/>
              <a:gd name="T10" fmla="*/ 93 w 214"/>
              <a:gd name="T11" fmla="*/ 47 h 226"/>
              <a:gd name="T12" fmla="*/ 37 w 214"/>
              <a:gd name="T13" fmla="*/ 77 h 226"/>
              <a:gd name="T14" fmla="*/ 37 w 214"/>
              <a:gd name="T15" fmla="*/ 77 h 226"/>
              <a:gd name="T16" fmla="*/ 2 w 214"/>
              <a:gd name="T17" fmla="*/ 124 h 226"/>
              <a:gd name="T18" fmla="*/ 2 w 214"/>
              <a:gd name="T19" fmla="*/ 124 h 226"/>
              <a:gd name="T20" fmla="*/ 45 w 214"/>
              <a:gd name="T21" fmla="*/ 163 h 226"/>
              <a:gd name="T22" fmla="*/ 94 w 214"/>
              <a:gd name="T23" fmla="*/ 163 h 226"/>
              <a:gd name="T24" fmla="*/ 81 w 214"/>
              <a:gd name="T25" fmla="*/ 188 h 226"/>
              <a:gd name="T26" fmla="*/ 108 w 214"/>
              <a:gd name="T27" fmla="*/ 188 h 226"/>
              <a:gd name="T28" fmla="*/ 90 w 214"/>
              <a:gd name="T29" fmla="*/ 225 h 226"/>
              <a:gd name="T30" fmla="*/ 140 w 214"/>
              <a:gd name="T31" fmla="*/ 178 h 226"/>
              <a:gd name="T32" fmla="*/ 113 w 214"/>
              <a:gd name="T33" fmla="*/ 178 h 226"/>
              <a:gd name="T34" fmla="*/ 122 w 214"/>
              <a:gd name="T35" fmla="*/ 163 h 226"/>
              <a:gd name="T36" fmla="*/ 170 w 214"/>
              <a:gd name="T37" fmla="*/ 163 h 226"/>
              <a:gd name="T38" fmla="*/ 170 w 214"/>
              <a:gd name="T39" fmla="*/ 163 h 226"/>
              <a:gd name="T40" fmla="*/ 213 w 214"/>
              <a:gd name="T41" fmla="*/ 120 h 226"/>
              <a:gd name="T42" fmla="*/ 213 w 214"/>
              <a:gd name="T43" fmla="*/ 120 h 226"/>
              <a:gd name="T44" fmla="*/ 198 w 214"/>
              <a:gd name="T45" fmla="*/ 87 h 226"/>
              <a:gd name="T46" fmla="*/ 170 w 214"/>
              <a:gd name="T47" fmla="*/ 154 h 226"/>
              <a:gd name="T48" fmla="*/ 45 w 214"/>
              <a:gd name="T49" fmla="*/ 154 h 226"/>
              <a:gd name="T50" fmla="*/ 45 w 214"/>
              <a:gd name="T51" fmla="*/ 154 h 226"/>
              <a:gd name="T52" fmla="*/ 10 w 214"/>
              <a:gd name="T53" fmla="*/ 122 h 226"/>
              <a:gd name="T54" fmla="*/ 10 w 214"/>
              <a:gd name="T55" fmla="*/ 122 h 226"/>
              <a:gd name="T56" fmla="*/ 42 w 214"/>
              <a:gd name="T57" fmla="*/ 85 h 226"/>
              <a:gd name="T58" fmla="*/ 45 w 214"/>
              <a:gd name="T59" fmla="*/ 85 h 226"/>
              <a:gd name="T60" fmla="*/ 45 w 214"/>
              <a:gd name="T61" fmla="*/ 81 h 226"/>
              <a:gd name="T62" fmla="*/ 45 w 214"/>
              <a:gd name="T63" fmla="*/ 81 h 226"/>
              <a:gd name="T64" fmla="*/ 92 w 214"/>
              <a:gd name="T65" fmla="*/ 56 h 226"/>
              <a:gd name="T66" fmla="*/ 95 w 214"/>
              <a:gd name="T67" fmla="*/ 59 h 226"/>
              <a:gd name="T68" fmla="*/ 97 w 214"/>
              <a:gd name="T69" fmla="*/ 55 h 226"/>
              <a:gd name="T70" fmla="*/ 97 w 214"/>
              <a:gd name="T71" fmla="*/ 55 h 226"/>
              <a:gd name="T72" fmla="*/ 157 w 214"/>
              <a:gd name="T73" fmla="*/ 33 h 226"/>
              <a:gd name="T74" fmla="*/ 157 w 214"/>
              <a:gd name="T75" fmla="*/ 33 h 226"/>
              <a:gd name="T76" fmla="*/ 189 w 214"/>
              <a:gd name="T77" fmla="*/ 88 h 226"/>
              <a:gd name="T78" fmla="*/ 189 w 214"/>
              <a:gd name="T79" fmla="*/ 91 h 226"/>
              <a:gd name="T80" fmla="*/ 191 w 214"/>
              <a:gd name="T81" fmla="*/ 92 h 226"/>
              <a:gd name="T82" fmla="*/ 191 w 214"/>
              <a:gd name="T83" fmla="*/ 92 h 226"/>
              <a:gd name="T84" fmla="*/ 205 w 214"/>
              <a:gd name="T85" fmla="*/ 120 h 226"/>
              <a:gd name="T86" fmla="*/ 205 w 214"/>
              <a:gd name="T87" fmla="*/ 120 h 226"/>
              <a:gd name="T88" fmla="*/ 170 w 214"/>
              <a:gd name="T89" fmla="*/ 154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14" h="226">
                <a:moveTo>
                  <a:pt x="198" y="87"/>
                </a:moveTo>
                <a:lnTo>
                  <a:pt x="198" y="87"/>
                </a:lnTo>
                <a:cubicBezTo>
                  <a:pt x="198" y="85"/>
                  <a:pt x="198" y="82"/>
                  <a:pt x="198" y="80"/>
                </a:cubicBezTo>
                <a:lnTo>
                  <a:pt x="198" y="80"/>
                </a:lnTo>
                <a:cubicBezTo>
                  <a:pt x="198" y="23"/>
                  <a:pt x="124" y="0"/>
                  <a:pt x="93" y="47"/>
                </a:cubicBezTo>
                <a:lnTo>
                  <a:pt x="93" y="47"/>
                </a:lnTo>
                <a:cubicBezTo>
                  <a:pt x="69" y="35"/>
                  <a:pt x="40" y="51"/>
                  <a:pt x="37" y="77"/>
                </a:cubicBezTo>
                <a:lnTo>
                  <a:pt x="37" y="77"/>
                </a:lnTo>
                <a:cubicBezTo>
                  <a:pt x="15" y="82"/>
                  <a:pt x="0" y="102"/>
                  <a:pt x="2" y="124"/>
                </a:cubicBezTo>
                <a:lnTo>
                  <a:pt x="2" y="124"/>
                </a:lnTo>
                <a:cubicBezTo>
                  <a:pt x="3" y="146"/>
                  <a:pt x="22" y="163"/>
                  <a:pt x="45" y="163"/>
                </a:cubicBezTo>
                <a:lnTo>
                  <a:pt x="94" y="163"/>
                </a:lnTo>
                <a:lnTo>
                  <a:pt x="81" y="188"/>
                </a:lnTo>
                <a:lnTo>
                  <a:pt x="108" y="188"/>
                </a:lnTo>
                <a:lnTo>
                  <a:pt x="90" y="225"/>
                </a:lnTo>
                <a:lnTo>
                  <a:pt x="140" y="178"/>
                </a:lnTo>
                <a:lnTo>
                  <a:pt x="113" y="178"/>
                </a:lnTo>
                <a:lnTo>
                  <a:pt x="122" y="163"/>
                </a:lnTo>
                <a:lnTo>
                  <a:pt x="170" y="163"/>
                </a:lnTo>
                <a:lnTo>
                  <a:pt x="170" y="163"/>
                </a:lnTo>
                <a:cubicBezTo>
                  <a:pt x="194" y="163"/>
                  <a:pt x="213" y="144"/>
                  <a:pt x="213" y="120"/>
                </a:cubicBezTo>
                <a:lnTo>
                  <a:pt x="213" y="120"/>
                </a:lnTo>
                <a:cubicBezTo>
                  <a:pt x="213" y="107"/>
                  <a:pt x="208" y="95"/>
                  <a:pt x="198" y="87"/>
                </a:cubicBezTo>
                <a:close/>
                <a:moveTo>
                  <a:pt x="170" y="154"/>
                </a:moveTo>
                <a:lnTo>
                  <a:pt x="45" y="154"/>
                </a:lnTo>
                <a:lnTo>
                  <a:pt x="45" y="154"/>
                </a:lnTo>
                <a:cubicBezTo>
                  <a:pt x="26" y="154"/>
                  <a:pt x="11" y="140"/>
                  <a:pt x="10" y="122"/>
                </a:cubicBezTo>
                <a:lnTo>
                  <a:pt x="10" y="122"/>
                </a:lnTo>
                <a:cubicBezTo>
                  <a:pt x="9" y="103"/>
                  <a:pt x="23" y="87"/>
                  <a:pt x="42" y="85"/>
                </a:cubicBezTo>
                <a:lnTo>
                  <a:pt x="45" y="85"/>
                </a:lnTo>
                <a:lnTo>
                  <a:pt x="45" y="81"/>
                </a:lnTo>
                <a:lnTo>
                  <a:pt x="45" y="81"/>
                </a:lnTo>
                <a:cubicBezTo>
                  <a:pt x="45" y="57"/>
                  <a:pt x="72" y="43"/>
                  <a:pt x="92" y="56"/>
                </a:cubicBezTo>
                <a:lnTo>
                  <a:pt x="95" y="59"/>
                </a:lnTo>
                <a:lnTo>
                  <a:pt x="97" y="55"/>
                </a:lnTo>
                <a:lnTo>
                  <a:pt x="97" y="55"/>
                </a:lnTo>
                <a:cubicBezTo>
                  <a:pt x="109" y="34"/>
                  <a:pt x="135" y="25"/>
                  <a:pt x="157" y="33"/>
                </a:cubicBezTo>
                <a:lnTo>
                  <a:pt x="157" y="33"/>
                </a:lnTo>
                <a:cubicBezTo>
                  <a:pt x="180" y="41"/>
                  <a:pt x="193" y="64"/>
                  <a:pt x="189" y="88"/>
                </a:cubicBezTo>
                <a:lnTo>
                  <a:pt x="189" y="91"/>
                </a:lnTo>
                <a:lnTo>
                  <a:pt x="191" y="92"/>
                </a:lnTo>
                <a:lnTo>
                  <a:pt x="191" y="92"/>
                </a:lnTo>
                <a:cubicBezTo>
                  <a:pt x="200" y="99"/>
                  <a:pt x="205" y="109"/>
                  <a:pt x="205" y="120"/>
                </a:cubicBezTo>
                <a:lnTo>
                  <a:pt x="205" y="120"/>
                </a:lnTo>
                <a:cubicBezTo>
                  <a:pt x="205" y="139"/>
                  <a:pt x="189" y="154"/>
                  <a:pt x="170" y="1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00192" y="1002127"/>
            <a:ext cx="214430" cy="214430"/>
          </a:xfrm>
          <a:custGeom>
            <a:avLst/>
            <a:gdLst>
              <a:gd name="T0" fmla="*/ 101 w 203"/>
              <a:gd name="T1" fmla="*/ 165 h 204"/>
              <a:gd name="T2" fmla="*/ 56 w 203"/>
              <a:gd name="T3" fmla="*/ 56 h 204"/>
              <a:gd name="T4" fmla="*/ 165 w 203"/>
              <a:gd name="T5" fmla="*/ 101 h 204"/>
              <a:gd name="T6" fmla="*/ 101 w 203"/>
              <a:gd name="T7" fmla="*/ 46 h 204"/>
              <a:gd name="T8" fmla="*/ 61 w 203"/>
              <a:gd name="T9" fmla="*/ 141 h 204"/>
              <a:gd name="T10" fmla="*/ 156 w 203"/>
              <a:gd name="T11" fmla="*/ 101 h 204"/>
              <a:gd name="T12" fmla="*/ 101 w 203"/>
              <a:gd name="T13" fmla="*/ 46 h 204"/>
              <a:gd name="T14" fmla="*/ 113 w 203"/>
              <a:gd name="T15" fmla="*/ 18 h 204"/>
              <a:gd name="T16" fmla="*/ 113 w 203"/>
              <a:gd name="T17" fmla="*/ 18 h 204"/>
              <a:gd name="T18" fmla="*/ 101 w 203"/>
              <a:gd name="T19" fmla="*/ 0 h 204"/>
              <a:gd name="T20" fmla="*/ 89 w 203"/>
              <a:gd name="T21" fmla="*/ 18 h 204"/>
              <a:gd name="T22" fmla="*/ 89 w 203"/>
              <a:gd name="T23" fmla="*/ 18 h 204"/>
              <a:gd name="T24" fmla="*/ 113 w 203"/>
              <a:gd name="T25" fmla="*/ 18 h 204"/>
              <a:gd name="T26" fmla="*/ 89 w 203"/>
              <a:gd name="T27" fmla="*/ 185 h 204"/>
              <a:gd name="T28" fmla="*/ 89 w 203"/>
              <a:gd name="T29" fmla="*/ 185 h 204"/>
              <a:gd name="T30" fmla="*/ 101 w 203"/>
              <a:gd name="T31" fmla="*/ 203 h 204"/>
              <a:gd name="T32" fmla="*/ 113 w 203"/>
              <a:gd name="T33" fmla="*/ 185 h 204"/>
              <a:gd name="T34" fmla="*/ 113 w 203"/>
              <a:gd name="T35" fmla="*/ 184 h 204"/>
              <a:gd name="T36" fmla="*/ 89 w 203"/>
              <a:gd name="T37" fmla="*/ 184 h 204"/>
              <a:gd name="T38" fmla="*/ 184 w 203"/>
              <a:gd name="T39" fmla="*/ 113 h 204"/>
              <a:gd name="T40" fmla="*/ 184 w 203"/>
              <a:gd name="T41" fmla="*/ 113 h 204"/>
              <a:gd name="T42" fmla="*/ 202 w 203"/>
              <a:gd name="T43" fmla="*/ 101 h 204"/>
              <a:gd name="T44" fmla="*/ 184 w 203"/>
              <a:gd name="T45" fmla="*/ 90 h 204"/>
              <a:gd name="T46" fmla="*/ 184 w 203"/>
              <a:gd name="T47" fmla="*/ 90 h 204"/>
              <a:gd name="T48" fmla="*/ 184 w 203"/>
              <a:gd name="T49" fmla="*/ 113 h 204"/>
              <a:gd name="T50" fmla="*/ 18 w 203"/>
              <a:gd name="T51" fmla="*/ 90 h 204"/>
              <a:gd name="T52" fmla="*/ 17 w 203"/>
              <a:gd name="T53" fmla="*/ 90 h 204"/>
              <a:gd name="T54" fmla="*/ 0 w 203"/>
              <a:gd name="T55" fmla="*/ 101 h 204"/>
              <a:gd name="T56" fmla="*/ 18 w 203"/>
              <a:gd name="T57" fmla="*/ 113 h 204"/>
              <a:gd name="T58" fmla="*/ 18 w 203"/>
              <a:gd name="T59" fmla="*/ 113 h 204"/>
              <a:gd name="T60" fmla="*/ 18 w 203"/>
              <a:gd name="T61" fmla="*/ 90 h 204"/>
              <a:gd name="T62" fmla="*/ 50 w 203"/>
              <a:gd name="T63" fmla="*/ 34 h 204"/>
              <a:gd name="T64" fmla="*/ 50 w 203"/>
              <a:gd name="T65" fmla="*/ 34 h 204"/>
              <a:gd name="T66" fmla="*/ 29 w 203"/>
              <a:gd name="T67" fmla="*/ 30 h 204"/>
              <a:gd name="T68" fmla="*/ 34 w 203"/>
              <a:gd name="T69" fmla="*/ 51 h 204"/>
              <a:gd name="T70" fmla="*/ 34 w 203"/>
              <a:gd name="T71" fmla="*/ 51 h 204"/>
              <a:gd name="T72" fmla="*/ 50 w 203"/>
              <a:gd name="T73" fmla="*/ 34 h 204"/>
              <a:gd name="T74" fmla="*/ 151 w 203"/>
              <a:gd name="T75" fmla="*/ 168 h 204"/>
              <a:gd name="T76" fmla="*/ 151 w 203"/>
              <a:gd name="T77" fmla="*/ 168 h 204"/>
              <a:gd name="T78" fmla="*/ 172 w 203"/>
              <a:gd name="T79" fmla="*/ 173 h 204"/>
              <a:gd name="T80" fmla="*/ 168 w 203"/>
              <a:gd name="T81" fmla="*/ 152 h 204"/>
              <a:gd name="T82" fmla="*/ 168 w 203"/>
              <a:gd name="T83" fmla="*/ 152 h 204"/>
              <a:gd name="T84" fmla="*/ 168 w 203"/>
              <a:gd name="T85" fmla="*/ 152 h 204"/>
              <a:gd name="T86" fmla="*/ 168 w 203"/>
              <a:gd name="T87" fmla="*/ 51 h 204"/>
              <a:gd name="T88" fmla="*/ 168 w 203"/>
              <a:gd name="T89" fmla="*/ 51 h 204"/>
              <a:gd name="T90" fmla="*/ 172 w 203"/>
              <a:gd name="T91" fmla="*/ 30 h 204"/>
              <a:gd name="T92" fmla="*/ 151 w 203"/>
              <a:gd name="T93" fmla="*/ 34 h 204"/>
              <a:gd name="T94" fmla="*/ 151 w 203"/>
              <a:gd name="T95" fmla="*/ 34 h 204"/>
              <a:gd name="T96" fmla="*/ 151 w 203"/>
              <a:gd name="T97" fmla="*/ 34 h 204"/>
              <a:gd name="T98" fmla="*/ 34 w 203"/>
              <a:gd name="T99" fmla="*/ 152 h 204"/>
              <a:gd name="T100" fmla="*/ 34 w 203"/>
              <a:gd name="T101" fmla="*/ 152 h 204"/>
              <a:gd name="T102" fmla="*/ 29 w 203"/>
              <a:gd name="T103" fmla="*/ 173 h 204"/>
              <a:gd name="T104" fmla="*/ 50 w 203"/>
              <a:gd name="T105" fmla="*/ 168 h 204"/>
              <a:gd name="T106" fmla="*/ 50 w 203"/>
              <a:gd name="T107" fmla="*/ 168 h 204"/>
              <a:gd name="T108" fmla="*/ 50 w 203"/>
              <a:gd name="T109" fmla="*/ 168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03" h="204">
                <a:moveTo>
                  <a:pt x="101" y="165"/>
                </a:moveTo>
                <a:lnTo>
                  <a:pt x="101" y="165"/>
                </a:lnTo>
                <a:cubicBezTo>
                  <a:pt x="44" y="165"/>
                  <a:pt x="15" y="96"/>
                  <a:pt x="56" y="56"/>
                </a:cubicBezTo>
                <a:lnTo>
                  <a:pt x="56" y="56"/>
                </a:lnTo>
                <a:cubicBezTo>
                  <a:pt x="96" y="16"/>
                  <a:pt x="165" y="45"/>
                  <a:pt x="165" y="101"/>
                </a:cubicBezTo>
                <a:lnTo>
                  <a:pt x="165" y="101"/>
                </a:lnTo>
                <a:cubicBezTo>
                  <a:pt x="165" y="137"/>
                  <a:pt x="136" y="165"/>
                  <a:pt x="101" y="165"/>
                </a:cubicBezTo>
                <a:close/>
                <a:moveTo>
                  <a:pt x="101" y="46"/>
                </a:moveTo>
                <a:lnTo>
                  <a:pt x="101" y="46"/>
                </a:lnTo>
                <a:cubicBezTo>
                  <a:pt x="52" y="46"/>
                  <a:pt x="27" y="106"/>
                  <a:pt x="61" y="141"/>
                </a:cubicBezTo>
                <a:lnTo>
                  <a:pt x="61" y="141"/>
                </a:lnTo>
                <a:cubicBezTo>
                  <a:pt x="97" y="175"/>
                  <a:pt x="156" y="151"/>
                  <a:pt x="156" y="101"/>
                </a:cubicBezTo>
                <a:lnTo>
                  <a:pt x="156" y="101"/>
                </a:lnTo>
                <a:cubicBezTo>
                  <a:pt x="156" y="71"/>
                  <a:pt x="132" y="46"/>
                  <a:pt x="101" y="46"/>
                </a:cubicBezTo>
                <a:close/>
                <a:moveTo>
                  <a:pt x="113" y="18"/>
                </a:moveTo>
                <a:lnTo>
                  <a:pt x="113" y="18"/>
                </a:lnTo>
                <a:lnTo>
                  <a:pt x="113" y="18"/>
                </a:lnTo>
                <a:lnTo>
                  <a:pt x="113" y="18"/>
                </a:lnTo>
                <a:cubicBezTo>
                  <a:pt x="113" y="15"/>
                  <a:pt x="104" y="0"/>
                  <a:pt x="101" y="0"/>
                </a:cubicBezTo>
                <a:lnTo>
                  <a:pt x="101" y="0"/>
                </a:lnTo>
                <a:cubicBezTo>
                  <a:pt x="98" y="0"/>
                  <a:pt x="89" y="15"/>
                  <a:pt x="89" y="18"/>
                </a:cubicBezTo>
                <a:lnTo>
                  <a:pt x="89" y="18"/>
                </a:lnTo>
                <a:lnTo>
                  <a:pt x="89" y="18"/>
                </a:lnTo>
                <a:lnTo>
                  <a:pt x="89" y="18"/>
                </a:lnTo>
                <a:lnTo>
                  <a:pt x="89" y="18"/>
                </a:lnTo>
                <a:cubicBezTo>
                  <a:pt x="92" y="31"/>
                  <a:pt x="110" y="31"/>
                  <a:pt x="113" y="18"/>
                </a:cubicBezTo>
                <a:close/>
                <a:moveTo>
                  <a:pt x="89" y="184"/>
                </a:moveTo>
                <a:lnTo>
                  <a:pt x="89" y="185"/>
                </a:lnTo>
                <a:lnTo>
                  <a:pt x="89" y="185"/>
                </a:lnTo>
                <a:lnTo>
                  <a:pt x="89" y="185"/>
                </a:lnTo>
                <a:cubicBezTo>
                  <a:pt x="89" y="188"/>
                  <a:pt x="98" y="203"/>
                  <a:pt x="101" y="203"/>
                </a:cubicBezTo>
                <a:lnTo>
                  <a:pt x="101" y="203"/>
                </a:lnTo>
                <a:cubicBezTo>
                  <a:pt x="104" y="203"/>
                  <a:pt x="113" y="188"/>
                  <a:pt x="113" y="185"/>
                </a:cubicBezTo>
                <a:lnTo>
                  <a:pt x="113" y="185"/>
                </a:lnTo>
                <a:lnTo>
                  <a:pt x="113" y="184"/>
                </a:lnTo>
                <a:lnTo>
                  <a:pt x="113" y="184"/>
                </a:lnTo>
                <a:lnTo>
                  <a:pt x="113" y="184"/>
                </a:lnTo>
                <a:cubicBezTo>
                  <a:pt x="110" y="172"/>
                  <a:pt x="92" y="172"/>
                  <a:pt x="89" y="184"/>
                </a:cubicBezTo>
                <a:close/>
                <a:moveTo>
                  <a:pt x="184" y="113"/>
                </a:moveTo>
                <a:lnTo>
                  <a:pt x="184" y="113"/>
                </a:lnTo>
                <a:lnTo>
                  <a:pt x="184" y="113"/>
                </a:lnTo>
                <a:lnTo>
                  <a:pt x="184" y="113"/>
                </a:lnTo>
                <a:cubicBezTo>
                  <a:pt x="188" y="113"/>
                  <a:pt x="202" y="104"/>
                  <a:pt x="202" y="101"/>
                </a:cubicBezTo>
                <a:lnTo>
                  <a:pt x="202" y="101"/>
                </a:lnTo>
                <a:cubicBezTo>
                  <a:pt x="202" y="98"/>
                  <a:pt x="188" y="90"/>
                  <a:pt x="184" y="90"/>
                </a:cubicBezTo>
                <a:lnTo>
                  <a:pt x="184" y="90"/>
                </a:lnTo>
                <a:lnTo>
                  <a:pt x="184" y="90"/>
                </a:lnTo>
                <a:lnTo>
                  <a:pt x="184" y="90"/>
                </a:lnTo>
                <a:lnTo>
                  <a:pt x="184" y="90"/>
                </a:lnTo>
                <a:cubicBezTo>
                  <a:pt x="171" y="92"/>
                  <a:pt x="171" y="110"/>
                  <a:pt x="184" y="113"/>
                </a:cubicBezTo>
                <a:close/>
                <a:moveTo>
                  <a:pt x="18" y="90"/>
                </a:moveTo>
                <a:lnTo>
                  <a:pt x="18" y="90"/>
                </a:lnTo>
                <a:lnTo>
                  <a:pt x="17" y="90"/>
                </a:lnTo>
                <a:lnTo>
                  <a:pt x="17" y="90"/>
                </a:lnTo>
                <a:cubicBezTo>
                  <a:pt x="14" y="90"/>
                  <a:pt x="0" y="98"/>
                  <a:pt x="0" y="101"/>
                </a:cubicBezTo>
                <a:lnTo>
                  <a:pt x="0" y="101"/>
                </a:lnTo>
                <a:cubicBezTo>
                  <a:pt x="0" y="104"/>
                  <a:pt x="14" y="113"/>
                  <a:pt x="17" y="113"/>
                </a:cubicBezTo>
                <a:lnTo>
                  <a:pt x="18" y="113"/>
                </a:lnTo>
                <a:lnTo>
                  <a:pt x="18" y="113"/>
                </a:lnTo>
                <a:lnTo>
                  <a:pt x="18" y="113"/>
                </a:lnTo>
                <a:lnTo>
                  <a:pt x="18" y="113"/>
                </a:lnTo>
                <a:cubicBezTo>
                  <a:pt x="30" y="110"/>
                  <a:pt x="30" y="92"/>
                  <a:pt x="18" y="90"/>
                </a:cubicBezTo>
                <a:close/>
                <a:moveTo>
                  <a:pt x="50" y="34"/>
                </a:moveTo>
                <a:lnTo>
                  <a:pt x="50" y="34"/>
                </a:lnTo>
                <a:lnTo>
                  <a:pt x="50" y="34"/>
                </a:lnTo>
                <a:lnTo>
                  <a:pt x="50" y="34"/>
                </a:lnTo>
                <a:cubicBezTo>
                  <a:pt x="48" y="32"/>
                  <a:pt x="31" y="28"/>
                  <a:pt x="29" y="30"/>
                </a:cubicBezTo>
                <a:lnTo>
                  <a:pt x="29" y="30"/>
                </a:lnTo>
                <a:cubicBezTo>
                  <a:pt x="27" y="32"/>
                  <a:pt x="31" y="48"/>
                  <a:pt x="34" y="51"/>
                </a:cubicBezTo>
                <a:lnTo>
                  <a:pt x="34" y="51"/>
                </a:lnTo>
                <a:lnTo>
                  <a:pt x="34" y="51"/>
                </a:lnTo>
                <a:lnTo>
                  <a:pt x="34" y="51"/>
                </a:lnTo>
                <a:lnTo>
                  <a:pt x="34" y="51"/>
                </a:lnTo>
                <a:cubicBezTo>
                  <a:pt x="44" y="58"/>
                  <a:pt x="58" y="45"/>
                  <a:pt x="50" y="34"/>
                </a:cubicBezTo>
                <a:close/>
                <a:moveTo>
                  <a:pt x="151" y="168"/>
                </a:moveTo>
                <a:lnTo>
                  <a:pt x="151" y="168"/>
                </a:lnTo>
                <a:lnTo>
                  <a:pt x="151" y="168"/>
                </a:lnTo>
                <a:lnTo>
                  <a:pt x="151" y="168"/>
                </a:lnTo>
                <a:cubicBezTo>
                  <a:pt x="154" y="171"/>
                  <a:pt x="170" y="175"/>
                  <a:pt x="172" y="173"/>
                </a:cubicBezTo>
                <a:lnTo>
                  <a:pt x="172" y="173"/>
                </a:lnTo>
                <a:cubicBezTo>
                  <a:pt x="174" y="171"/>
                  <a:pt x="170" y="154"/>
                  <a:pt x="168" y="152"/>
                </a:cubicBezTo>
                <a:lnTo>
                  <a:pt x="168" y="152"/>
                </a:lnTo>
                <a:lnTo>
                  <a:pt x="168" y="152"/>
                </a:lnTo>
                <a:lnTo>
                  <a:pt x="168" y="152"/>
                </a:lnTo>
                <a:lnTo>
                  <a:pt x="168" y="152"/>
                </a:lnTo>
                <a:lnTo>
                  <a:pt x="168" y="152"/>
                </a:lnTo>
                <a:cubicBezTo>
                  <a:pt x="157" y="145"/>
                  <a:pt x="144" y="158"/>
                  <a:pt x="151" y="168"/>
                </a:cubicBezTo>
                <a:close/>
                <a:moveTo>
                  <a:pt x="168" y="51"/>
                </a:moveTo>
                <a:lnTo>
                  <a:pt x="168" y="51"/>
                </a:lnTo>
                <a:lnTo>
                  <a:pt x="168" y="51"/>
                </a:lnTo>
                <a:lnTo>
                  <a:pt x="168" y="51"/>
                </a:lnTo>
                <a:cubicBezTo>
                  <a:pt x="170" y="48"/>
                  <a:pt x="174" y="32"/>
                  <a:pt x="172" y="30"/>
                </a:cubicBezTo>
                <a:lnTo>
                  <a:pt x="172" y="30"/>
                </a:lnTo>
                <a:cubicBezTo>
                  <a:pt x="170" y="28"/>
                  <a:pt x="154" y="32"/>
                  <a:pt x="151" y="34"/>
                </a:cubicBezTo>
                <a:lnTo>
                  <a:pt x="151" y="34"/>
                </a:lnTo>
                <a:lnTo>
                  <a:pt x="151" y="34"/>
                </a:lnTo>
                <a:lnTo>
                  <a:pt x="151" y="34"/>
                </a:lnTo>
                <a:lnTo>
                  <a:pt x="151" y="34"/>
                </a:lnTo>
                <a:cubicBezTo>
                  <a:pt x="144" y="45"/>
                  <a:pt x="157" y="58"/>
                  <a:pt x="168" y="51"/>
                </a:cubicBezTo>
                <a:close/>
                <a:moveTo>
                  <a:pt x="34" y="152"/>
                </a:moveTo>
                <a:lnTo>
                  <a:pt x="34" y="152"/>
                </a:lnTo>
                <a:lnTo>
                  <a:pt x="34" y="152"/>
                </a:lnTo>
                <a:lnTo>
                  <a:pt x="34" y="152"/>
                </a:lnTo>
                <a:cubicBezTo>
                  <a:pt x="31" y="154"/>
                  <a:pt x="27" y="171"/>
                  <a:pt x="29" y="173"/>
                </a:cubicBezTo>
                <a:lnTo>
                  <a:pt x="29" y="173"/>
                </a:lnTo>
                <a:cubicBezTo>
                  <a:pt x="31" y="175"/>
                  <a:pt x="48" y="171"/>
                  <a:pt x="50" y="168"/>
                </a:cubicBezTo>
                <a:lnTo>
                  <a:pt x="50" y="168"/>
                </a:lnTo>
                <a:lnTo>
                  <a:pt x="50" y="168"/>
                </a:lnTo>
                <a:lnTo>
                  <a:pt x="50" y="168"/>
                </a:lnTo>
                <a:lnTo>
                  <a:pt x="50" y="168"/>
                </a:lnTo>
                <a:cubicBezTo>
                  <a:pt x="58" y="158"/>
                  <a:pt x="45" y="145"/>
                  <a:pt x="34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06756" y="978819"/>
            <a:ext cx="228413" cy="237739"/>
          </a:xfrm>
          <a:custGeom>
            <a:avLst/>
            <a:gdLst>
              <a:gd name="T0" fmla="*/ 198 w 215"/>
              <a:gd name="T1" fmla="*/ 87 h 226"/>
              <a:gd name="T2" fmla="*/ 199 w 215"/>
              <a:gd name="T3" fmla="*/ 80 h 226"/>
              <a:gd name="T4" fmla="*/ 93 w 215"/>
              <a:gd name="T5" fmla="*/ 47 h 226"/>
              <a:gd name="T6" fmla="*/ 37 w 215"/>
              <a:gd name="T7" fmla="*/ 78 h 226"/>
              <a:gd name="T8" fmla="*/ 2 w 215"/>
              <a:gd name="T9" fmla="*/ 124 h 226"/>
              <a:gd name="T10" fmla="*/ 170 w 215"/>
              <a:gd name="T11" fmla="*/ 163 h 226"/>
              <a:gd name="T12" fmla="*/ 214 w 215"/>
              <a:gd name="T13" fmla="*/ 120 h 226"/>
              <a:gd name="T14" fmla="*/ 198 w 215"/>
              <a:gd name="T15" fmla="*/ 87 h 226"/>
              <a:gd name="T16" fmla="*/ 45 w 215"/>
              <a:gd name="T17" fmla="*/ 155 h 226"/>
              <a:gd name="T18" fmla="*/ 10 w 215"/>
              <a:gd name="T19" fmla="*/ 122 h 226"/>
              <a:gd name="T20" fmla="*/ 42 w 215"/>
              <a:gd name="T21" fmla="*/ 86 h 226"/>
              <a:gd name="T22" fmla="*/ 45 w 215"/>
              <a:gd name="T23" fmla="*/ 82 h 226"/>
              <a:gd name="T24" fmla="*/ 92 w 215"/>
              <a:gd name="T25" fmla="*/ 57 h 226"/>
              <a:gd name="T26" fmla="*/ 98 w 215"/>
              <a:gd name="T27" fmla="*/ 55 h 226"/>
              <a:gd name="T28" fmla="*/ 157 w 215"/>
              <a:gd name="T29" fmla="*/ 33 h 226"/>
              <a:gd name="T30" fmla="*/ 190 w 215"/>
              <a:gd name="T31" fmla="*/ 88 h 226"/>
              <a:gd name="T32" fmla="*/ 191 w 215"/>
              <a:gd name="T33" fmla="*/ 93 h 226"/>
              <a:gd name="T34" fmla="*/ 205 w 215"/>
              <a:gd name="T35" fmla="*/ 120 h 226"/>
              <a:gd name="T36" fmla="*/ 170 w 215"/>
              <a:gd name="T37" fmla="*/ 155 h 226"/>
              <a:gd name="T38" fmla="*/ 58 w 215"/>
              <a:gd name="T39" fmla="*/ 220 h 226"/>
              <a:gd name="T40" fmla="*/ 54 w 215"/>
              <a:gd name="T41" fmla="*/ 225 h 226"/>
              <a:gd name="T42" fmla="*/ 54 w 215"/>
              <a:gd name="T43" fmla="*/ 225 h 226"/>
              <a:gd name="T44" fmla="*/ 50 w 215"/>
              <a:gd name="T45" fmla="*/ 177 h 226"/>
              <a:gd name="T46" fmla="*/ 54 w 215"/>
              <a:gd name="T47" fmla="*/ 173 h 226"/>
              <a:gd name="T48" fmla="*/ 54 w 215"/>
              <a:gd name="T49" fmla="*/ 173 h 226"/>
              <a:gd name="T50" fmla="*/ 87 w 215"/>
              <a:gd name="T51" fmla="*/ 177 h 226"/>
              <a:gd name="T52" fmla="*/ 87 w 215"/>
              <a:gd name="T53" fmla="*/ 207 h 226"/>
              <a:gd name="T54" fmla="*/ 82 w 215"/>
              <a:gd name="T55" fmla="*/ 211 h 226"/>
              <a:gd name="T56" fmla="*/ 78 w 215"/>
              <a:gd name="T57" fmla="*/ 207 h 226"/>
              <a:gd name="T58" fmla="*/ 79 w 215"/>
              <a:gd name="T59" fmla="*/ 177 h 226"/>
              <a:gd name="T60" fmla="*/ 82 w 215"/>
              <a:gd name="T61" fmla="*/ 173 h 226"/>
              <a:gd name="T62" fmla="*/ 87 w 215"/>
              <a:gd name="T63" fmla="*/ 177 h 226"/>
              <a:gd name="T64" fmla="*/ 115 w 215"/>
              <a:gd name="T65" fmla="*/ 220 h 226"/>
              <a:gd name="T66" fmla="*/ 111 w 215"/>
              <a:gd name="T67" fmla="*/ 225 h 226"/>
              <a:gd name="T68" fmla="*/ 111 w 215"/>
              <a:gd name="T69" fmla="*/ 225 h 226"/>
              <a:gd name="T70" fmla="*/ 107 w 215"/>
              <a:gd name="T71" fmla="*/ 177 h 226"/>
              <a:gd name="T72" fmla="*/ 111 w 215"/>
              <a:gd name="T73" fmla="*/ 173 h 226"/>
              <a:gd name="T74" fmla="*/ 111 w 215"/>
              <a:gd name="T75" fmla="*/ 173 h 226"/>
              <a:gd name="T76" fmla="*/ 143 w 215"/>
              <a:gd name="T77" fmla="*/ 177 h 226"/>
              <a:gd name="T78" fmla="*/ 143 w 215"/>
              <a:gd name="T79" fmla="*/ 207 h 226"/>
              <a:gd name="T80" fmla="*/ 139 w 215"/>
              <a:gd name="T81" fmla="*/ 211 h 226"/>
              <a:gd name="T82" fmla="*/ 134 w 215"/>
              <a:gd name="T83" fmla="*/ 207 h 226"/>
              <a:gd name="T84" fmla="*/ 135 w 215"/>
              <a:gd name="T85" fmla="*/ 177 h 226"/>
              <a:gd name="T86" fmla="*/ 139 w 215"/>
              <a:gd name="T87" fmla="*/ 173 h 226"/>
              <a:gd name="T88" fmla="*/ 171 w 215"/>
              <a:gd name="T89" fmla="*/ 177 h 226"/>
              <a:gd name="T90" fmla="*/ 171 w 215"/>
              <a:gd name="T91" fmla="*/ 220 h 226"/>
              <a:gd name="T92" fmla="*/ 167 w 215"/>
              <a:gd name="T93" fmla="*/ 225 h 226"/>
              <a:gd name="T94" fmla="*/ 162 w 215"/>
              <a:gd name="T95" fmla="*/ 220 h 226"/>
              <a:gd name="T96" fmla="*/ 163 w 215"/>
              <a:gd name="T97" fmla="*/ 177 h 226"/>
              <a:gd name="T98" fmla="*/ 167 w 215"/>
              <a:gd name="T99" fmla="*/ 173 h 226"/>
              <a:gd name="T100" fmla="*/ 171 w 215"/>
              <a:gd name="T101" fmla="*/ 177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15" h="226">
                <a:moveTo>
                  <a:pt x="198" y="87"/>
                </a:moveTo>
                <a:lnTo>
                  <a:pt x="198" y="87"/>
                </a:lnTo>
                <a:cubicBezTo>
                  <a:pt x="198" y="85"/>
                  <a:pt x="199" y="82"/>
                  <a:pt x="199" y="80"/>
                </a:cubicBezTo>
                <a:lnTo>
                  <a:pt x="199" y="80"/>
                </a:lnTo>
                <a:cubicBezTo>
                  <a:pt x="199" y="23"/>
                  <a:pt x="125" y="0"/>
                  <a:pt x="93" y="47"/>
                </a:cubicBezTo>
                <a:lnTo>
                  <a:pt x="93" y="47"/>
                </a:lnTo>
                <a:cubicBezTo>
                  <a:pt x="69" y="35"/>
                  <a:pt x="40" y="51"/>
                  <a:pt x="37" y="78"/>
                </a:cubicBezTo>
                <a:lnTo>
                  <a:pt x="37" y="78"/>
                </a:lnTo>
                <a:cubicBezTo>
                  <a:pt x="15" y="82"/>
                  <a:pt x="0" y="102"/>
                  <a:pt x="2" y="124"/>
                </a:cubicBezTo>
                <a:lnTo>
                  <a:pt x="2" y="124"/>
                </a:lnTo>
                <a:cubicBezTo>
                  <a:pt x="4" y="146"/>
                  <a:pt x="22" y="163"/>
                  <a:pt x="45" y="163"/>
                </a:cubicBezTo>
                <a:lnTo>
                  <a:pt x="170" y="163"/>
                </a:lnTo>
                <a:lnTo>
                  <a:pt x="170" y="163"/>
                </a:lnTo>
                <a:cubicBezTo>
                  <a:pt x="194" y="163"/>
                  <a:pt x="213" y="144"/>
                  <a:pt x="214" y="120"/>
                </a:cubicBezTo>
                <a:lnTo>
                  <a:pt x="214" y="120"/>
                </a:lnTo>
                <a:cubicBezTo>
                  <a:pt x="214" y="108"/>
                  <a:pt x="208" y="95"/>
                  <a:pt x="198" y="87"/>
                </a:cubicBezTo>
                <a:close/>
                <a:moveTo>
                  <a:pt x="170" y="155"/>
                </a:moveTo>
                <a:lnTo>
                  <a:pt x="45" y="155"/>
                </a:lnTo>
                <a:lnTo>
                  <a:pt x="45" y="155"/>
                </a:lnTo>
                <a:cubicBezTo>
                  <a:pt x="26" y="155"/>
                  <a:pt x="11" y="140"/>
                  <a:pt x="10" y="122"/>
                </a:cubicBezTo>
                <a:lnTo>
                  <a:pt x="10" y="122"/>
                </a:lnTo>
                <a:cubicBezTo>
                  <a:pt x="9" y="103"/>
                  <a:pt x="23" y="88"/>
                  <a:pt x="42" y="86"/>
                </a:cubicBezTo>
                <a:lnTo>
                  <a:pt x="45" y="85"/>
                </a:lnTo>
                <a:lnTo>
                  <a:pt x="45" y="82"/>
                </a:lnTo>
                <a:lnTo>
                  <a:pt x="45" y="82"/>
                </a:lnTo>
                <a:cubicBezTo>
                  <a:pt x="45" y="58"/>
                  <a:pt x="72" y="43"/>
                  <a:pt x="92" y="57"/>
                </a:cubicBezTo>
                <a:lnTo>
                  <a:pt x="96" y="59"/>
                </a:lnTo>
                <a:lnTo>
                  <a:pt x="98" y="55"/>
                </a:lnTo>
                <a:lnTo>
                  <a:pt x="98" y="55"/>
                </a:lnTo>
                <a:cubicBezTo>
                  <a:pt x="110" y="34"/>
                  <a:pt x="135" y="25"/>
                  <a:pt x="157" y="33"/>
                </a:cubicBezTo>
                <a:lnTo>
                  <a:pt x="157" y="33"/>
                </a:lnTo>
                <a:cubicBezTo>
                  <a:pt x="180" y="41"/>
                  <a:pt x="193" y="65"/>
                  <a:pt x="190" y="88"/>
                </a:cubicBezTo>
                <a:lnTo>
                  <a:pt x="189" y="91"/>
                </a:lnTo>
                <a:lnTo>
                  <a:pt x="191" y="93"/>
                </a:lnTo>
                <a:lnTo>
                  <a:pt x="191" y="93"/>
                </a:lnTo>
                <a:cubicBezTo>
                  <a:pt x="200" y="99"/>
                  <a:pt x="205" y="109"/>
                  <a:pt x="205" y="120"/>
                </a:cubicBezTo>
                <a:lnTo>
                  <a:pt x="205" y="120"/>
                </a:lnTo>
                <a:cubicBezTo>
                  <a:pt x="205" y="139"/>
                  <a:pt x="190" y="155"/>
                  <a:pt x="170" y="155"/>
                </a:cubicBezTo>
                <a:close/>
                <a:moveTo>
                  <a:pt x="59" y="177"/>
                </a:moveTo>
                <a:lnTo>
                  <a:pt x="58" y="220"/>
                </a:lnTo>
                <a:lnTo>
                  <a:pt x="58" y="220"/>
                </a:lnTo>
                <a:cubicBezTo>
                  <a:pt x="58" y="223"/>
                  <a:pt x="57" y="225"/>
                  <a:pt x="54" y="225"/>
                </a:cubicBezTo>
                <a:lnTo>
                  <a:pt x="54" y="225"/>
                </a:lnTo>
                <a:lnTo>
                  <a:pt x="54" y="225"/>
                </a:lnTo>
                <a:cubicBezTo>
                  <a:pt x="52" y="225"/>
                  <a:pt x="50" y="223"/>
                  <a:pt x="50" y="220"/>
                </a:cubicBezTo>
                <a:lnTo>
                  <a:pt x="50" y="177"/>
                </a:lnTo>
                <a:lnTo>
                  <a:pt x="50" y="177"/>
                </a:lnTo>
                <a:cubicBezTo>
                  <a:pt x="50" y="175"/>
                  <a:pt x="52" y="173"/>
                  <a:pt x="54" y="173"/>
                </a:cubicBezTo>
                <a:lnTo>
                  <a:pt x="54" y="173"/>
                </a:lnTo>
                <a:lnTo>
                  <a:pt x="54" y="173"/>
                </a:lnTo>
                <a:cubicBezTo>
                  <a:pt x="57" y="173"/>
                  <a:pt x="59" y="175"/>
                  <a:pt x="59" y="177"/>
                </a:cubicBezTo>
                <a:close/>
                <a:moveTo>
                  <a:pt x="87" y="177"/>
                </a:moveTo>
                <a:lnTo>
                  <a:pt x="87" y="207"/>
                </a:lnTo>
                <a:lnTo>
                  <a:pt x="87" y="207"/>
                </a:lnTo>
                <a:cubicBezTo>
                  <a:pt x="87" y="210"/>
                  <a:pt x="85" y="211"/>
                  <a:pt x="82" y="211"/>
                </a:cubicBezTo>
                <a:lnTo>
                  <a:pt x="82" y="211"/>
                </a:lnTo>
                <a:lnTo>
                  <a:pt x="82" y="211"/>
                </a:lnTo>
                <a:cubicBezTo>
                  <a:pt x="80" y="211"/>
                  <a:pt x="78" y="210"/>
                  <a:pt x="78" y="207"/>
                </a:cubicBezTo>
                <a:lnTo>
                  <a:pt x="79" y="177"/>
                </a:lnTo>
                <a:lnTo>
                  <a:pt x="79" y="177"/>
                </a:lnTo>
                <a:cubicBezTo>
                  <a:pt x="79" y="175"/>
                  <a:pt x="80" y="173"/>
                  <a:pt x="82" y="173"/>
                </a:cubicBezTo>
                <a:lnTo>
                  <a:pt x="82" y="173"/>
                </a:lnTo>
                <a:lnTo>
                  <a:pt x="82" y="173"/>
                </a:lnTo>
                <a:cubicBezTo>
                  <a:pt x="85" y="173"/>
                  <a:pt x="87" y="175"/>
                  <a:pt x="87" y="177"/>
                </a:cubicBezTo>
                <a:close/>
                <a:moveTo>
                  <a:pt x="115" y="177"/>
                </a:moveTo>
                <a:lnTo>
                  <a:pt x="115" y="220"/>
                </a:lnTo>
                <a:lnTo>
                  <a:pt x="115" y="220"/>
                </a:lnTo>
                <a:cubicBezTo>
                  <a:pt x="115" y="223"/>
                  <a:pt x="113" y="225"/>
                  <a:pt x="111" y="225"/>
                </a:cubicBezTo>
                <a:lnTo>
                  <a:pt x="111" y="225"/>
                </a:lnTo>
                <a:lnTo>
                  <a:pt x="111" y="225"/>
                </a:lnTo>
                <a:cubicBezTo>
                  <a:pt x="108" y="225"/>
                  <a:pt x="106" y="223"/>
                  <a:pt x="106" y="220"/>
                </a:cubicBezTo>
                <a:lnTo>
                  <a:pt x="107" y="177"/>
                </a:lnTo>
                <a:lnTo>
                  <a:pt x="107" y="177"/>
                </a:lnTo>
                <a:cubicBezTo>
                  <a:pt x="107" y="175"/>
                  <a:pt x="108" y="173"/>
                  <a:pt x="111" y="173"/>
                </a:cubicBezTo>
                <a:lnTo>
                  <a:pt x="111" y="173"/>
                </a:lnTo>
                <a:lnTo>
                  <a:pt x="111" y="173"/>
                </a:lnTo>
                <a:cubicBezTo>
                  <a:pt x="113" y="173"/>
                  <a:pt x="115" y="175"/>
                  <a:pt x="115" y="177"/>
                </a:cubicBezTo>
                <a:close/>
                <a:moveTo>
                  <a:pt x="143" y="177"/>
                </a:moveTo>
                <a:lnTo>
                  <a:pt x="143" y="207"/>
                </a:lnTo>
                <a:lnTo>
                  <a:pt x="143" y="207"/>
                </a:lnTo>
                <a:cubicBezTo>
                  <a:pt x="143" y="210"/>
                  <a:pt x="141" y="211"/>
                  <a:pt x="139" y="211"/>
                </a:cubicBezTo>
                <a:lnTo>
                  <a:pt x="139" y="211"/>
                </a:lnTo>
                <a:lnTo>
                  <a:pt x="139" y="211"/>
                </a:lnTo>
                <a:cubicBezTo>
                  <a:pt x="136" y="211"/>
                  <a:pt x="134" y="210"/>
                  <a:pt x="134" y="207"/>
                </a:cubicBezTo>
                <a:lnTo>
                  <a:pt x="135" y="177"/>
                </a:lnTo>
                <a:lnTo>
                  <a:pt x="135" y="177"/>
                </a:lnTo>
                <a:cubicBezTo>
                  <a:pt x="134" y="175"/>
                  <a:pt x="136" y="173"/>
                  <a:pt x="139" y="173"/>
                </a:cubicBezTo>
                <a:lnTo>
                  <a:pt x="139" y="173"/>
                </a:lnTo>
                <a:cubicBezTo>
                  <a:pt x="141" y="173"/>
                  <a:pt x="143" y="175"/>
                  <a:pt x="143" y="177"/>
                </a:cubicBezTo>
                <a:close/>
                <a:moveTo>
                  <a:pt x="171" y="177"/>
                </a:moveTo>
                <a:lnTo>
                  <a:pt x="171" y="220"/>
                </a:lnTo>
                <a:lnTo>
                  <a:pt x="171" y="220"/>
                </a:lnTo>
                <a:cubicBezTo>
                  <a:pt x="171" y="223"/>
                  <a:pt x="169" y="225"/>
                  <a:pt x="167" y="225"/>
                </a:cubicBezTo>
                <a:lnTo>
                  <a:pt x="167" y="225"/>
                </a:lnTo>
                <a:lnTo>
                  <a:pt x="167" y="225"/>
                </a:lnTo>
                <a:cubicBezTo>
                  <a:pt x="164" y="225"/>
                  <a:pt x="162" y="223"/>
                  <a:pt x="162" y="220"/>
                </a:cubicBezTo>
                <a:lnTo>
                  <a:pt x="163" y="177"/>
                </a:lnTo>
                <a:lnTo>
                  <a:pt x="163" y="177"/>
                </a:lnTo>
                <a:cubicBezTo>
                  <a:pt x="163" y="175"/>
                  <a:pt x="164" y="173"/>
                  <a:pt x="167" y="173"/>
                </a:cubicBezTo>
                <a:lnTo>
                  <a:pt x="167" y="173"/>
                </a:lnTo>
                <a:lnTo>
                  <a:pt x="167" y="173"/>
                </a:lnTo>
                <a:cubicBezTo>
                  <a:pt x="169" y="173"/>
                  <a:pt x="171" y="175"/>
                  <a:pt x="171" y="1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7294" y="983481"/>
            <a:ext cx="251722" cy="233076"/>
          </a:xfrm>
          <a:custGeom>
            <a:avLst/>
            <a:gdLst>
              <a:gd name="T0" fmla="*/ 208 w 238"/>
              <a:gd name="T1" fmla="*/ 86 h 222"/>
              <a:gd name="T2" fmla="*/ 208 w 238"/>
              <a:gd name="T3" fmla="*/ 80 h 222"/>
              <a:gd name="T4" fmla="*/ 48 w 238"/>
              <a:gd name="T5" fmla="*/ 77 h 222"/>
              <a:gd name="T6" fmla="*/ 46 w 238"/>
              <a:gd name="T7" fmla="*/ 161 h 222"/>
              <a:gd name="T8" fmla="*/ 84 w 238"/>
              <a:gd name="T9" fmla="*/ 221 h 222"/>
              <a:gd name="T10" fmla="*/ 180 w 238"/>
              <a:gd name="T11" fmla="*/ 221 h 222"/>
              <a:gd name="T12" fmla="*/ 51 w 238"/>
              <a:gd name="T13" fmla="*/ 154 h 222"/>
              <a:gd name="T14" fmla="*/ 56 w 238"/>
              <a:gd name="T15" fmla="*/ 85 h 222"/>
              <a:gd name="T16" fmla="*/ 103 w 238"/>
              <a:gd name="T17" fmla="*/ 56 h 222"/>
              <a:gd name="T18" fmla="*/ 109 w 238"/>
              <a:gd name="T19" fmla="*/ 54 h 222"/>
              <a:gd name="T20" fmla="*/ 199 w 238"/>
              <a:gd name="T21" fmla="*/ 88 h 222"/>
              <a:gd name="T22" fmla="*/ 201 w 238"/>
              <a:gd name="T23" fmla="*/ 92 h 222"/>
              <a:gd name="T24" fmla="*/ 210 w 238"/>
              <a:gd name="T25" fmla="*/ 138 h 222"/>
              <a:gd name="T26" fmla="*/ 195 w 238"/>
              <a:gd name="T27" fmla="*/ 127 h 222"/>
              <a:gd name="T28" fmla="*/ 191 w 238"/>
              <a:gd name="T29" fmla="*/ 126 h 222"/>
              <a:gd name="T30" fmla="*/ 190 w 238"/>
              <a:gd name="T31" fmla="*/ 125 h 222"/>
              <a:gd name="T32" fmla="*/ 185 w 238"/>
              <a:gd name="T33" fmla="*/ 124 h 222"/>
              <a:gd name="T34" fmla="*/ 182 w 238"/>
              <a:gd name="T35" fmla="*/ 124 h 222"/>
              <a:gd name="T36" fmla="*/ 176 w 238"/>
              <a:gd name="T37" fmla="*/ 123 h 222"/>
              <a:gd name="T38" fmla="*/ 87 w 238"/>
              <a:gd name="T39" fmla="*/ 138 h 222"/>
              <a:gd name="T40" fmla="*/ 79 w 238"/>
              <a:gd name="T41" fmla="*/ 138 h 222"/>
              <a:gd name="T42" fmla="*/ 78 w 238"/>
              <a:gd name="T43" fmla="*/ 139 h 222"/>
              <a:gd name="T44" fmla="*/ 74 w 238"/>
              <a:gd name="T45" fmla="*/ 139 h 222"/>
              <a:gd name="T46" fmla="*/ 70 w 238"/>
              <a:gd name="T47" fmla="*/ 140 h 222"/>
              <a:gd name="T48" fmla="*/ 66 w 238"/>
              <a:gd name="T49" fmla="*/ 142 h 222"/>
              <a:gd name="T50" fmla="*/ 65 w 238"/>
              <a:gd name="T51" fmla="*/ 143 h 222"/>
              <a:gd name="T52" fmla="*/ 61 w 238"/>
              <a:gd name="T53" fmla="*/ 145 h 222"/>
              <a:gd name="T54" fmla="*/ 58 w 238"/>
              <a:gd name="T55" fmla="*/ 147 h 222"/>
              <a:gd name="T56" fmla="*/ 51 w 238"/>
              <a:gd name="T57" fmla="*/ 154 h 222"/>
              <a:gd name="T58" fmla="*/ 176 w 238"/>
              <a:gd name="T59" fmla="*/ 213 h 222"/>
              <a:gd name="T60" fmla="*/ 56 w 238"/>
              <a:gd name="T61" fmla="*/ 161 h 222"/>
              <a:gd name="T62" fmla="*/ 57 w 238"/>
              <a:gd name="T63" fmla="*/ 160 h 222"/>
              <a:gd name="T64" fmla="*/ 59 w 238"/>
              <a:gd name="T65" fmla="*/ 158 h 222"/>
              <a:gd name="T66" fmla="*/ 62 w 238"/>
              <a:gd name="T67" fmla="*/ 155 h 222"/>
              <a:gd name="T68" fmla="*/ 62 w 238"/>
              <a:gd name="T69" fmla="*/ 155 h 222"/>
              <a:gd name="T70" fmla="*/ 68 w 238"/>
              <a:gd name="T71" fmla="*/ 150 h 222"/>
              <a:gd name="T72" fmla="*/ 72 w 238"/>
              <a:gd name="T73" fmla="*/ 149 h 222"/>
              <a:gd name="T74" fmla="*/ 75 w 238"/>
              <a:gd name="T75" fmla="*/ 148 h 222"/>
              <a:gd name="T76" fmla="*/ 76 w 238"/>
              <a:gd name="T77" fmla="*/ 147 h 222"/>
              <a:gd name="T78" fmla="*/ 80 w 238"/>
              <a:gd name="T79" fmla="*/ 147 h 222"/>
              <a:gd name="T80" fmla="*/ 94 w 238"/>
              <a:gd name="T81" fmla="*/ 146 h 222"/>
              <a:gd name="T82" fmla="*/ 169 w 238"/>
              <a:gd name="T83" fmla="*/ 130 h 222"/>
              <a:gd name="T84" fmla="*/ 176 w 238"/>
              <a:gd name="T85" fmla="*/ 132 h 222"/>
              <a:gd name="T86" fmla="*/ 181 w 238"/>
              <a:gd name="T87" fmla="*/ 132 h 222"/>
              <a:gd name="T88" fmla="*/ 184 w 238"/>
              <a:gd name="T89" fmla="*/ 133 h 222"/>
              <a:gd name="T90" fmla="*/ 188 w 238"/>
              <a:gd name="T91" fmla="*/ 134 h 222"/>
              <a:gd name="T92" fmla="*/ 190 w 238"/>
              <a:gd name="T93" fmla="*/ 134 h 222"/>
              <a:gd name="T94" fmla="*/ 194 w 238"/>
              <a:gd name="T95" fmla="*/ 136 h 222"/>
              <a:gd name="T96" fmla="*/ 196 w 238"/>
              <a:gd name="T97" fmla="*/ 137 h 222"/>
              <a:gd name="T98" fmla="*/ 200 w 238"/>
              <a:gd name="T99" fmla="*/ 140 h 222"/>
              <a:gd name="T100" fmla="*/ 201 w 238"/>
              <a:gd name="T101" fmla="*/ 141 h 222"/>
              <a:gd name="T102" fmla="*/ 204 w 238"/>
              <a:gd name="T103" fmla="*/ 143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38" h="222">
                <a:moveTo>
                  <a:pt x="216" y="144"/>
                </a:moveTo>
                <a:lnTo>
                  <a:pt x="216" y="144"/>
                </a:lnTo>
                <a:cubicBezTo>
                  <a:pt x="228" y="126"/>
                  <a:pt x="225" y="101"/>
                  <a:pt x="208" y="86"/>
                </a:cubicBezTo>
                <a:lnTo>
                  <a:pt x="208" y="86"/>
                </a:lnTo>
                <a:cubicBezTo>
                  <a:pt x="208" y="84"/>
                  <a:pt x="208" y="82"/>
                  <a:pt x="208" y="80"/>
                </a:cubicBezTo>
                <a:lnTo>
                  <a:pt x="208" y="80"/>
                </a:lnTo>
                <a:cubicBezTo>
                  <a:pt x="208" y="22"/>
                  <a:pt x="135" y="0"/>
                  <a:pt x="104" y="47"/>
                </a:cubicBezTo>
                <a:lnTo>
                  <a:pt x="104" y="47"/>
                </a:lnTo>
                <a:cubicBezTo>
                  <a:pt x="80" y="34"/>
                  <a:pt x="51" y="50"/>
                  <a:pt x="48" y="77"/>
                </a:cubicBezTo>
                <a:lnTo>
                  <a:pt x="48" y="77"/>
                </a:lnTo>
                <a:cubicBezTo>
                  <a:pt x="2" y="85"/>
                  <a:pt x="0" y="151"/>
                  <a:pt x="46" y="161"/>
                </a:cubicBezTo>
                <a:lnTo>
                  <a:pt x="46" y="161"/>
                </a:lnTo>
                <a:cubicBezTo>
                  <a:pt x="44" y="167"/>
                  <a:pt x="42" y="173"/>
                  <a:pt x="42" y="180"/>
                </a:cubicBezTo>
                <a:lnTo>
                  <a:pt x="42" y="180"/>
                </a:lnTo>
                <a:cubicBezTo>
                  <a:pt x="42" y="203"/>
                  <a:pt x="61" y="221"/>
                  <a:pt x="84" y="221"/>
                </a:cubicBezTo>
                <a:lnTo>
                  <a:pt x="176" y="221"/>
                </a:lnTo>
                <a:lnTo>
                  <a:pt x="176" y="221"/>
                </a:lnTo>
                <a:cubicBezTo>
                  <a:pt x="177" y="221"/>
                  <a:pt x="179" y="221"/>
                  <a:pt x="180" y="221"/>
                </a:cubicBezTo>
                <a:lnTo>
                  <a:pt x="180" y="221"/>
                </a:lnTo>
                <a:cubicBezTo>
                  <a:pt x="217" y="217"/>
                  <a:pt x="237" y="175"/>
                  <a:pt x="216" y="144"/>
                </a:cubicBezTo>
                <a:close/>
                <a:moveTo>
                  <a:pt x="51" y="154"/>
                </a:moveTo>
                <a:lnTo>
                  <a:pt x="51" y="154"/>
                </a:lnTo>
                <a:cubicBezTo>
                  <a:pt x="10" y="148"/>
                  <a:pt x="12" y="89"/>
                  <a:pt x="53" y="85"/>
                </a:cubicBezTo>
                <a:lnTo>
                  <a:pt x="56" y="85"/>
                </a:lnTo>
                <a:lnTo>
                  <a:pt x="56" y="81"/>
                </a:lnTo>
                <a:lnTo>
                  <a:pt x="56" y="81"/>
                </a:lnTo>
                <a:cubicBezTo>
                  <a:pt x="56" y="57"/>
                  <a:pt x="83" y="43"/>
                  <a:pt x="103" y="56"/>
                </a:cubicBezTo>
                <a:lnTo>
                  <a:pt x="106" y="59"/>
                </a:lnTo>
                <a:lnTo>
                  <a:pt x="109" y="54"/>
                </a:lnTo>
                <a:lnTo>
                  <a:pt x="109" y="54"/>
                </a:lnTo>
                <a:cubicBezTo>
                  <a:pt x="121" y="34"/>
                  <a:pt x="145" y="24"/>
                  <a:pt x="168" y="33"/>
                </a:cubicBezTo>
                <a:lnTo>
                  <a:pt x="168" y="33"/>
                </a:lnTo>
                <a:cubicBezTo>
                  <a:pt x="190" y="41"/>
                  <a:pt x="203" y="64"/>
                  <a:pt x="199" y="88"/>
                </a:cubicBezTo>
                <a:lnTo>
                  <a:pt x="199" y="90"/>
                </a:lnTo>
                <a:lnTo>
                  <a:pt x="201" y="92"/>
                </a:lnTo>
                <a:lnTo>
                  <a:pt x="201" y="92"/>
                </a:lnTo>
                <a:cubicBezTo>
                  <a:pt x="210" y="98"/>
                  <a:pt x="215" y="109"/>
                  <a:pt x="215" y="120"/>
                </a:cubicBezTo>
                <a:lnTo>
                  <a:pt x="215" y="120"/>
                </a:lnTo>
                <a:cubicBezTo>
                  <a:pt x="215" y="126"/>
                  <a:pt x="213" y="132"/>
                  <a:pt x="210" y="138"/>
                </a:cubicBezTo>
                <a:lnTo>
                  <a:pt x="210" y="138"/>
                </a:lnTo>
                <a:cubicBezTo>
                  <a:pt x="206" y="133"/>
                  <a:pt x="200" y="130"/>
                  <a:pt x="195" y="127"/>
                </a:cubicBezTo>
                <a:lnTo>
                  <a:pt x="195" y="127"/>
                </a:lnTo>
                <a:lnTo>
                  <a:pt x="195" y="127"/>
                </a:lnTo>
                <a:lnTo>
                  <a:pt x="195" y="127"/>
                </a:lnTo>
                <a:cubicBezTo>
                  <a:pt x="193" y="127"/>
                  <a:pt x="192" y="126"/>
                  <a:pt x="191" y="126"/>
                </a:cubicBezTo>
                <a:lnTo>
                  <a:pt x="191" y="126"/>
                </a:lnTo>
                <a:cubicBezTo>
                  <a:pt x="190" y="126"/>
                  <a:pt x="190" y="126"/>
                  <a:pt x="190" y="125"/>
                </a:cubicBezTo>
                <a:lnTo>
                  <a:pt x="190" y="125"/>
                </a:lnTo>
                <a:cubicBezTo>
                  <a:pt x="189" y="125"/>
                  <a:pt x="188" y="125"/>
                  <a:pt x="186" y="125"/>
                </a:cubicBezTo>
                <a:lnTo>
                  <a:pt x="186" y="125"/>
                </a:lnTo>
                <a:cubicBezTo>
                  <a:pt x="186" y="124"/>
                  <a:pt x="186" y="124"/>
                  <a:pt x="185" y="124"/>
                </a:cubicBezTo>
                <a:lnTo>
                  <a:pt x="185" y="124"/>
                </a:lnTo>
                <a:cubicBezTo>
                  <a:pt x="184" y="124"/>
                  <a:pt x="183" y="124"/>
                  <a:pt x="182" y="124"/>
                </a:cubicBezTo>
                <a:lnTo>
                  <a:pt x="182" y="124"/>
                </a:lnTo>
                <a:cubicBezTo>
                  <a:pt x="181" y="124"/>
                  <a:pt x="181" y="124"/>
                  <a:pt x="180" y="124"/>
                </a:cubicBezTo>
                <a:lnTo>
                  <a:pt x="180" y="124"/>
                </a:lnTo>
                <a:cubicBezTo>
                  <a:pt x="179" y="123"/>
                  <a:pt x="177" y="123"/>
                  <a:pt x="176" y="123"/>
                </a:cubicBezTo>
                <a:lnTo>
                  <a:pt x="175" y="123"/>
                </a:lnTo>
                <a:lnTo>
                  <a:pt x="175" y="123"/>
                </a:lnTo>
                <a:cubicBezTo>
                  <a:pt x="151" y="89"/>
                  <a:pt x="99" y="98"/>
                  <a:pt x="87" y="138"/>
                </a:cubicBezTo>
                <a:lnTo>
                  <a:pt x="84" y="138"/>
                </a:lnTo>
                <a:lnTo>
                  <a:pt x="84" y="138"/>
                </a:lnTo>
                <a:cubicBezTo>
                  <a:pt x="82" y="138"/>
                  <a:pt x="81" y="138"/>
                  <a:pt x="79" y="138"/>
                </a:cubicBezTo>
                <a:lnTo>
                  <a:pt x="79" y="138"/>
                </a:lnTo>
                <a:lnTo>
                  <a:pt x="78" y="139"/>
                </a:lnTo>
                <a:lnTo>
                  <a:pt x="78" y="139"/>
                </a:lnTo>
                <a:cubicBezTo>
                  <a:pt x="77" y="139"/>
                  <a:pt x="76" y="139"/>
                  <a:pt x="75" y="139"/>
                </a:cubicBezTo>
                <a:lnTo>
                  <a:pt x="75" y="139"/>
                </a:lnTo>
                <a:cubicBezTo>
                  <a:pt x="74" y="139"/>
                  <a:pt x="74" y="139"/>
                  <a:pt x="74" y="139"/>
                </a:cubicBezTo>
                <a:lnTo>
                  <a:pt x="74" y="139"/>
                </a:lnTo>
                <a:cubicBezTo>
                  <a:pt x="72" y="140"/>
                  <a:pt x="71" y="140"/>
                  <a:pt x="70" y="140"/>
                </a:cubicBezTo>
                <a:lnTo>
                  <a:pt x="70" y="140"/>
                </a:lnTo>
                <a:cubicBezTo>
                  <a:pt x="70" y="140"/>
                  <a:pt x="70" y="141"/>
                  <a:pt x="69" y="141"/>
                </a:cubicBezTo>
                <a:lnTo>
                  <a:pt x="69" y="141"/>
                </a:lnTo>
                <a:cubicBezTo>
                  <a:pt x="68" y="141"/>
                  <a:pt x="67" y="142"/>
                  <a:pt x="66" y="142"/>
                </a:cubicBezTo>
                <a:lnTo>
                  <a:pt x="66" y="142"/>
                </a:lnTo>
                <a:cubicBezTo>
                  <a:pt x="66" y="142"/>
                  <a:pt x="65" y="142"/>
                  <a:pt x="65" y="143"/>
                </a:cubicBezTo>
                <a:lnTo>
                  <a:pt x="65" y="143"/>
                </a:lnTo>
                <a:cubicBezTo>
                  <a:pt x="64" y="143"/>
                  <a:pt x="63" y="144"/>
                  <a:pt x="62" y="144"/>
                </a:cubicBezTo>
                <a:lnTo>
                  <a:pt x="62" y="144"/>
                </a:lnTo>
                <a:cubicBezTo>
                  <a:pt x="62" y="144"/>
                  <a:pt x="62" y="145"/>
                  <a:pt x="61" y="145"/>
                </a:cubicBezTo>
                <a:lnTo>
                  <a:pt x="61" y="145"/>
                </a:lnTo>
                <a:cubicBezTo>
                  <a:pt x="60" y="145"/>
                  <a:pt x="59" y="146"/>
                  <a:pt x="58" y="147"/>
                </a:cubicBezTo>
                <a:lnTo>
                  <a:pt x="58" y="147"/>
                </a:lnTo>
                <a:lnTo>
                  <a:pt x="58" y="147"/>
                </a:lnTo>
                <a:lnTo>
                  <a:pt x="58" y="147"/>
                </a:lnTo>
                <a:cubicBezTo>
                  <a:pt x="55" y="149"/>
                  <a:pt x="53" y="151"/>
                  <a:pt x="51" y="154"/>
                </a:cubicBezTo>
                <a:close/>
                <a:moveTo>
                  <a:pt x="179" y="212"/>
                </a:moveTo>
                <a:lnTo>
                  <a:pt x="179" y="212"/>
                </a:lnTo>
                <a:cubicBezTo>
                  <a:pt x="178" y="213"/>
                  <a:pt x="177" y="213"/>
                  <a:pt x="176" y="213"/>
                </a:cubicBezTo>
                <a:lnTo>
                  <a:pt x="84" y="213"/>
                </a:lnTo>
                <a:lnTo>
                  <a:pt x="84" y="213"/>
                </a:lnTo>
                <a:cubicBezTo>
                  <a:pt x="57" y="213"/>
                  <a:pt x="41" y="183"/>
                  <a:pt x="56" y="161"/>
                </a:cubicBezTo>
                <a:lnTo>
                  <a:pt x="56" y="161"/>
                </a:lnTo>
                <a:lnTo>
                  <a:pt x="56" y="161"/>
                </a:lnTo>
                <a:lnTo>
                  <a:pt x="57" y="160"/>
                </a:lnTo>
                <a:lnTo>
                  <a:pt x="57" y="160"/>
                </a:lnTo>
                <a:cubicBezTo>
                  <a:pt x="57" y="159"/>
                  <a:pt x="58" y="159"/>
                  <a:pt x="59" y="158"/>
                </a:cubicBezTo>
                <a:lnTo>
                  <a:pt x="59" y="158"/>
                </a:lnTo>
                <a:cubicBezTo>
                  <a:pt x="59" y="157"/>
                  <a:pt x="59" y="157"/>
                  <a:pt x="59" y="157"/>
                </a:cubicBezTo>
                <a:lnTo>
                  <a:pt x="59" y="157"/>
                </a:lnTo>
                <a:cubicBezTo>
                  <a:pt x="60" y="156"/>
                  <a:pt x="61" y="156"/>
                  <a:pt x="62" y="155"/>
                </a:cubicBezTo>
                <a:lnTo>
                  <a:pt x="62" y="155"/>
                </a:lnTo>
                <a:lnTo>
                  <a:pt x="62" y="155"/>
                </a:lnTo>
                <a:lnTo>
                  <a:pt x="62" y="155"/>
                </a:lnTo>
                <a:cubicBezTo>
                  <a:pt x="64" y="153"/>
                  <a:pt x="66" y="151"/>
                  <a:pt x="68" y="150"/>
                </a:cubicBez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cubicBezTo>
                  <a:pt x="70" y="150"/>
                  <a:pt x="71" y="149"/>
                  <a:pt x="72" y="149"/>
                </a:cubicBezTo>
                <a:lnTo>
                  <a:pt x="72" y="149"/>
                </a:lnTo>
                <a:cubicBezTo>
                  <a:pt x="72" y="149"/>
                  <a:pt x="72" y="149"/>
                  <a:pt x="72" y="148"/>
                </a:cubicBezTo>
                <a:lnTo>
                  <a:pt x="72" y="148"/>
                </a:lnTo>
                <a:cubicBezTo>
                  <a:pt x="73" y="148"/>
                  <a:pt x="74" y="148"/>
                  <a:pt x="75" y="148"/>
                </a:cubicBezTo>
                <a:lnTo>
                  <a:pt x="75" y="148"/>
                </a:lnTo>
                <a:lnTo>
                  <a:pt x="76" y="147"/>
                </a:lnTo>
                <a:lnTo>
                  <a:pt x="76" y="147"/>
                </a:lnTo>
                <a:cubicBezTo>
                  <a:pt x="77" y="147"/>
                  <a:pt x="78" y="147"/>
                  <a:pt x="79" y="147"/>
                </a:cubicBezTo>
                <a:lnTo>
                  <a:pt x="79" y="147"/>
                </a:lnTo>
                <a:cubicBezTo>
                  <a:pt x="79" y="147"/>
                  <a:pt x="79" y="147"/>
                  <a:pt x="80" y="147"/>
                </a:cubicBezTo>
                <a:lnTo>
                  <a:pt x="80" y="147"/>
                </a:lnTo>
                <a:cubicBezTo>
                  <a:pt x="81" y="147"/>
                  <a:pt x="82" y="146"/>
                  <a:pt x="84" y="146"/>
                </a:cubicBezTo>
                <a:lnTo>
                  <a:pt x="94" y="146"/>
                </a:lnTo>
                <a:lnTo>
                  <a:pt x="95" y="143"/>
                </a:lnTo>
                <a:lnTo>
                  <a:pt x="95" y="143"/>
                </a:lnTo>
                <a:cubicBezTo>
                  <a:pt x="102" y="107"/>
                  <a:pt x="149" y="98"/>
                  <a:pt x="169" y="130"/>
                </a:cubicBezTo>
                <a:lnTo>
                  <a:pt x="170" y="132"/>
                </a:lnTo>
                <a:lnTo>
                  <a:pt x="176" y="132"/>
                </a:lnTo>
                <a:lnTo>
                  <a:pt x="176" y="132"/>
                </a:lnTo>
                <a:cubicBezTo>
                  <a:pt x="177" y="132"/>
                  <a:pt x="178" y="132"/>
                  <a:pt x="180" y="132"/>
                </a:cubicBezTo>
                <a:lnTo>
                  <a:pt x="180" y="132"/>
                </a:lnTo>
                <a:lnTo>
                  <a:pt x="181" y="132"/>
                </a:lnTo>
                <a:lnTo>
                  <a:pt x="181" y="132"/>
                </a:lnTo>
                <a:cubicBezTo>
                  <a:pt x="182" y="132"/>
                  <a:pt x="183" y="132"/>
                  <a:pt x="184" y="133"/>
                </a:cubicBezTo>
                <a:lnTo>
                  <a:pt x="184" y="133"/>
                </a:lnTo>
                <a:cubicBezTo>
                  <a:pt x="185" y="133"/>
                  <a:pt x="185" y="133"/>
                  <a:pt x="186" y="133"/>
                </a:cubicBezTo>
                <a:lnTo>
                  <a:pt x="186" y="133"/>
                </a:lnTo>
                <a:cubicBezTo>
                  <a:pt x="187" y="133"/>
                  <a:pt x="187" y="133"/>
                  <a:pt x="188" y="134"/>
                </a:cubicBezTo>
                <a:lnTo>
                  <a:pt x="188" y="134"/>
                </a:lnTo>
                <a:cubicBezTo>
                  <a:pt x="189" y="134"/>
                  <a:pt x="189" y="134"/>
                  <a:pt x="190" y="134"/>
                </a:cubicBezTo>
                <a:lnTo>
                  <a:pt x="190" y="134"/>
                </a:lnTo>
                <a:cubicBezTo>
                  <a:pt x="191" y="135"/>
                  <a:pt x="191" y="135"/>
                  <a:pt x="192" y="135"/>
                </a:cubicBezTo>
                <a:lnTo>
                  <a:pt x="192" y="135"/>
                </a:lnTo>
                <a:cubicBezTo>
                  <a:pt x="193" y="135"/>
                  <a:pt x="193" y="136"/>
                  <a:pt x="194" y="136"/>
                </a:cubicBezTo>
                <a:lnTo>
                  <a:pt x="194" y="136"/>
                </a:lnTo>
                <a:cubicBezTo>
                  <a:pt x="195" y="136"/>
                  <a:pt x="195" y="137"/>
                  <a:pt x="196" y="137"/>
                </a:cubicBezTo>
                <a:lnTo>
                  <a:pt x="196" y="137"/>
                </a:lnTo>
                <a:cubicBezTo>
                  <a:pt x="196" y="137"/>
                  <a:pt x="197" y="138"/>
                  <a:pt x="198" y="138"/>
                </a:cubicBezTo>
                <a:lnTo>
                  <a:pt x="198" y="138"/>
                </a:lnTo>
                <a:cubicBezTo>
                  <a:pt x="198" y="139"/>
                  <a:pt x="199" y="139"/>
                  <a:pt x="200" y="140"/>
                </a:cubicBezTo>
                <a:lnTo>
                  <a:pt x="200" y="140"/>
                </a:lnTo>
                <a:cubicBezTo>
                  <a:pt x="200" y="140"/>
                  <a:pt x="201" y="140"/>
                  <a:pt x="201" y="141"/>
                </a:cubicBezTo>
                <a:lnTo>
                  <a:pt x="201" y="141"/>
                </a:lnTo>
                <a:cubicBezTo>
                  <a:pt x="202" y="141"/>
                  <a:pt x="203" y="142"/>
                  <a:pt x="203" y="143"/>
                </a:cubicBezTo>
                <a:lnTo>
                  <a:pt x="203" y="143"/>
                </a:lnTo>
                <a:cubicBezTo>
                  <a:pt x="204" y="143"/>
                  <a:pt x="204" y="143"/>
                  <a:pt x="204" y="143"/>
                </a:cubicBezTo>
                <a:lnTo>
                  <a:pt x="204" y="143"/>
                </a:lnTo>
                <a:cubicBezTo>
                  <a:pt x="228" y="168"/>
                  <a:pt x="214" y="209"/>
                  <a:pt x="179" y="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51142" y="1011451"/>
            <a:ext cx="228416" cy="172475"/>
          </a:xfrm>
          <a:custGeom>
            <a:avLst/>
            <a:gdLst>
              <a:gd name="T0" fmla="*/ 171 w 215"/>
              <a:gd name="T1" fmla="*/ 163 h 164"/>
              <a:gd name="T2" fmla="*/ 45 w 215"/>
              <a:gd name="T3" fmla="*/ 163 h 164"/>
              <a:gd name="T4" fmla="*/ 45 w 215"/>
              <a:gd name="T5" fmla="*/ 163 h 164"/>
              <a:gd name="T6" fmla="*/ 2 w 215"/>
              <a:gd name="T7" fmla="*/ 124 h 164"/>
              <a:gd name="T8" fmla="*/ 2 w 215"/>
              <a:gd name="T9" fmla="*/ 124 h 164"/>
              <a:gd name="T10" fmla="*/ 38 w 215"/>
              <a:gd name="T11" fmla="*/ 78 h 164"/>
              <a:gd name="T12" fmla="*/ 38 w 215"/>
              <a:gd name="T13" fmla="*/ 78 h 164"/>
              <a:gd name="T14" fmla="*/ 93 w 215"/>
              <a:gd name="T15" fmla="*/ 47 h 164"/>
              <a:gd name="T16" fmla="*/ 93 w 215"/>
              <a:gd name="T17" fmla="*/ 47 h 164"/>
              <a:gd name="T18" fmla="*/ 199 w 215"/>
              <a:gd name="T19" fmla="*/ 80 h 164"/>
              <a:gd name="T20" fmla="*/ 199 w 215"/>
              <a:gd name="T21" fmla="*/ 80 h 164"/>
              <a:gd name="T22" fmla="*/ 198 w 215"/>
              <a:gd name="T23" fmla="*/ 87 h 164"/>
              <a:gd name="T24" fmla="*/ 198 w 215"/>
              <a:gd name="T25" fmla="*/ 87 h 164"/>
              <a:gd name="T26" fmla="*/ 214 w 215"/>
              <a:gd name="T27" fmla="*/ 120 h 164"/>
              <a:gd name="T28" fmla="*/ 214 w 215"/>
              <a:gd name="T29" fmla="*/ 120 h 164"/>
              <a:gd name="T30" fmla="*/ 171 w 215"/>
              <a:gd name="T31" fmla="*/ 163 h 164"/>
              <a:gd name="T32" fmla="*/ 75 w 215"/>
              <a:gd name="T33" fmla="*/ 51 h 164"/>
              <a:gd name="T34" fmla="*/ 75 w 215"/>
              <a:gd name="T35" fmla="*/ 51 h 164"/>
              <a:gd name="T36" fmla="*/ 46 w 215"/>
              <a:gd name="T37" fmla="*/ 81 h 164"/>
              <a:gd name="T38" fmla="*/ 46 w 215"/>
              <a:gd name="T39" fmla="*/ 85 h 164"/>
              <a:gd name="T40" fmla="*/ 42 w 215"/>
              <a:gd name="T41" fmla="*/ 86 h 164"/>
              <a:gd name="T42" fmla="*/ 42 w 215"/>
              <a:gd name="T43" fmla="*/ 86 h 164"/>
              <a:gd name="T44" fmla="*/ 10 w 215"/>
              <a:gd name="T45" fmla="*/ 121 h 164"/>
              <a:gd name="T46" fmla="*/ 10 w 215"/>
              <a:gd name="T47" fmla="*/ 121 h 164"/>
              <a:gd name="T48" fmla="*/ 45 w 215"/>
              <a:gd name="T49" fmla="*/ 154 h 164"/>
              <a:gd name="T50" fmla="*/ 171 w 215"/>
              <a:gd name="T51" fmla="*/ 154 h 164"/>
              <a:gd name="T52" fmla="*/ 171 w 215"/>
              <a:gd name="T53" fmla="*/ 154 h 164"/>
              <a:gd name="T54" fmla="*/ 205 w 215"/>
              <a:gd name="T55" fmla="*/ 120 h 164"/>
              <a:gd name="T56" fmla="*/ 205 w 215"/>
              <a:gd name="T57" fmla="*/ 120 h 164"/>
              <a:gd name="T58" fmla="*/ 191 w 215"/>
              <a:gd name="T59" fmla="*/ 92 h 164"/>
              <a:gd name="T60" fmla="*/ 189 w 215"/>
              <a:gd name="T61" fmla="*/ 91 h 164"/>
              <a:gd name="T62" fmla="*/ 190 w 215"/>
              <a:gd name="T63" fmla="*/ 88 h 164"/>
              <a:gd name="T64" fmla="*/ 190 w 215"/>
              <a:gd name="T65" fmla="*/ 88 h 164"/>
              <a:gd name="T66" fmla="*/ 158 w 215"/>
              <a:gd name="T67" fmla="*/ 33 h 164"/>
              <a:gd name="T68" fmla="*/ 158 w 215"/>
              <a:gd name="T69" fmla="*/ 33 h 164"/>
              <a:gd name="T70" fmla="*/ 98 w 215"/>
              <a:gd name="T71" fmla="*/ 55 h 164"/>
              <a:gd name="T72" fmla="*/ 96 w 215"/>
              <a:gd name="T73" fmla="*/ 59 h 164"/>
              <a:gd name="T74" fmla="*/ 92 w 215"/>
              <a:gd name="T75" fmla="*/ 56 h 164"/>
              <a:gd name="T76" fmla="*/ 92 w 215"/>
              <a:gd name="T77" fmla="*/ 56 h 164"/>
              <a:gd name="T78" fmla="*/ 75 w 215"/>
              <a:gd name="T79" fmla="*/ 51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5" h="164">
                <a:moveTo>
                  <a:pt x="171" y="163"/>
                </a:moveTo>
                <a:lnTo>
                  <a:pt x="45" y="163"/>
                </a:lnTo>
                <a:lnTo>
                  <a:pt x="45" y="163"/>
                </a:lnTo>
                <a:cubicBezTo>
                  <a:pt x="23" y="163"/>
                  <a:pt x="4" y="146"/>
                  <a:pt x="2" y="124"/>
                </a:cubicBezTo>
                <a:lnTo>
                  <a:pt x="2" y="124"/>
                </a:lnTo>
                <a:cubicBezTo>
                  <a:pt x="0" y="101"/>
                  <a:pt x="15" y="82"/>
                  <a:pt x="38" y="78"/>
                </a:cubicBezTo>
                <a:lnTo>
                  <a:pt x="38" y="78"/>
                </a:lnTo>
                <a:cubicBezTo>
                  <a:pt x="40" y="51"/>
                  <a:pt x="69" y="35"/>
                  <a:pt x="93" y="47"/>
                </a:cubicBezTo>
                <a:lnTo>
                  <a:pt x="93" y="47"/>
                </a:lnTo>
                <a:cubicBezTo>
                  <a:pt x="125" y="0"/>
                  <a:pt x="199" y="23"/>
                  <a:pt x="199" y="80"/>
                </a:cubicBezTo>
                <a:lnTo>
                  <a:pt x="199" y="80"/>
                </a:lnTo>
                <a:cubicBezTo>
                  <a:pt x="199" y="82"/>
                  <a:pt x="198" y="85"/>
                  <a:pt x="198" y="87"/>
                </a:cubicBezTo>
                <a:lnTo>
                  <a:pt x="198" y="87"/>
                </a:lnTo>
                <a:cubicBezTo>
                  <a:pt x="208" y="95"/>
                  <a:pt x="214" y="107"/>
                  <a:pt x="214" y="120"/>
                </a:cubicBezTo>
                <a:lnTo>
                  <a:pt x="214" y="120"/>
                </a:lnTo>
                <a:cubicBezTo>
                  <a:pt x="213" y="143"/>
                  <a:pt x="194" y="163"/>
                  <a:pt x="171" y="163"/>
                </a:cubicBezTo>
                <a:close/>
                <a:moveTo>
                  <a:pt x="75" y="51"/>
                </a:moveTo>
                <a:lnTo>
                  <a:pt x="75" y="51"/>
                </a:lnTo>
                <a:cubicBezTo>
                  <a:pt x="59" y="51"/>
                  <a:pt x="46" y="65"/>
                  <a:pt x="46" y="81"/>
                </a:cubicBezTo>
                <a:lnTo>
                  <a:pt x="46" y="85"/>
                </a:lnTo>
                <a:lnTo>
                  <a:pt x="42" y="86"/>
                </a:lnTo>
                <a:lnTo>
                  <a:pt x="42" y="86"/>
                </a:lnTo>
                <a:cubicBezTo>
                  <a:pt x="23" y="87"/>
                  <a:pt x="9" y="103"/>
                  <a:pt x="10" y="121"/>
                </a:cubicBezTo>
                <a:lnTo>
                  <a:pt x="10" y="121"/>
                </a:lnTo>
                <a:cubicBezTo>
                  <a:pt x="11" y="140"/>
                  <a:pt x="26" y="154"/>
                  <a:pt x="45" y="154"/>
                </a:cubicBezTo>
                <a:lnTo>
                  <a:pt x="171" y="154"/>
                </a:lnTo>
                <a:lnTo>
                  <a:pt x="171" y="154"/>
                </a:lnTo>
                <a:cubicBezTo>
                  <a:pt x="190" y="154"/>
                  <a:pt x="205" y="139"/>
                  <a:pt x="205" y="120"/>
                </a:cubicBezTo>
                <a:lnTo>
                  <a:pt x="205" y="120"/>
                </a:lnTo>
                <a:cubicBezTo>
                  <a:pt x="205" y="109"/>
                  <a:pt x="200" y="99"/>
                  <a:pt x="191" y="92"/>
                </a:cubicBezTo>
                <a:lnTo>
                  <a:pt x="189" y="91"/>
                </a:lnTo>
                <a:lnTo>
                  <a:pt x="190" y="88"/>
                </a:lnTo>
                <a:lnTo>
                  <a:pt x="190" y="88"/>
                </a:lnTo>
                <a:cubicBezTo>
                  <a:pt x="194" y="65"/>
                  <a:pt x="180" y="41"/>
                  <a:pt x="158" y="33"/>
                </a:cubicBezTo>
                <a:lnTo>
                  <a:pt x="158" y="33"/>
                </a:lnTo>
                <a:cubicBezTo>
                  <a:pt x="135" y="25"/>
                  <a:pt x="110" y="34"/>
                  <a:pt x="98" y="55"/>
                </a:cubicBezTo>
                <a:lnTo>
                  <a:pt x="96" y="59"/>
                </a:lnTo>
                <a:lnTo>
                  <a:pt x="92" y="56"/>
                </a:lnTo>
                <a:lnTo>
                  <a:pt x="92" y="56"/>
                </a:lnTo>
                <a:cubicBezTo>
                  <a:pt x="87" y="53"/>
                  <a:pt x="81" y="51"/>
                  <a:pt x="75" y="5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71007" y="1911122"/>
            <a:ext cx="228413" cy="237739"/>
          </a:xfrm>
          <a:custGeom>
            <a:avLst/>
            <a:gdLst>
              <a:gd name="T0" fmla="*/ 198 w 214"/>
              <a:gd name="T1" fmla="*/ 87 h 225"/>
              <a:gd name="T2" fmla="*/ 198 w 214"/>
              <a:gd name="T3" fmla="*/ 80 h 225"/>
              <a:gd name="T4" fmla="*/ 93 w 214"/>
              <a:gd name="T5" fmla="*/ 47 h 225"/>
              <a:gd name="T6" fmla="*/ 37 w 214"/>
              <a:gd name="T7" fmla="*/ 77 h 225"/>
              <a:gd name="T8" fmla="*/ 2 w 214"/>
              <a:gd name="T9" fmla="*/ 124 h 225"/>
              <a:gd name="T10" fmla="*/ 94 w 214"/>
              <a:gd name="T11" fmla="*/ 163 h 225"/>
              <a:gd name="T12" fmla="*/ 108 w 214"/>
              <a:gd name="T13" fmla="*/ 187 h 225"/>
              <a:gd name="T14" fmla="*/ 139 w 214"/>
              <a:gd name="T15" fmla="*/ 178 h 225"/>
              <a:gd name="T16" fmla="*/ 122 w 214"/>
              <a:gd name="T17" fmla="*/ 163 h 225"/>
              <a:gd name="T18" fmla="*/ 170 w 214"/>
              <a:gd name="T19" fmla="*/ 163 h 225"/>
              <a:gd name="T20" fmla="*/ 213 w 214"/>
              <a:gd name="T21" fmla="*/ 120 h 225"/>
              <a:gd name="T22" fmla="*/ 170 w 214"/>
              <a:gd name="T23" fmla="*/ 154 h 225"/>
              <a:gd name="T24" fmla="*/ 44 w 214"/>
              <a:gd name="T25" fmla="*/ 154 h 225"/>
              <a:gd name="T26" fmla="*/ 10 w 214"/>
              <a:gd name="T27" fmla="*/ 121 h 225"/>
              <a:gd name="T28" fmla="*/ 45 w 214"/>
              <a:gd name="T29" fmla="*/ 85 h 225"/>
              <a:gd name="T30" fmla="*/ 45 w 214"/>
              <a:gd name="T31" fmla="*/ 81 h 225"/>
              <a:gd name="T32" fmla="*/ 95 w 214"/>
              <a:gd name="T33" fmla="*/ 59 h 225"/>
              <a:gd name="T34" fmla="*/ 97 w 214"/>
              <a:gd name="T35" fmla="*/ 55 h 225"/>
              <a:gd name="T36" fmla="*/ 157 w 214"/>
              <a:gd name="T37" fmla="*/ 33 h 225"/>
              <a:gd name="T38" fmla="*/ 189 w 214"/>
              <a:gd name="T39" fmla="*/ 91 h 225"/>
              <a:gd name="T40" fmla="*/ 190 w 214"/>
              <a:gd name="T41" fmla="*/ 92 h 225"/>
              <a:gd name="T42" fmla="*/ 205 w 214"/>
              <a:gd name="T43" fmla="*/ 120 h 225"/>
              <a:gd name="T44" fmla="*/ 86 w 214"/>
              <a:gd name="T45" fmla="*/ 202 h 225"/>
              <a:gd name="T46" fmla="*/ 86 w 214"/>
              <a:gd name="T47" fmla="*/ 206 h 225"/>
              <a:gd name="T48" fmla="*/ 82 w 214"/>
              <a:gd name="T49" fmla="*/ 210 h 225"/>
              <a:gd name="T50" fmla="*/ 78 w 214"/>
              <a:gd name="T51" fmla="*/ 206 h 225"/>
              <a:gd name="T52" fmla="*/ 78 w 214"/>
              <a:gd name="T53" fmla="*/ 202 h 225"/>
              <a:gd name="T54" fmla="*/ 82 w 214"/>
              <a:gd name="T55" fmla="*/ 198 h 225"/>
              <a:gd name="T56" fmla="*/ 86 w 214"/>
              <a:gd name="T57" fmla="*/ 202 h 225"/>
              <a:gd name="T58" fmla="*/ 143 w 214"/>
              <a:gd name="T59" fmla="*/ 206 h 225"/>
              <a:gd name="T60" fmla="*/ 138 w 214"/>
              <a:gd name="T61" fmla="*/ 210 h 225"/>
              <a:gd name="T62" fmla="*/ 138 w 214"/>
              <a:gd name="T63" fmla="*/ 210 h 225"/>
              <a:gd name="T64" fmla="*/ 134 w 214"/>
              <a:gd name="T65" fmla="*/ 202 h 225"/>
              <a:gd name="T66" fmla="*/ 138 w 214"/>
              <a:gd name="T67" fmla="*/ 198 h 225"/>
              <a:gd name="T68" fmla="*/ 138 w 214"/>
              <a:gd name="T69" fmla="*/ 198 h 225"/>
              <a:gd name="T70" fmla="*/ 58 w 214"/>
              <a:gd name="T71" fmla="*/ 177 h 225"/>
              <a:gd name="T72" fmla="*/ 58 w 214"/>
              <a:gd name="T73" fmla="*/ 189 h 225"/>
              <a:gd name="T74" fmla="*/ 54 w 214"/>
              <a:gd name="T75" fmla="*/ 194 h 225"/>
              <a:gd name="T76" fmla="*/ 50 w 214"/>
              <a:gd name="T77" fmla="*/ 189 h 225"/>
              <a:gd name="T78" fmla="*/ 50 w 214"/>
              <a:gd name="T79" fmla="*/ 177 h 225"/>
              <a:gd name="T80" fmla="*/ 54 w 214"/>
              <a:gd name="T81" fmla="*/ 172 h 225"/>
              <a:gd name="T82" fmla="*/ 58 w 214"/>
              <a:gd name="T83" fmla="*/ 177 h 225"/>
              <a:gd name="T84" fmla="*/ 58 w 214"/>
              <a:gd name="T85" fmla="*/ 212 h 225"/>
              <a:gd name="T86" fmla="*/ 54 w 214"/>
              <a:gd name="T87" fmla="*/ 216 h 225"/>
              <a:gd name="T88" fmla="*/ 54 w 214"/>
              <a:gd name="T89" fmla="*/ 216 h 225"/>
              <a:gd name="T90" fmla="*/ 50 w 214"/>
              <a:gd name="T91" fmla="*/ 202 h 225"/>
              <a:gd name="T92" fmla="*/ 54 w 214"/>
              <a:gd name="T93" fmla="*/ 197 h 225"/>
              <a:gd name="T94" fmla="*/ 54 w 214"/>
              <a:gd name="T95" fmla="*/ 197 h 225"/>
              <a:gd name="T96" fmla="*/ 171 w 214"/>
              <a:gd name="T97" fmla="*/ 202 h 225"/>
              <a:gd name="T98" fmla="*/ 170 w 214"/>
              <a:gd name="T99" fmla="*/ 212 h 225"/>
              <a:gd name="T100" fmla="*/ 166 w 214"/>
              <a:gd name="T101" fmla="*/ 216 h 225"/>
              <a:gd name="T102" fmla="*/ 162 w 214"/>
              <a:gd name="T103" fmla="*/ 212 h 225"/>
              <a:gd name="T104" fmla="*/ 163 w 214"/>
              <a:gd name="T105" fmla="*/ 202 h 225"/>
              <a:gd name="T106" fmla="*/ 166 w 214"/>
              <a:gd name="T107" fmla="*/ 197 h 225"/>
              <a:gd name="T108" fmla="*/ 171 w 214"/>
              <a:gd name="T109" fmla="*/ 202 h 225"/>
              <a:gd name="T110" fmla="*/ 171 w 214"/>
              <a:gd name="T111" fmla="*/ 189 h 225"/>
              <a:gd name="T112" fmla="*/ 166 w 214"/>
              <a:gd name="T113" fmla="*/ 194 h 225"/>
              <a:gd name="T114" fmla="*/ 166 w 214"/>
              <a:gd name="T115" fmla="*/ 194 h 225"/>
              <a:gd name="T116" fmla="*/ 163 w 214"/>
              <a:gd name="T117" fmla="*/ 177 h 225"/>
              <a:gd name="T118" fmla="*/ 166 w 214"/>
              <a:gd name="T119" fmla="*/ 172 h 225"/>
              <a:gd name="T120" fmla="*/ 166 w 214"/>
              <a:gd name="T121" fmla="*/ 172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14" h="225">
                <a:moveTo>
                  <a:pt x="198" y="87"/>
                </a:moveTo>
                <a:lnTo>
                  <a:pt x="198" y="87"/>
                </a:lnTo>
                <a:cubicBezTo>
                  <a:pt x="198" y="84"/>
                  <a:pt x="198" y="82"/>
                  <a:pt x="198" y="80"/>
                </a:cubicBezTo>
                <a:lnTo>
                  <a:pt x="198" y="80"/>
                </a:lnTo>
                <a:cubicBezTo>
                  <a:pt x="198" y="23"/>
                  <a:pt x="124" y="0"/>
                  <a:pt x="93" y="47"/>
                </a:cubicBezTo>
                <a:lnTo>
                  <a:pt x="93" y="47"/>
                </a:lnTo>
                <a:cubicBezTo>
                  <a:pt x="69" y="35"/>
                  <a:pt x="40" y="50"/>
                  <a:pt x="37" y="77"/>
                </a:cubicBezTo>
                <a:lnTo>
                  <a:pt x="37" y="77"/>
                </a:lnTo>
                <a:cubicBezTo>
                  <a:pt x="15" y="81"/>
                  <a:pt x="0" y="101"/>
                  <a:pt x="2" y="124"/>
                </a:cubicBezTo>
                <a:lnTo>
                  <a:pt x="2" y="124"/>
                </a:lnTo>
                <a:cubicBezTo>
                  <a:pt x="3" y="146"/>
                  <a:pt x="22" y="163"/>
                  <a:pt x="44" y="163"/>
                </a:cubicBezTo>
                <a:lnTo>
                  <a:pt x="94" y="163"/>
                </a:lnTo>
                <a:lnTo>
                  <a:pt x="81" y="187"/>
                </a:lnTo>
                <a:lnTo>
                  <a:pt x="108" y="187"/>
                </a:lnTo>
                <a:lnTo>
                  <a:pt x="90" y="224"/>
                </a:lnTo>
                <a:lnTo>
                  <a:pt x="139" y="178"/>
                </a:lnTo>
                <a:lnTo>
                  <a:pt x="113" y="178"/>
                </a:lnTo>
                <a:lnTo>
                  <a:pt x="122" y="163"/>
                </a:lnTo>
                <a:lnTo>
                  <a:pt x="170" y="163"/>
                </a:lnTo>
                <a:lnTo>
                  <a:pt x="170" y="163"/>
                </a:lnTo>
                <a:cubicBezTo>
                  <a:pt x="194" y="163"/>
                  <a:pt x="213" y="143"/>
                  <a:pt x="213" y="120"/>
                </a:cubicBezTo>
                <a:lnTo>
                  <a:pt x="213" y="120"/>
                </a:lnTo>
                <a:cubicBezTo>
                  <a:pt x="213" y="107"/>
                  <a:pt x="208" y="95"/>
                  <a:pt x="198" y="87"/>
                </a:cubicBezTo>
                <a:close/>
                <a:moveTo>
                  <a:pt x="170" y="154"/>
                </a:moveTo>
                <a:lnTo>
                  <a:pt x="44" y="154"/>
                </a:lnTo>
                <a:lnTo>
                  <a:pt x="44" y="154"/>
                </a:lnTo>
                <a:cubicBezTo>
                  <a:pt x="26" y="154"/>
                  <a:pt x="11" y="140"/>
                  <a:pt x="10" y="121"/>
                </a:cubicBezTo>
                <a:lnTo>
                  <a:pt x="10" y="121"/>
                </a:lnTo>
                <a:cubicBezTo>
                  <a:pt x="9" y="103"/>
                  <a:pt x="23" y="87"/>
                  <a:pt x="41" y="86"/>
                </a:cubicBezTo>
                <a:lnTo>
                  <a:pt x="45" y="85"/>
                </a:lnTo>
                <a:lnTo>
                  <a:pt x="45" y="81"/>
                </a:lnTo>
                <a:lnTo>
                  <a:pt x="45" y="81"/>
                </a:lnTo>
                <a:cubicBezTo>
                  <a:pt x="45" y="57"/>
                  <a:pt x="72" y="43"/>
                  <a:pt x="92" y="56"/>
                </a:cubicBezTo>
                <a:lnTo>
                  <a:pt x="95" y="59"/>
                </a:lnTo>
                <a:lnTo>
                  <a:pt x="97" y="55"/>
                </a:lnTo>
                <a:lnTo>
                  <a:pt x="97" y="55"/>
                </a:lnTo>
                <a:cubicBezTo>
                  <a:pt x="109" y="34"/>
                  <a:pt x="135" y="25"/>
                  <a:pt x="157" y="33"/>
                </a:cubicBezTo>
                <a:lnTo>
                  <a:pt x="157" y="33"/>
                </a:lnTo>
                <a:cubicBezTo>
                  <a:pt x="180" y="41"/>
                  <a:pt x="193" y="64"/>
                  <a:pt x="189" y="88"/>
                </a:cubicBezTo>
                <a:lnTo>
                  <a:pt x="189" y="91"/>
                </a:lnTo>
                <a:lnTo>
                  <a:pt x="190" y="92"/>
                </a:lnTo>
                <a:lnTo>
                  <a:pt x="190" y="92"/>
                </a:lnTo>
                <a:cubicBezTo>
                  <a:pt x="199" y="98"/>
                  <a:pt x="205" y="109"/>
                  <a:pt x="205" y="120"/>
                </a:cubicBezTo>
                <a:lnTo>
                  <a:pt x="205" y="120"/>
                </a:lnTo>
                <a:cubicBezTo>
                  <a:pt x="205" y="139"/>
                  <a:pt x="189" y="154"/>
                  <a:pt x="170" y="154"/>
                </a:cubicBezTo>
                <a:close/>
                <a:moveTo>
                  <a:pt x="86" y="202"/>
                </a:moveTo>
                <a:lnTo>
                  <a:pt x="86" y="206"/>
                </a:lnTo>
                <a:lnTo>
                  <a:pt x="86" y="206"/>
                </a:lnTo>
                <a:cubicBezTo>
                  <a:pt x="86" y="208"/>
                  <a:pt x="85" y="210"/>
                  <a:pt x="82" y="210"/>
                </a:cubicBezTo>
                <a:lnTo>
                  <a:pt x="82" y="210"/>
                </a:lnTo>
                <a:lnTo>
                  <a:pt x="82" y="210"/>
                </a:lnTo>
                <a:cubicBezTo>
                  <a:pt x="80" y="210"/>
                  <a:pt x="78" y="208"/>
                  <a:pt x="78" y="206"/>
                </a:cubicBezTo>
                <a:lnTo>
                  <a:pt x="78" y="202"/>
                </a:lnTo>
                <a:lnTo>
                  <a:pt x="78" y="202"/>
                </a:lnTo>
                <a:cubicBezTo>
                  <a:pt x="78" y="200"/>
                  <a:pt x="80" y="198"/>
                  <a:pt x="82" y="198"/>
                </a:cubicBezTo>
                <a:lnTo>
                  <a:pt x="82" y="198"/>
                </a:lnTo>
                <a:lnTo>
                  <a:pt x="82" y="198"/>
                </a:lnTo>
                <a:cubicBezTo>
                  <a:pt x="85" y="198"/>
                  <a:pt x="86" y="200"/>
                  <a:pt x="86" y="202"/>
                </a:cubicBezTo>
                <a:close/>
                <a:moveTo>
                  <a:pt x="143" y="202"/>
                </a:moveTo>
                <a:lnTo>
                  <a:pt x="143" y="206"/>
                </a:lnTo>
                <a:lnTo>
                  <a:pt x="143" y="206"/>
                </a:lnTo>
                <a:cubicBezTo>
                  <a:pt x="143" y="208"/>
                  <a:pt x="141" y="210"/>
                  <a:pt x="138" y="210"/>
                </a:cubicBezTo>
                <a:lnTo>
                  <a:pt x="138" y="210"/>
                </a:lnTo>
                <a:lnTo>
                  <a:pt x="138" y="210"/>
                </a:lnTo>
                <a:cubicBezTo>
                  <a:pt x="136" y="210"/>
                  <a:pt x="134" y="208"/>
                  <a:pt x="134" y="206"/>
                </a:cubicBezTo>
                <a:lnTo>
                  <a:pt x="134" y="202"/>
                </a:lnTo>
                <a:lnTo>
                  <a:pt x="134" y="202"/>
                </a:lnTo>
                <a:cubicBezTo>
                  <a:pt x="134" y="200"/>
                  <a:pt x="136" y="198"/>
                  <a:pt x="138" y="198"/>
                </a:cubicBezTo>
                <a:lnTo>
                  <a:pt x="138" y="198"/>
                </a:lnTo>
                <a:lnTo>
                  <a:pt x="138" y="198"/>
                </a:lnTo>
                <a:cubicBezTo>
                  <a:pt x="141" y="198"/>
                  <a:pt x="143" y="200"/>
                  <a:pt x="143" y="202"/>
                </a:cubicBezTo>
                <a:close/>
                <a:moveTo>
                  <a:pt x="58" y="177"/>
                </a:moveTo>
                <a:lnTo>
                  <a:pt x="58" y="189"/>
                </a:lnTo>
                <a:lnTo>
                  <a:pt x="58" y="189"/>
                </a:lnTo>
                <a:cubicBezTo>
                  <a:pt x="58" y="191"/>
                  <a:pt x="57" y="194"/>
                  <a:pt x="54" y="194"/>
                </a:cubicBezTo>
                <a:lnTo>
                  <a:pt x="54" y="194"/>
                </a:lnTo>
                <a:lnTo>
                  <a:pt x="54" y="194"/>
                </a:lnTo>
                <a:cubicBezTo>
                  <a:pt x="52" y="194"/>
                  <a:pt x="50" y="191"/>
                  <a:pt x="50" y="189"/>
                </a:cubicBezTo>
                <a:lnTo>
                  <a:pt x="50" y="177"/>
                </a:lnTo>
                <a:lnTo>
                  <a:pt x="50" y="177"/>
                </a:lnTo>
                <a:cubicBezTo>
                  <a:pt x="50" y="174"/>
                  <a:pt x="52" y="172"/>
                  <a:pt x="54" y="172"/>
                </a:cubicBezTo>
                <a:lnTo>
                  <a:pt x="54" y="172"/>
                </a:lnTo>
                <a:lnTo>
                  <a:pt x="54" y="172"/>
                </a:lnTo>
                <a:cubicBezTo>
                  <a:pt x="57" y="172"/>
                  <a:pt x="59" y="174"/>
                  <a:pt x="58" y="177"/>
                </a:cubicBezTo>
                <a:close/>
                <a:moveTo>
                  <a:pt x="58" y="202"/>
                </a:moveTo>
                <a:lnTo>
                  <a:pt x="58" y="212"/>
                </a:lnTo>
                <a:lnTo>
                  <a:pt x="58" y="212"/>
                </a:lnTo>
                <a:cubicBezTo>
                  <a:pt x="58" y="215"/>
                  <a:pt x="57" y="216"/>
                  <a:pt x="54" y="216"/>
                </a:cubicBezTo>
                <a:lnTo>
                  <a:pt x="54" y="216"/>
                </a:lnTo>
                <a:lnTo>
                  <a:pt x="54" y="216"/>
                </a:lnTo>
                <a:cubicBezTo>
                  <a:pt x="52" y="216"/>
                  <a:pt x="50" y="215"/>
                  <a:pt x="50" y="212"/>
                </a:cubicBezTo>
                <a:lnTo>
                  <a:pt x="50" y="202"/>
                </a:lnTo>
                <a:lnTo>
                  <a:pt x="50" y="202"/>
                </a:lnTo>
                <a:cubicBezTo>
                  <a:pt x="50" y="200"/>
                  <a:pt x="52" y="197"/>
                  <a:pt x="54" y="197"/>
                </a:cubicBezTo>
                <a:lnTo>
                  <a:pt x="54" y="197"/>
                </a:lnTo>
                <a:lnTo>
                  <a:pt x="54" y="197"/>
                </a:lnTo>
                <a:cubicBezTo>
                  <a:pt x="57" y="197"/>
                  <a:pt x="58" y="200"/>
                  <a:pt x="58" y="202"/>
                </a:cubicBezTo>
                <a:close/>
                <a:moveTo>
                  <a:pt x="171" y="202"/>
                </a:moveTo>
                <a:lnTo>
                  <a:pt x="170" y="212"/>
                </a:lnTo>
                <a:lnTo>
                  <a:pt x="170" y="212"/>
                </a:lnTo>
                <a:cubicBezTo>
                  <a:pt x="170" y="215"/>
                  <a:pt x="169" y="216"/>
                  <a:pt x="166" y="216"/>
                </a:cubicBezTo>
                <a:lnTo>
                  <a:pt x="166" y="216"/>
                </a:lnTo>
                <a:lnTo>
                  <a:pt x="166" y="216"/>
                </a:lnTo>
                <a:cubicBezTo>
                  <a:pt x="164" y="216"/>
                  <a:pt x="162" y="215"/>
                  <a:pt x="162" y="212"/>
                </a:cubicBezTo>
                <a:lnTo>
                  <a:pt x="163" y="202"/>
                </a:lnTo>
                <a:lnTo>
                  <a:pt x="163" y="202"/>
                </a:lnTo>
                <a:cubicBezTo>
                  <a:pt x="163" y="200"/>
                  <a:pt x="164" y="197"/>
                  <a:pt x="166" y="197"/>
                </a:cubicBezTo>
                <a:lnTo>
                  <a:pt x="166" y="197"/>
                </a:lnTo>
                <a:lnTo>
                  <a:pt x="166" y="197"/>
                </a:lnTo>
                <a:cubicBezTo>
                  <a:pt x="169" y="197"/>
                  <a:pt x="171" y="200"/>
                  <a:pt x="171" y="202"/>
                </a:cubicBezTo>
                <a:close/>
                <a:moveTo>
                  <a:pt x="171" y="177"/>
                </a:moveTo>
                <a:lnTo>
                  <a:pt x="171" y="189"/>
                </a:lnTo>
                <a:lnTo>
                  <a:pt x="171" y="189"/>
                </a:lnTo>
                <a:cubicBezTo>
                  <a:pt x="171" y="191"/>
                  <a:pt x="169" y="194"/>
                  <a:pt x="166" y="194"/>
                </a:cubicBezTo>
                <a:lnTo>
                  <a:pt x="166" y="194"/>
                </a:lnTo>
                <a:lnTo>
                  <a:pt x="166" y="194"/>
                </a:lnTo>
                <a:cubicBezTo>
                  <a:pt x="164" y="194"/>
                  <a:pt x="163" y="191"/>
                  <a:pt x="163" y="189"/>
                </a:cubicBezTo>
                <a:lnTo>
                  <a:pt x="163" y="177"/>
                </a:lnTo>
                <a:lnTo>
                  <a:pt x="163" y="177"/>
                </a:lnTo>
                <a:cubicBezTo>
                  <a:pt x="163" y="174"/>
                  <a:pt x="164" y="172"/>
                  <a:pt x="166" y="172"/>
                </a:cubicBezTo>
                <a:lnTo>
                  <a:pt x="166" y="172"/>
                </a:lnTo>
                <a:lnTo>
                  <a:pt x="166" y="172"/>
                </a:lnTo>
                <a:cubicBezTo>
                  <a:pt x="169" y="172"/>
                  <a:pt x="171" y="174"/>
                  <a:pt x="171" y="1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33505" y="1929768"/>
            <a:ext cx="125863" cy="228416"/>
          </a:xfrm>
          <a:custGeom>
            <a:avLst/>
            <a:gdLst>
              <a:gd name="T0" fmla="*/ 119 w 120"/>
              <a:gd name="T1" fmla="*/ 40 h 215"/>
              <a:gd name="T2" fmla="*/ 86 w 120"/>
              <a:gd name="T3" fmla="*/ 32 h 215"/>
              <a:gd name="T4" fmla="*/ 105 w 120"/>
              <a:gd name="T5" fmla="*/ 50 h 215"/>
              <a:gd name="T6" fmla="*/ 86 w 120"/>
              <a:gd name="T7" fmla="*/ 59 h 215"/>
              <a:gd name="T8" fmla="*/ 105 w 120"/>
              <a:gd name="T9" fmla="*/ 50 h 215"/>
              <a:gd name="T10" fmla="*/ 119 w 120"/>
              <a:gd name="T11" fmla="*/ 77 h 215"/>
              <a:gd name="T12" fmla="*/ 86 w 120"/>
              <a:gd name="T13" fmla="*/ 68 h 215"/>
              <a:gd name="T14" fmla="*/ 105 w 120"/>
              <a:gd name="T15" fmla="*/ 87 h 215"/>
              <a:gd name="T16" fmla="*/ 86 w 120"/>
              <a:gd name="T17" fmla="*/ 95 h 215"/>
              <a:gd name="T18" fmla="*/ 105 w 120"/>
              <a:gd name="T19" fmla="*/ 87 h 215"/>
              <a:gd name="T20" fmla="*/ 119 w 120"/>
              <a:gd name="T21" fmla="*/ 113 h 215"/>
              <a:gd name="T22" fmla="*/ 86 w 120"/>
              <a:gd name="T23" fmla="*/ 105 h 215"/>
              <a:gd name="T24" fmla="*/ 92 w 120"/>
              <a:gd name="T25" fmla="*/ 161 h 215"/>
              <a:gd name="T26" fmla="*/ 28 w 120"/>
              <a:gd name="T27" fmla="*/ 197 h 215"/>
              <a:gd name="T28" fmla="*/ 28 w 120"/>
              <a:gd name="T29" fmla="*/ 124 h 215"/>
              <a:gd name="T30" fmla="*/ 28 w 120"/>
              <a:gd name="T31" fmla="*/ 28 h 215"/>
              <a:gd name="T32" fmla="*/ 71 w 120"/>
              <a:gd name="T33" fmla="*/ 124 h 215"/>
              <a:gd name="T34" fmla="*/ 92 w 120"/>
              <a:gd name="T35" fmla="*/ 161 h 215"/>
              <a:gd name="T36" fmla="*/ 83 w 120"/>
              <a:gd name="T37" fmla="*/ 161 h 215"/>
              <a:gd name="T38" fmla="*/ 62 w 120"/>
              <a:gd name="T39" fmla="*/ 129 h 215"/>
              <a:gd name="T40" fmla="*/ 62 w 120"/>
              <a:gd name="T41" fmla="*/ 28 h 215"/>
              <a:gd name="T42" fmla="*/ 36 w 120"/>
              <a:gd name="T43" fmla="*/ 129 h 215"/>
              <a:gd name="T44" fmla="*/ 34 w 120"/>
              <a:gd name="T45" fmla="*/ 131 h 215"/>
              <a:gd name="T46" fmla="*/ 32 w 120"/>
              <a:gd name="T47" fmla="*/ 190 h 215"/>
              <a:gd name="T48" fmla="*/ 76 w 120"/>
              <a:gd name="T49" fmla="*/ 161 h 215"/>
              <a:gd name="T50" fmla="*/ 33 w 120"/>
              <a:gd name="T51" fmla="*/ 182 h 215"/>
              <a:gd name="T52" fmla="*/ 42 w 120"/>
              <a:gd name="T53" fmla="*/ 135 h 215"/>
              <a:gd name="T54" fmla="*/ 44 w 120"/>
              <a:gd name="T55" fmla="*/ 41 h 215"/>
              <a:gd name="T56" fmla="*/ 55 w 120"/>
              <a:gd name="T57" fmla="*/ 134 h 215"/>
              <a:gd name="T58" fmla="*/ 56 w 120"/>
              <a:gd name="T59" fmla="*/ 135 h 215"/>
              <a:gd name="T60" fmla="*/ 51 w 120"/>
              <a:gd name="T61" fmla="*/ 143 h 215"/>
              <a:gd name="T62" fmla="*/ 44 w 120"/>
              <a:gd name="T63" fmla="*/ 139 h 215"/>
              <a:gd name="T64" fmla="*/ 27 w 120"/>
              <a:gd name="T65" fmla="*/ 161 h 215"/>
              <a:gd name="T66" fmla="*/ 38 w 120"/>
              <a:gd name="T67" fmla="*/ 161 h 215"/>
              <a:gd name="T68" fmla="*/ 47 w 120"/>
              <a:gd name="T69" fmla="*/ 149 h 215"/>
              <a:gd name="T70" fmla="*/ 51 w 120"/>
              <a:gd name="T71" fmla="*/ 143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0" h="215">
                <a:moveTo>
                  <a:pt x="119" y="32"/>
                </a:moveTo>
                <a:lnTo>
                  <a:pt x="119" y="40"/>
                </a:lnTo>
                <a:lnTo>
                  <a:pt x="86" y="40"/>
                </a:lnTo>
                <a:lnTo>
                  <a:pt x="86" y="32"/>
                </a:lnTo>
                <a:lnTo>
                  <a:pt x="119" y="32"/>
                </a:lnTo>
                <a:close/>
                <a:moveTo>
                  <a:pt x="105" y="50"/>
                </a:moveTo>
                <a:lnTo>
                  <a:pt x="86" y="50"/>
                </a:lnTo>
                <a:lnTo>
                  <a:pt x="86" y="59"/>
                </a:lnTo>
                <a:lnTo>
                  <a:pt x="105" y="59"/>
                </a:lnTo>
                <a:lnTo>
                  <a:pt x="105" y="50"/>
                </a:lnTo>
                <a:close/>
                <a:moveTo>
                  <a:pt x="86" y="77"/>
                </a:moveTo>
                <a:lnTo>
                  <a:pt x="119" y="77"/>
                </a:lnTo>
                <a:lnTo>
                  <a:pt x="119" y="68"/>
                </a:lnTo>
                <a:lnTo>
                  <a:pt x="86" y="68"/>
                </a:lnTo>
                <a:lnTo>
                  <a:pt x="86" y="77"/>
                </a:lnTo>
                <a:close/>
                <a:moveTo>
                  <a:pt x="105" y="87"/>
                </a:moveTo>
                <a:lnTo>
                  <a:pt x="86" y="87"/>
                </a:lnTo>
                <a:lnTo>
                  <a:pt x="86" y="95"/>
                </a:lnTo>
                <a:lnTo>
                  <a:pt x="105" y="95"/>
                </a:lnTo>
                <a:lnTo>
                  <a:pt x="105" y="87"/>
                </a:lnTo>
                <a:close/>
                <a:moveTo>
                  <a:pt x="86" y="113"/>
                </a:moveTo>
                <a:lnTo>
                  <a:pt x="119" y="113"/>
                </a:lnTo>
                <a:lnTo>
                  <a:pt x="119" y="105"/>
                </a:lnTo>
                <a:lnTo>
                  <a:pt x="86" y="105"/>
                </a:lnTo>
                <a:lnTo>
                  <a:pt x="86" y="113"/>
                </a:lnTo>
                <a:close/>
                <a:moveTo>
                  <a:pt x="92" y="161"/>
                </a:moveTo>
                <a:lnTo>
                  <a:pt x="92" y="161"/>
                </a:lnTo>
                <a:cubicBezTo>
                  <a:pt x="92" y="194"/>
                  <a:pt x="57" y="214"/>
                  <a:pt x="28" y="197"/>
                </a:cubicBezTo>
                <a:lnTo>
                  <a:pt x="28" y="197"/>
                </a:lnTo>
                <a:cubicBezTo>
                  <a:pt x="0" y="182"/>
                  <a:pt x="0" y="141"/>
                  <a:pt x="28" y="124"/>
                </a:cubicBezTo>
                <a:lnTo>
                  <a:pt x="28" y="28"/>
                </a:lnTo>
                <a:lnTo>
                  <a:pt x="28" y="28"/>
                </a:lnTo>
                <a:cubicBezTo>
                  <a:pt x="28" y="0"/>
                  <a:pt x="71" y="0"/>
                  <a:pt x="71" y="28"/>
                </a:cubicBezTo>
                <a:lnTo>
                  <a:pt x="71" y="124"/>
                </a:lnTo>
                <a:lnTo>
                  <a:pt x="71" y="124"/>
                </a:lnTo>
                <a:cubicBezTo>
                  <a:pt x="84" y="132"/>
                  <a:pt x="92" y="146"/>
                  <a:pt x="92" y="161"/>
                </a:cubicBezTo>
                <a:close/>
                <a:moveTo>
                  <a:pt x="83" y="161"/>
                </a:moveTo>
                <a:lnTo>
                  <a:pt x="83" y="161"/>
                </a:lnTo>
                <a:cubicBezTo>
                  <a:pt x="83" y="148"/>
                  <a:pt x="76" y="136"/>
                  <a:pt x="65" y="131"/>
                </a:cubicBezTo>
                <a:lnTo>
                  <a:pt x="62" y="129"/>
                </a:lnTo>
                <a:lnTo>
                  <a:pt x="62" y="28"/>
                </a:lnTo>
                <a:lnTo>
                  <a:pt x="62" y="28"/>
                </a:lnTo>
                <a:cubicBezTo>
                  <a:pt x="62" y="11"/>
                  <a:pt x="36" y="11"/>
                  <a:pt x="36" y="28"/>
                </a:cubicBezTo>
                <a:lnTo>
                  <a:pt x="36" y="129"/>
                </a:lnTo>
                <a:lnTo>
                  <a:pt x="34" y="131"/>
                </a:lnTo>
                <a:lnTo>
                  <a:pt x="34" y="131"/>
                </a:lnTo>
                <a:cubicBezTo>
                  <a:pt x="10" y="143"/>
                  <a:pt x="9" y="176"/>
                  <a:pt x="32" y="190"/>
                </a:cubicBezTo>
                <a:lnTo>
                  <a:pt x="32" y="190"/>
                </a:lnTo>
                <a:cubicBezTo>
                  <a:pt x="54" y="204"/>
                  <a:pt x="83" y="188"/>
                  <a:pt x="83" y="161"/>
                </a:cubicBezTo>
                <a:close/>
                <a:moveTo>
                  <a:pt x="76" y="161"/>
                </a:moveTo>
                <a:lnTo>
                  <a:pt x="76" y="161"/>
                </a:lnTo>
                <a:cubicBezTo>
                  <a:pt x="76" y="183"/>
                  <a:pt x="51" y="196"/>
                  <a:pt x="33" y="182"/>
                </a:cubicBezTo>
                <a:lnTo>
                  <a:pt x="33" y="182"/>
                </a:lnTo>
                <a:cubicBezTo>
                  <a:pt x="15" y="169"/>
                  <a:pt x="21" y="141"/>
                  <a:pt x="42" y="135"/>
                </a:cubicBezTo>
                <a:lnTo>
                  <a:pt x="44" y="134"/>
                </a:lnTo>
                <a:lnTo>
                  <a:pt x="44" y="41"/>
                </a:lnTo>
                <a:lnTo>
                  <a:pt x="55" y="41"/>
                </a:lnTo>
                <a:lnTo>
                  <a:pt x="55" y="134"/>
                </a:lnTo>
                <a:lnTo>
                  <a:pt x="56" y="135"/>
                </a:lnTo>
                <a:lnTo>
                  <a:pt x="56" y="135"/>
                </a:lnTo>
                <a:cubicBezTo>
                  <a:pt x="68" y="138"/>
                  <a:pt x="76" y="149"/>
                  <a:pt x="76" y="161"/>
                </a:cubicBezTo>
                <a:close/>
                <a:moveTo>
                  <a:pt x="51" y="143"/>
                </a:moveTo>
                <a:lnTo>
                  <a:pt x="51" y="143"/>
                </a:lnTo>
                <a:cubicBezTo>
                  <a:pt x="50" y="140"/>
                  <a:pt x="47" y="138"/>
                  <a:pt x="44" y="139"/>
                </a:cubicBezTo>
                <a:lnTo>
                  <a:pt x="44" y="139"/>
                </a:lnTo>
                <a:cubicBezTo>
                  <a:pt x="34" y="141"/>
                  <a:pt x="27" y="150"/>
                  <a:pt x="27" y="161"/>
                </a:cubicBezTo>
                <a:lnTo>
                  <a:pt x="27" y="161"/>
                </a:lnTo>
                <a:cubicBezTo>
                  <a:pt x="27" y="168"/>
                  <a:pt x="38" y="168"/>
                  <a:pt x="38" y="161"/>
                </a:cubicBezTo>
                <a:lnTo>
                  <a:pt x="38" y="161"/>
                </a:lnTo>
                <a:cubicBezTo>
                  <a:pt x="38" y="155"/>
                  <a:pt x="41" y="151"/>
                  <a:pt x="47" y="149"/>
                </a:cubicBezTo>
                <a:lnTo>
                  <a:pt x="47" y="149"/>
                </a:lnTo>
                <a:cubicBezTo>
                  <a:pt x="49" y="149"/>
                  <a:pt x="51" y="146"/>
                  <a:pt x="51" y="1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13643" y="1929768"/>
            <a:ext cx="125860" cy="228416"/>
          </a:xfrm>
          <a:custGeom>
            <a:avLst/>
            <a:gdLst>
              <a:gd name="T0" fmla="*/ 119 w 120"/>
              <a:gd name="T1" fmla="*/ 40 h 215"/>
              <a:gd name="T2" fmla="*/ 87 w 120"/>
              <a:gd name="T3" fmla="*/ 32 h 215"/>
              <a:gd name="T4" fmla="*/ 106 w 120"/>
              <a:gd name="T5" fmla="*/ 50 h 215"/>
              <a:gd name="T6" fmla="*/ 87 w 120"/>
              <a:gd name="T7" fmla="*/ 59 h 215"/>
              <a:gd name="T8" fmla="*/ 106 w 120"/>
              <a:gd name="T9" fmla="*/ 50 h 215"/>
              <a:gd name="T10" fmla="*/ 119 w 120"/>
              <a:gd name="T11" fmla="*/ 77 h 215"/>
              <a:gd name="T12" fmla="*/ 87 w 120"/>
              <a:gd name="T13" fmla="*/ 68 h 215"/>
              <a:gd name="T14" fmla="*/ 106 w 120"/>
              <a:gd name="T15" fmla="*/ 87 h 215"/>
              <a:gd name="T16" fmla="*/ 87 w 120"/>
              <a:gd name="T17" fmla="*/ 95 h 215"/>
              <a:gd name="T18" fmla="*/ 106 w 120"/>
              <a:gd name="T19" fmla="*/ 87 h 215"/>
              <a:gd name="T20" fmla="*/ 119 w 120"/>
              <a:gd name="T21" fmla="*/ 113 h 215"/>
              <a:gd name="T22" fmla="*/ 87 w 120"/>
              <a:gd name="T23" fmla="*/ 105 h 215"/>
              <a:gd name="T24" fmla="*/ 92 w 120"/>
              <a:gd name="T25" fmla="*/ 161 h 215"/>
              <a:gd name="T26" fmla="*/ 29 w 120"/>
              <a:gd name="T27" fmla="*/ 197 h 215"/>
              <a:gd name="T28" fmla="*/ 28 w 120"/>
              <a:gd name="T29" fmla="*/ 124 h 215"/>
              <a:gd name="T30" fmla="*/ 28 w 120"/>
              <a:gd name="T31" fmla="*/ 28 h 215"/>
              <a:gd name="T32" fmla="*/ 71 w 120"/>
              <a:gd name="T33" fmla="*/ 124 h 215"/>
              <a:gd name="T34" fmla="*/ 92 w 120"/>
              <a:gd name="T35" fmla="*/ 161 h 215"/>
              <a:gd name="T36" fmla="*/ 84 w 120"/>
              <a:gd name="T37" fmla="*/ 161 h 215"/>
              <a:gd name="T38" fmla="*/ 63 w 120"/>
              <a:gd name="T39" fmla="*/ 129 h 215"/>
              <a:gd name="T40" fmla="*/ 63 w 120"/>
              <a:gd name="T41" fmla="*/ 28 h 215"/>
              <a:gd name="T42" fmla="*/ 37 w 120"/>
              <a:gd name="T43" fmla="*/ 129 h 215"/>
              <a:gd name="T44" fmla="*/ 34 w 120"/>
              <a:gd name="T45" fmla="*/ 131 h 215"/>
              <a:gd name="T46" fmla="*/ 32 w 120"/>
              <a:gd name="T47" fmla="*/ 190 h 215"/>
              <a:gd name="T48" fmla="*/ 77 w 120"/>
              <a:gd name="T49" fmla="*/ 161 h 215"/>
              <a:gd name="T50" fmla="*/ 33 w 120"/>
              <a:gd name="T51" fmla="*/ 182 h 215"/>
              <a:gd name="T52" fmla="*/ 43 w 120"/>
              <a:gd name="T53" fmla="*/ 135 h 215"/>
              <a:gd name="T54" fmla="*/ 44 w 120"/>
              <a:gd name="T55" fmla="*/ 83 h 215"/>
              <a:gd name="T56" fmla="*/ 55 w 120"/>
              <a:gd name="T57" fmla="*/ 134 h 215"/>
              <a:gd name="T58" fmla="*/ 57 w 120"/>
              <a:gd name="T59" fmla="*/ 135 h 215"/>
              <a:gd name="T60" fmla="*/ 51 w 120"/>
              <a:gd name="T61" fmla="*/ 143 h 215"/>
              <a:gd name="T62" fmla="*/ 45 w 120"/>
              <a:gd name="T63" fmla="*/ 139 h 215"/>
              <a:gd name="T64" fmla="*/ 27 w 120"/>
              <a:gd name="T65" fmla="*/ 161 h 215"/>
              <a:gd name="T66" fmla="*/ 38 w 120"/>
              <a:gd name="T67" fmla="*/ 161 h 215"/>
              <a:gd name="T68" fmla="*/ 47 w 120"/>
              <a:gd name="T69" fmla="*/ 149 h 215"/>
              <a:gd name="T70" fmla="*/ 51 w 120"/>
              <a:gd name="T71" fmla="*/ 143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0" h="215">
                <a:moveTo>
                  <a:pt x="119" y="32"/>
                </a:moveTo>
                <a:lnTo>
                  <a:pt x="119" y="40"/>
                </a:lnTo>
                <a:lnTo>
                  <a:pt x="87" y="40"/>
                </a:lnTo>
                <a:lnTo>
                  <a:pt x="87" y="32"/>
                </a:lnTo>
                <a:lnTo>
                  <a:pt x="119" y="32"/>
                </a:lnTo>
                <a:close/>
                <a:moveTo>
                  <a:pt x="106" y="50"/>
                </a:moveTo>
                <a:lnTo>
                  <a:pt x="87" y="50"/>
                </a:lnTo>
                <a:lnTo>
                  <a:pt x="87" y="59"/>
                </a:lnTo>
                <a:lnTo>
                  <a:pt x="106" y="59"/>
                </a:lnTo>
                <a:lnTo>
                  <a:pt x="106" y="50"/>
                </a:lnTo>
                <a:close/>
                <a:moveTo>
                  <a:pt x="87" y="77"/>
                </a:moveTo>
                <a:lnTo>
                  <a:pt x="119" y="77"/>
                </a:lnTo>
                <a:lnTo>
                  <a:pt x="119" y="68"/>
                </a:lnTo>
                <a:lnTo>
                  <a:pt x="87" y="68"/>
                </a:lnTo>
                <a:lnTo>
                  <a:pt x="87" y="77"/>
                </a:lnTo>
                <a:close/>
                <a:moveTo>
                  <a:pt x="106" y="87"/>
                </a:moveTo>
                <a:lnTo>
                  <a:pt x="87" y="87"/>
                </a:lnTo>
                <a:lnTo>
                  <a:pt x="87" y="95"/>
                </a:lnTo>
                <a:lnTo>
                  <a:pt x="106" y="95"/>
                </a:lnTo>
                <a:lnTo>
                  <a:pt x="106" y="87"/>
                </a:lnTo>
                <a:close/>
                <a:moveTo>
                  <a:pt x="87" y="113"/>
                </a:moveTo>
                <a:lnTo>
                  <a:pt x="119" y="113"/>
                </a:lnTo>
                <a:lnTo>
                  <a:pt x="119" y="105"/>
                </a:lnTo>
                <a:lnTo>
                  <a:pt x="87" y="105"/>
                </a:lnTo>
                <a:lnTo>
                  <a:pt x="87" y="113"/>
                </a:lnTo>
                <a:close/>
                <a:moveTo>
                  <a:pt x="92" y="161"/>
                </a:moveTo>
                <a:lnTo>
                  <a:pt x="92" y="161"/>
                </a:lnTo>
                <a:cubicBezTo>
                  <a:pt x="92" y="194"/>
                  <a:pt x="57" y="214"/>
                  <a:pt x="29" y="197"/>
                </a:cubicBezTo>
                <a:lnTo>
                  <a:pt x="29" y="197"/>
                </a:lnTo>
                <a:cubicBezTo>
                  <a:pt x="1" y="182"/>
                  <a:pt x="0" y="141"/>
                  <a:pt x="28" y="124"/>
                </a:cubicBezTo>
                <a:lnTo>
                  <a:pt x="28" y="28"/>
                </a:lnTo>
                <a:lnTo>
                  <a:pt x="28" y="28"/>
                </a:lnTo>
                <a:cubicBezTo>
                  <a:pt x="28" y="0"/>
                  <a:pt x="71" y="0"/>
                  <a:pt x="71" y="28"/>
                </a:cubicBezTo>
                <a:lnTo>
                  <a:pt x="71" y="124"/>
                </a:lnTo>
                <a:lnTo>
                  <a:pt x="71" y="124"/>
                </a:lnTo>
                <a:cubicBezTo>
                  <a:pt x="84" y="132"/>
                  <a:pt x="92" y="146"/>
                  <a:pt x="92" y="161"/>
                </a:cubicBezTo>
                <a:close/>
                <a:moveTo>
                  <a:pt x="84" y="161"/>
                </a:moveTo>
                <a:lnTo>
                  <a:pt x="84" y="161"/>
                </a:lnTo>
                <a:cubicBezTo>
                  <a:pt x="84" y="148"/>
                  <a:pt x="76" y="136"/>
                  <a:pt x="65" y="131"/>
                </a:cubicBezTo>
                <a:lnTo>
                  <a:pt x="63" y="129"/>
                </a:lnTo>
                <a:lnTo>
                  <a:pt x="63" y="28"/>
                </a:lnTo>
                <a:lnTo>
                  <a:pt x="63" y="28"/>
                </a:lnTo>
                <a:cubicBezTo>
                  <a:pt x="63" y="11"/>
                  <a:pt x="37" y="11"/>
                  <a:pt x="37" y="28"/>
                </a:cubicBezTo>
                <a:lnTo>
                  <a:pt x="37" y="129"/>
                </a:lnTo>
                <a:lnTo>
                  <a:pt x="34" y="131"/>
                </a:lnTo>
                <a:lnTo>
                  <a:pt x="34" y="131"/>
                </a:lnTo>
                <a:cubicBezTo>
                  <a:pt x="11" y="143"/>
                  <a:pt x="9" y="176"/>
                  <a:pt x="32" y="190"/>
                </a:cubicBezTo>
                <a:lnTo>
                  <a:pt x="32" y="190"/>
                </a:lnTo>
                <a:cubicBezTo>
                  <a:pt x="55" y="204"/>
                  <a:pt x="84" y="188"/>
                  <a:pt x="84" y="161"/>
                </a:cubicBezTo>
                <a:close/>
                <a:moveTo>
                  <a:pt x="77" y="161"/>
                </a:moveTo>
                <a:lnTo>
                  <a:pt x="77" y="161"/>
                </a:lnTo>
                <a:cubicBezTo>
                  <a:pt x="77" y="183"/>
                  <a:pt x="51" y="196"/>
                  <a:pt x="33" y="182"/>
                </a:cubicBezTo>
                <a:lnTo>
                  <a:pt x="33" y="182"/>
                </a:lnTo>
                <a:cubicBezTo>
                  <a:pt x="16" y="169"/>
                  <a:pt x="21" y="141"/>
                  <a:pt x="43" y="135"/>
                </a:cubicBezTo>
                <a:lnTo>
                  <a:pt x="44" y="134"/>
                </a:lnTo>
                <a:lnTo>
                  <a:pt x="44" y="83"/>
                </a:lnTo>
                <a:lnTo>
                  <a:pt x="55" y="83"/>
                </a:lnTo>
                <a:lnTo>
                  <a:pt x="55" y="134"/>
                </a:lnTo>
                <a:lnTo>
                  <a:pt x="57" y="135"/>
                </a:lnTo>
                <a:lnTo>
                  <a:pt x="57" y="135"/>
                </a:lnTo>
                <a:cubicBezTo>
                  <a:pt x="68" y="138"/>
                  <a:pt x="77" y="149"/>
                  <a:pt x="77" y="161"/>
                </a:cubicBezTo>
                <a:close/>
                <a:moveTo>
                  <a:pt x="51" y="143"/>
                </a:moveTo>
                <a:lnTo>
                  <a:pt x="51" y="143"/>
                </a:lnTo>
                <a:cubicBezTo>
                  <a:pt x="50" y="140"/>
                  <a:pt x="47" y="138"/>
                  <a:pt x="45" y="139"/>
                </a:cubicBezTo>
                <a:lnTo>
                  <a:pt x="45" y="139"/>
                </a:lnTo>
                <a:cubicBezTo>
                  <a:pt x="34" y="141"/>
                  <a:pt x="27" y="150"/>
                  <a:pt x="27" y="161"/>
                </a:cubicBezTo>
                <a:lnTo>
                  <a:pt x="27" y="161"/>
                </a:lnTo>
                <a:cubicBezTo>
                  <a:pt x="27" y="168"/>
                  <a:pt x="38" y="168"/>
                  <a:pt x="38" y="161"/>
                </a:cubicBezTo>
                <a:lnTo>
                  <a:pt x="38" y="161"/>
                </a:lnTo>
                <a:cubicBezTo>
                  <a:pt x="38" y="155"/>
                  <a:pt x="42" y="151"/>
                  <a:pt x="47" y="149"/>
                </a:cubicBezTo>
                <a:lnTo>
                  <a:pt x="47" y="149"/>
                </a:lnTo>
                <a:cubicBezTo>
                  <a:pt x="50" y="149"/>
                  <a:pt x="52" y="146"/>
                  <a:pt x="51" y="1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5532" y="1939091"/>
            <a:ext cx="214430" cy="186461"/>
          </a:xfrm>
          <a:custGeom>
            <a:avLst/>
            <a:gdLst>
              <a:gd name="T0" fmla="*/ 139 w 203"/>
              <a:gd name="T1" fmla="*/ 105 h 177"/>
              <a:gd name="T2" fmla="*/ 6 w 203"/>
              <a:gd name="T3" fmla="*/ 105 h 177"/>
              <a:gd name="T4" fmla="*/ 6 w 203"/>
              <a:gd name="T5" fmla="*/ 97 h 177"/>
              <a:gd name="T6" fmla="*/ 137 w 203"/>
              <a:gd name="T7" fmla="*/ 97 h 177"/>
              <a:gd name="T8" fmla="*/ 139 w 203"/>
              <a:gd name="T9" fmla="*/ 97 h 177"/>
              <a:gd name="T10" fmla="*/ 158 w 203"/>
              <a:gd name="T11" fmla="*/ 32 h 177"/>
              <a:gd name="T12" fmla="*/ 106 w 203"/>
              <a:gd name="T13" fmla="*/ 75 h 177"/>
              <a:gd name="T14" fmla="*/ 98 w 203"/>
              <a:gd name="T15" fmla="*/ 79 h 177"/>
              <a:gd name="T16" fmla="*/ 163 w 203"/>
              <a:gd name="T17" fmla="*/ 24 h 177"/>
              <a:gd name="T18" fmla="*/ 202 w 203"/>
              <a:gd name="T19" fmla="*/ 143 h 177"/>
              <a:gd name="T20" fmla="*/ 172 w 203"/>
              <a:gd name="T21" fmla="*/ 113 h 177"/>
              <a:gd name="T22" fmla="*/ 171 w 203"/>
              <a:gd name="T23" fmla="*/ 113 h 177"/>
              <a:gd name="T24" fmla="*/ 6 w 203"/>
              <a:gd name="T25" fmla="*/ 113 h 177"/>
              <a:gd name="T26" fmla="*/ 6 w 203"/>
              <a:gd name="T27" fmla="*/ 121 h 177"/>
              <a:gd name="T28" fmla="*/ 172 w 203"/>
              <a:gd name="T29" fmla="*/ 121 h 177"/>
              <a:gd name="T30" fmla="*/ 187 w 203"/>
              <a:gd name="T31" fmla="*/ 158 h 177"/>
              <a:gd name="T32" fmla="*/ 150 w 203"/>
              <a:gd name="T33" fmla="*/ 143 h 177"/>
              <a:gd name="T34" fmla="*/ 152 w 203"/>
              <a:gd name="T35" fmla="*/ 134 h 177"/>
              <a:gd name="T36" fmla="*/ 144 w 203"/>
              <a:gd name="T37" fmla="*/ 131 h 177"/>
              <a:gd name="T38" fmla="*/ 166 w 203"/>
              <a:gd name="T39" fmla="*/ 172 h 177"/>
              <a:gd name="T40" fmla="*/ 202 w 203"/>
              <a:gd name="T41" fmla="*/ 143 h 177"/>
              <a:gd name="T42" fmla="*/ 55 w 203"/>
              <a:gd name="T43" fmla="*/ 89 h 177"/>
              <a:gd name="T44" fmla="*/ 56 w 203"/>
              <a:gd name="T45" fmla="*/ 89 h 177"/>
              <a:gd name="T46" fmla="*/ 69 w 203"/>
              <a:gd name="T47" fmla="*/ 44 h 177"/>
              <a:gd name="T48" fmla="*/ 33 w 203"/>
              <a:gd name="T49" fmla="*/ 74 h 177"/>
              <a:gd name="T50" fmla="*/ 41 w 203"/>
              <a:gd name="T51" fmla="*/ 71 h 177"/>
              <a:gd name="T52" fmla="*/ 64 w 203"/>
              <a:gd name="T53" fmla="*/ 52 h 177"/>
              <a:gd name="T54" fmla="*/ 55 w 203"/>
              <a:gd name="T55" fmla="*/ 81 h 177"/>
              <a:gd name="T56" fmla="*/ 6 w 203"/>
              <a:gd name="T57" fmla="*/ 81 h 177"/>
              <a:gd name="T58" fmla="*/ 69 w 203"/>
              <a:gd name="T59" fmla="*/ 134 h 177"/>
              <a:gd name="T60" fmla="*/ 65 w 203"/>
              <a:gd name="T61" fmla="*/ 129 h 177"/>
              <a:gd name="T62" fmla="*/ 6 w 203"/>
              <a:gd name="T63" fmla="*/ 129 h 177"/>
              <a:gd name="T64" fmla="*/ 65 w 203"/>
              <a:gd name="T65" fmla="*/ 138 h 177"/>
              <a:gd name="T66" fmla="*/ 69 w 203"/>
              <a:gd name="T67" fmla="*/ 134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03" h="177">
                <a:moveTo>
                  <a:pt x="139" y="105"/>
                </a:moveTo>
                <a:lnTo>
                  <a:pt x="139" y="105"/>
                </a:lnTo>
                <a:cubicBezTo>
                  <a:pt x="138" y="105"/>
                  <a:pt x="137" y="105"/>
                  <a:pt x="137" y="105"/>
                </a:cubicBezTo>
                <a:lnTo>
                  <a:pt x="6" y="105"/>
                </a:lnTo>
                <a:lnTo>
                  <a:pt x="6" y="105"/>
                </a:lnTo>
                <a:cubicBezTo>
                  <a:pt x="0" y="105"/>
                  <a:pt x="0" y="97"/>
                  <a:pt x="6" y="97"/>
                </a:cubicBezTo>
                <a:lnTo>
                  <a:pt x="137" y="97"/>
                </a:lnTo>
                <a:lnTo>
                  <a:pt x="137" y="97"/>
                </a:lnTo>
                <a:cubicBezTo>
                  <a:pt x="138" y="97"/>
                  <a:pt x="138" y="97"/>
                  <a:pt x="139" y="97"/>
                </a:cubicBezTo>
                <a:lnTo>
                  <a:pt x="139" y="97"/>
                </a:lnTo>
                <a:cubicBezTo>
                  <a:pt x="174" y="97"/>
                  <a:pt x="188" y="51"/>
                  <a:pt x="158" y="32"/>
                </a:cubicBezTo>
                <a:lnTo>
                  <a:pt x="158" y="32"/>
                </a:lnTo>
                <a:cubicBezTo>
                  <a:pt x="129" y="12"/>
                  <a:pt x="92" y="43"/>
                  <a:pt x="106" y="75"/>
                </a:cubicBezTo>
                <a:lnTo>
                  <a:pt x="106" y="75"/>
                </a:lnTo>
                <a:cubicBezTo>
                  <a:pt x="108" y="80"/>
                  <a:pt x="100" y="84"/>
                  <a:pt x="98" y="79"/>
                </a:cubicBezTo>
                <a:lnTo>
                  <a:pt x="98" y="79"/>
                </a:lnTo>
                <a:cubicBezTo>
                  <a:pt x="81" y="38"/>
                  <a:pt x="127" y="0"/>
                  <a:pt x="163" y="24"/>
                </a:cubicBezTo>
                <a:lnTo>
                  <a:pt x="163" y="24"/>
                </a:lnTo>
                <a:cubicBezTo>
                  <a:pt x="199" y="49"/>
                  <a:pt x="182" y="105"/>
                  <a:pt x="139" y="105"/>
                </a:cubicBezTo>
                <a:close/>
                <a:moveTo>
                  <a:pt x="202" y="143"/>
                </a:moveTo>
                <a:lnTo>
                  <a:pt x="202" y="143"/>
                </a:lnTo>
                <a:cubicBezTo>
                  <a:pt x="202" y="126"/>
                  <a:pt x="189" y="113"/>
                  <a:pt x="172" y="113"/>
                </a:cubicBezTo>
                <a:lnTo>
                  <a:pt x="172" y="113"/>
                </a:lnTo>
                <a:lnTo>
                  <a:pt x="171" y="113"/>
                </a:lnTo>
                <a:lnTo>
                  <a:pt x="6" y="113"/>
                </a:lnTo>
                <a:lnTo>
                  <a:pt x="6" y="113"/>
                </a:lnTo>
                <a:lnTo>
                  <a:pt x="6" y="113"/>
                </a:lnTo>
                <a:cubicBezTo>
                  <a:pt x="0" y="113"/>
                  <a:pt x="0" y="121"/>
                  <a:pt x="6" y="121"/>
                </a:cubicBezTo>
                <a:lnTo>
                  <a:pt x="171" y="121"/>
                </a:lnTo>
                <a:lnTo>
                  <a:pt x="172" y="121"/>
                </a:lnTo>
                <a:lnTo>
                  <a:pt x="172" y="121"/>
                </a:lnTo>
                <a:cubicBezTo>
                  <a:pt x="191" y="121"/>
                  <a:pt x="202" y="144"/>
                  <a:pt x="187" y="158"/>
                </a:cubicBezTo>
                <a:lnTo>
                  <a:pt x="187" y="158"/>
                </a:lnTo>
                <a:cubicBezTo>
                  <a:pt x="174" y="172"/>
                  <a:pt x="150" y="162"/>
                  <a:pt x="150" y="143"/>
                </a:cubicBezTo>
                <a:lnTo>
                  <a:pt x="150" y="143"/>
                </a:lnTo>
                <a:cubicBezTo>
                  <a:pt x="150" y="140"/>
                  <a:pt x="151" y="137"/>
                  <a:pt x="152" y="134"/>
                </a:cubicBezTo>
                <a:lnTo>
                  <a:pt x="152" y="134"/>
                </a:lnTo>
                <a:cubicBezTo>
                  <a:pt x="154" y="129"/>
                  <a:pt x="146" y="126"/>
                  <a:pt x="144" y="131"/>
                </a:cubicBezTo>
                <a:lnTo>
                  <a:pt x="144" y="131"/>
                </a:lnTo>
                <a:cubicBezTo>
                  <a:pt x="137" y="149"/>
                  <a:pt x="147" y="169"/>
                  <a:pt x="166" y="172"/>
                </a:cubicBezTo>
                <a:lnTo>
                  <a:pt x="166" y="172"/>
                </a:lnTo>
                <a:cubicBezTo>
                  <a:pt x="185" y="176"/>
                  <a:pt x="202" y="162"/>
                  <a:pt x="202" y="143"/>
                </a:cubicBezTo>
                <a:close/>
                <a:moveTo>
                  <a:pt x="6" y="89"/>
                </a:moveTo>
                <a:lnTo>
                  <a:pt x="55" y="89"/>
                </a:lnTo>
                <a:lnTo>
                  <a:pt x="56" y="89"/>
                </a:lnTo>
                <a:lnTo>
                  <a:pt x="56" y="89"/>
                </a:lnTo>
                <a:cubicBezTo>
                  <a:pt x="80" y="89"/>
                  <a:pt x="89" y="58"/>
                  <a:pt x="69" y="44"/>
                </a:cubicBezTo>
                <a:lnTo>
                  <a:pt x="69" y="44"/>
                </a:lnTo>
                <a:cubicBezTo>
                  <a:pt x="49" y="31"/>
                  <a:pt x="24" y="52"/>
                  <a:pt x="33" y="74"/>
                </a:cubicBezTo>
                <a:lnTo>
                  <a:pt x="33" y="74"/>
                </a:lnTo>
                <a:cubicBezTo>
                  <a:pt x="35" y="79"/>
                  <a:pt x="43" y="76"/>
                  <a:pt x="41" y="71"/>
                </a:cubicBezTo>
                <a:lnTo>
                  <a:pt x="41" y="71"/>
                </a:lnTo>
                <a:cubicBezTo>
                  <a:pt x="35" y="56"/>
                  <a:pt x="51" y="43"/>
                  <a:pt x="64" y="52"/>
                </a:cubicBezTo>
                <a:lnTo>
                  <a:pt x="64" y="52"/>
                </a:lnTo>
                <a:cubicBezTo>
                  <a:pt x="78" y="60"/>
                  <a:pt x="71" y="81"/>
                  <a:pt x="56" y="81"/>
                </a:cubicBezTo>
                <a:lnTo>
                  <a:pt x="55" y="81"/>
                </a:lnTo>
                <a:lnTo>
                  <a:pt x="6" y="81"/>
                </a:lnTo>
                <a:lnTo>
                  <a:pt x="6" y="81"/>
                </a:lnTo>
                <a:cubicBezTo>
                  <a:pt x="0" y="81"/>
                  <a:pt x="0" y="89"/>
                  <a:pt x="6" y="89"/>
                </a:cubicBezTo>
                <a:close/>
                <a:moveTo>
                  <a:pt x="69" y="134"/>
                </a:moveTo>
                <a:lnTo>
                  <a:pt x="69" y="134"/>
                </a:lnTo>
                <a:cubicBezTo>
                  <a:pt x="69" y="131"/>
                  <a:pt x="67" y="129"/>
                  <a:pt x="65" y="129"/>
                </a:cubicBezTo>
                <a:lnTo>
                  <a:pt x="6" y="129"/>
                </a:lnTo>
                <a:lnTo>
                  <a:pt x="6" y="129"/>
                </a:lnTo>
                <a:cubicBezTo>
                  <a:pt x="0" y="129"/>
                  <a:pt x="0" y="138"/>
                  <a:pt x="6" y="138"/>
                </a:cubicBezTo>
                <a:lnTo>
                  <a:pt x="65" y="138"/>
                </a:lnTo>
                <a:lnTo>
                  <a:pt x="65" y="138"/>
                </a:lnTo>
                <a:cubicBezTo>
                  <a:pt x="67" y="138"/>
                  <a:pt x="69" y="136"/>
                  <a:pt x="69" y="1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06756" y="1934431"/>
            <a:ext cx="214430" cy="214430"/>
          </a:xfrm>
          <a:custGeom>
            <a:avLst/>
            <a:gdLst>
              <a:gd name="T0" fmla="*/ 19 w 204"/>
              <a:gd name="T1" fmla="*/ 146 h 205"/>
              <a:gd name="T2" fmla="*/ 19 w 204"/>
              <a:gd name="T3" fmla="*/ 138 h 205"/>
              <a:gd name="T4" fmla="*/ 170 w 204"/>
              <a:gd name="T5" fmla="*/ 138 h 205"/>
              <a:gd name="T6" fmla="*/ 203 w 204"/>
              <a:gd name="T7" fmla="*/ 161 h 205"/>
              <a:gd name="T8" fmla="*/ 199 w 204"/>
              <a:gd name="T9" fmla="*/ 157 h 205"/>
              <a:gd name="T10" fmla="*/ 42 w 204"/>
              <a:gd name="T11" fmla="*/ 157 h 205"/>
              <a:gd name="T12" fmla="*/ 199 w 204"/>
              <a:gd name="T13" fmla="*/ 165 h 205"/>
              <a:gd name="T14" fmla="*/ 203 w 204"/>
              <a:gd name="T15" fmla="*/ 161 h 205"/>
              <a:gd name="T16" fmla="*/ 154 w 204"/>
              <a:gd name="T17" fmla="*/ 180 h 205"/>
              <a:gd name="T18" fmla="*/ 28 w 204"/>
              <a:gd name="T19" fmla="*/ 176 h 205"/>
              <a:gd name="T20" fmla="*/ 28 w 204"/>
              <a:gd name="T21" fmla="*/ 185 h 205"/>
              <a:gd name="T22" fmla="*/ 150 w 204"/>
              <a:gd name="T23" fmla="*/ 185 h 205"/>
              <a:gd name="T24" fmla="*/ 186 w 204"/>
              <a:gd name="T25" fmla="*/ 200 h 205"/>
              <a:gd name="T26" fmla="*/ 182 w 204"/>
              <a:gd name="T27" fmla="*/ 196 h 205"/>
              <a:gd name="T28" fmla="*/ 58 w 204"/>
              <a:gd name="T29" fmla="*/ 196 h 205"/>
              <a:gd name="T30" fmla="*/ 182 w 204"/>
              <a:gd name="T31" fmla="*/ 204 h 205"/>
              <a:gd name="T32" fmla="*/ 186 w 204"/>
              <a:gd name="T33" fmla="*/ 200 h 205"/>
              <a:gd name="T34" fmla="*/ 172 w 204"/>
              <a:gd name="T35" fmla="*/ 50 h 205"/>
              <a:gd name="T36" fmla="*/ 146 w 204"/>
              <a:gd name="T37" fmla="*/ 23 h 205"/>
              <a:gd name="T38" fmla="*/ 119 w 204"/>
              <a:gd name="T39" fmla="*/ 50 h 205"/>
              <a:gd name="T40" fmla="*/ 145 w 204"/>
              <a:gd name="T41" fmla="*/ 77 h 205"/>
              <a:gd name="T42" fmla="*/ 187 w 204"/>
              <a:gd name="T43" fmla="*/ 88 h 205"/>
              <a:gd name="T44" fmla="*/ 186 w 204"/>
              <a:gd name="T45" fmla="*/ 80 h 205"/>
              <a:gd name="T46" fmla="*/ 178 w 204"/>
              <a:gd name="T47" fmla="*/ 80 h 205"/>
              <a:gd name="T48" fmla="*/ 178 w 204"/>
              <a:gd name="T49" fmla="*/ 89 h 205"/>
              <a:gd name="T50" fmla="*/ 187 w 204"/>
              <a:gd name="T51" fmla="*/ 88 h 205"/>
              <a:gd name="T52" fmla="*/ 90 w 204"/>
              <a:gd name="T53" fmla="*/ 12 h 205"/>
              <a:gd name="T54" fmla="*/ 22 w 204"/>
              <a:gd name="T55" fmla="*/ 118 h 205"/>
              <a:gd name="T56" fmla="*/ 91 w 204"/>
              <a:gd name="T57" fmla="*/ 118 h 205"/>
              <a:gd name="T58" fmla="*/ 110 w 204"/>
              <a:gd name="T59" fmla="*/ 0 h 205"/>
              <a:gd name="T60" fmla="*/ 107 w 204"/>
              <a:gd name="T61" fmla="*/ 126 h 205"/>
              <a:gd name="T62" fmla="*/ 15 w 204"/>
              <a:gd name="T63" fmla="*/ 126 h 205"/>
              <a:gd name="T64" fmla="*/ 91 w 204"/>
              <a:gd name="T65" fmla="*/ 11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4" h="205">
                <a:moveTo>
                  <a:pt x="170" y="146"/>
                </a:moveTo>
                <a:lnTo>
                  <a:pt x="19" y="146"/>
                </a:lnTo>
                <a:lnTo>
                  <a:pt x="19" y="146"/>
                </a:lnTo>
                <a:cubicBezTo>
                  <a:pt x="13" y="146"/>
                  <a:pt x="13" y="138"/>
                  <a:pt x="19" y="138"/>
                </a:cubicBezTo>
                <a:lnTo>
                  <a:pt x="170" y="138"/>
                </a:lnTo>
                <a:lnTo>
                  <a:pt x="170" y="138"/>
                </a:lnTo>
                <a:cubicBezTo>
                  <a:pt x="176" y="138"/>
                  <a:pt x="176" y="146"/>
                  <a:pt x="170" y="146"/>
                </a:cubicBezTo>
                <a:close/>
                <a:moveTo>
                  <a:pt x="203" y="161"/>
                </a:moveTo>
                <a:lnTo>
                  <a:pt x="203" y="161"/>
                </a:lnTo>
                <a:cubicBezTo>
                  <a:pt x="203" y="159"/>
                  <a:pt x="201" y="157"/>
                  <a:pt x="199" y="157"/>
                </a:cubicBezTo>
                <a:lnTo>
                  <a:pt x="42" y="157"/>
                </a:lnTo>
                <a:lnTo>
                  <a:pt x="42" y="157"/>
                </a:lnTo>
                <a:cubicBezTo>
                  <a:pt x="36" y="157"/>
                  <a:pt x="36" y="165"/>
                  <a:pt x="42" y="165"/>
                </a:cubicBezTo>
                <a:lnTo>
                  <a:pt x="199" y="165"/>
                </a:lnTo>
                <a:lnTo>
                  <a:pt x="199" y="165"/>
                </a:lnTo>
                <a:cubicBezTo>
                  <a:pt x="201" y="165"/>
                  <a:pt x="203" y="163"/>
                  <a:pt x="203" y="161"/>
                </a:cubicBezTo>
                <a:close/>
                <a:moveTo>
                  <a:pt x="154" y="180"/>
                </a:moveTo>
                <a:lnTo>
                  <a:pt x="154" y="180"/>
                </a:lnTo>
                <a:cubicBezTo>
                  <a:pt x="154" y="178"/>
                  <a:pt x="152" y="176"/>
                  <a:pt x="150" y="176"/>
                </a:cubicBezTo>
                <a:lnTo>
                  <a:pt x="28" y="176"/>
                </a:lnTo>
                <a:lnTo>
                  <a:pt x="28" y="176"/>
                </a:lnTo>
                <a:cubicBezTo>
                  <a:pt x="22" y="176"/>
                  <a:pt x="22" y="185"/>
                  <a:pt x="28" y="185"/>
                </a:cubicBezTo>
                <a:lnTo>
                  <a:pt x="150" y="185"/>
                </a:lnTo>
                <a:lnTo>
                  <a:pt x="150" y="185"/>
                </a:lnTo>
                <a:cubicBezTo>
                  <a:pt x="152" y="185"/>
                  <a:pt x="154" y="183"/>
                  <a:pt x="154" y="180"/>
                </a:cubicBezTo>
                <a:close/>
                <a:moveTo>
                  <a:pt x="186" y="200"/>
                </a:moveTo>
                <a:lnTo>
                  <a:pt x="186" y="200"/>
                </a:lnTo>
                <a:cubicBezTo>
                  <a:pt x="186" y="197"/>
                  <a:pt x="184" y="196"/>
                  <a:pt x="182" y="196"/>
                </a:cubicBezTo>
                <a:lnTo>
                  <a:pt x="58" y="196"/>
                </a:lnTo>
                <a:lnTo>
                  <a:pt x="58" y="196"/>
                </a:lnTo>
                <a:cubicBezTo>
                  <a:pt x="53" y="196"/>
                  <a:pt x="53" y="204"/>
                  <a:pt x="58" y="204"/>
                </a:cubicBezTo>
                <a:lnTo>
                  <a:pt x="182" y="204"/>
                </a:lnTo>
                <a:lnTo>
                  <a:pt x="182" y="204"/>
                </a:lnTo>
                <a:cubicBezTo>
                  <a:pt x="184" y="204"/>
                  <a:pt x="186" y="202"/>
                  <a:pt x="186" y="200"/>
                </a:cubicBezTo>
                <a:close/>
                <a:moveTo>
                  <a:pt x="151" y="56"/>
                </a:moveTo>
                <a:lnTo>
                  <a:pt x="172" y="50"/>
                </a:lnTo>
                <a:lnTo>
                  <a:pt x="151" y="44"/>
                </a:lnTo>
                <a:lnTo>
                  <a:pt x="146" y="23"/>
                </a:lnTo>
                <a:lnTo>
                  <a:pt x="139" y="44"/>
                </a:lnTo>
                <a:lnTo>
                  <a:pt x="119" y="50"/>
                </a:lnTo>
                <a:lnTo>
                  <a:pt x="139" y="56"/>
                </a:lnTo>
                <a:lnTo>
                  <a:pt x="145" y="77"/>
                </a:lnTo>
                <a:lnTo>
                  <a:pt x="151" y="56"/>
                </a:lnTo>
                <a:close/>
                <a:moveTo>
                  <a:pt x="187" y="88"/>
                </a:moveTo>
                <a:lnTo>
                  <a:pt x="201" y="83"/>
                </a:lnTo>
                <a:lnTo>
                  <a:pt x="186" y="80"/>
                </a:lnTo>
                <a:lnTo>
                  <a:pt x="181" y="65"/>
                </a:lnTo>
                <a:lnTo>
                  <a:pt x="178" y="80"/>
                </a:lnTo>
                <a:lnTo>
                  <a:pt x="163" y="85"/>
                </a:lnTo>
                <a:lnTo>
                  <a:pt x="178" y="89"/>
                </a:lnTo>
                <a:lnTo>
                  <a:pt x="183" y="103"/>
                </a:lnTo>
                <a:lnTo>
                  <a:pt x="187" y="88"/>
                </a:lnTo>
                <a:close/>
                <a:moveTo>
                  <a:pt x="91" y="11"/>
                </a:moveTo>
                <a:lnTo>
                  <a:pt x="90" y="12"/>
                </a:lnTo>
                <a:lnTo>
                  <a:pt x="90" y="12"/>
                </a:lnTo>
                <a:cubicBezTo>
                  <a:pt x="43" y="24"/>
                  <a:pt x="14" y="70"/>
                  <a:pt x="22" y="118"/>
                </a:cubicBezTo>
                <a:lnTo>
                  <a:pt x="91" y="118"/>
                </a:lnTo>
                <a:lnTo>
                  <a:pt x="91" y="118"/>
                </a:lnTo>
                <a:cubicBezTo>
                  <a:pt x="71" y="85"/>
                  <a:pt x="71" y="44"/>
                  <a:pt x="91" y="11"/>
                </a:cubicBezTo>
                <a:lnTo>
                  <a:pt x="110" y="0"/>
                </a:lnTo>
                <a:lnTo>
                  <a:pt x="110" y="0"/>
                </a:lnTo>
                <a:cubicBezTo>
                  <a:pt x="77" y="35"/>
                  <a:pt x="76" y="90"/>
                  <a:pt x="107" y="126"/>
                </a:cubicBezTo>
                <a:lnTo>
                  <a:pt x="15" y="126"/>
                </a:lnTo>
                <a:lnTo>
                  <a:pt x="15" y="126"/>
                </a:lnTo>
                <a:cubicBezTo>
                  <a:pt x="0" y="64"/>
                  <a:pt x="46" y="3"/>
                  <a:pt x="110" y="0"/>
                </a:cubicBezTo>
                <a:lnTo>
                  <a:pt x="91" y="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31280" y="1915785"/>
            <a:ext cx="223753" cy="233076"/>
          </a:xfrm>
          <a:custGeom>
            <a:avLst/>
            <a:gdLst>
              <a:gd name="T0" fmla="*/ 196 w 213"/>
              <a:gd name="T1" fmla="*/ 87 h 222"/>
              <a:gd name="T2" fmla="*/ 197 w 213"/>
              <a:gd name="T3" fmla="*/ 80 h 222"/>
              <a:gd name="T4" fmla="*/ 93 w 213"/>
              <a:gd name="T5" fmla="*/ 47 h 222"/>
              <a:gd name="T6" fmla="*/ 37 w 213"/>
              <a:gd name="T7" fmla="*/ 78 h 222"/>
              <a:gd name="T8" fmla="*/ 2 w 213"/>
              <a:gd name="T9" fmla="*/ 124 h 222"/>
              <a:gd name="T10" fmla="*/ 169 w 213"/>
              <a:gd name="T11" fmla="*/ 163 h 222"/>
              <a:gd name="T12" fmla="*/ 212 w 213"/>
              <a:gd name="T13" fmla="*/ 120 h 222"/>
              <a:gd name="T14" fmla="*/ 196 w 213"/>
              <a:gd name="T15" fmla="*/ 87 h 222"/>
              <a:gd name="T16" fmla="*/ 44 w 213"/>
              <a:gd name="T17" fmla="*/ 155 h 222"/>
              <a:gd name="T18" fmla="*/ 10 w 213"/>
              <a:gd name="T19" fmla="*/ 122 h 222"/>
              <a:gd name="T20" fmla="*/ 41 w 213"/>
              <a:gd name="T21" fmla="*/ 86 h 222"/>
              <a:gd name="T22" fmla="*/ 45 w 213"/>
              <a:gd name="T23" fmla="*/ 81 h 222"/>
              <a:gd name="T24" fmla="*/ 91 w 213"/>
              <a:gd name="T25" fmla="*/ 56 h 222"/>
              <a:gd name="T26" fmla="*/ 97 w 213"/>
              <a:gd name="T27" fmla="*/ 55 h 222"/>
              <a:gd name="T28" fmla="*/ 156 w 213"/>
              <a:gd name="T29" fmla="*/ 33 h 222"/>
              <a:gd name="T30" fmla="*/ 188 w 213"/>
              <a:gd name="T31" fmla="*/ 88 h 222"/>
              <a:gd name="T32" fmla="*/ 189 w 213"/>
              <a:gd name="T33" fmla="*/ 92 h 222"/>
              <a:gd name="T34" fmla="*/ 204 w 213"/>
              <a:gd name="T35" fmla="*/ 120 h 222"/>
              <a:gd name="T36" fmla="*/ 169 w 213"/>
              <a:gd name="T37" fmla="*/ 155 h 222"/>
              <a:gd name="T38" fmla="*/ 62 w 213"/>
              <a:gd name="T39" fmla="*/ 210 h 222"/>
              <a:gd name="T40" fmla="*/ 48 w 213"/>
              <a:gd name="T41" fmla="*/ 216 h 222"/>
              <a:gd name="T42" fmla="*/ 54 w 213"/>
              <a:gd name="T43" fmla="*/ 201 h 222"/>
              <a:gd name="T44" fmla="*/ 88 w 213"/>
              <a:gd name="T45" fmla="*/ 177 h 222"/>
              <a:gd name="T46" fmla="*/ 78 w 213"/>
              <a:gd name="T47" fmla="*/ 181 h 222"/>
              <a:gd name="T48" fmla="*/ 82 w 213"/>
              <a:gd name="T49" fmla="*/ 171 h 222"/>
              <a:gd name="T50" fmla="*/ 88 w 213"/>
              <a:gd name="T51" fmla="*/ 177 h 222"/>
              <a:gd name="T52" fmla="*/ 118 w 213"/>
              <a:gd name="T53" fmla="*/ 208 h 222"/>
              <a:gd name="T54" fmla="*/ 104 w 213"/>
              <a:gd name="T55" fmla="*/ 214 h 222"/>
              <a:gd name="T56" fmla="*/ 110 w 213"/>
              <a:gd name="T57" fmla="*/ 200 h 222"/>
              <a:gd name="T58" fmla="*/ 174 w 213"/>
              <a:gd name="T59" fmla="*/ 208 h 222"/>
              <a:gd name="T60" fmla="*/ 160 w 213"/>
              <a:gd name="T61" fmla="*/ 214 h 222"/>
              <a:gd name="T62" fmla="*/ 165 w 213"/>
              <a:gd name="T63" fmla="*/ 200 h 222"/>
              <a:gd name="T64" fmla="*/ 174 w 213"/>
              <a:gd name="T65" fmla="*/ 208 h 222"/>
              <a:gd name="T66" fmla="*/ 143 w 213"/>
              <a:gd name="T67" fmla="*/ 177 h 222"/>
              <a:gd name="T68" fmla="*/ 133 w 213"/>
              <a:gd name="T69" fmla="*/ 181 h 222"/>
              <a:gd name="T70" fmla="*/ 137 w 213"/>
              <a:gd name="T71" fmla="*/ 171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3" h="222">
                <a:moveTo>
                  <a:pt x="196" y="87"/>
                </a:moveTo>
                <a:lnTo>
                  <a:pt x="196" y="87"/>
                </a:lnTo>
                <a:cubicBezTo>
                  <a:pt x="197" y="85"/>
                  <a:pt x="197" y="83"/>
                  <a:pt x="197" y="80"/>
                </a:cubicBezTo>
                <a:lnTo>
                  <a:pt x="197" y="80"/>
                </a:lnTo>
                <a:cubicBezTo>
                  <a:pt x="197" y="23"/>
                  <a:pt x="123" y="0"/>
                  <a:pt x="93" y="47"/>
                </a:cubicBezTo>
                <a:lnTo>
                  <a:pt x="93" y="47"/>
                </a:lnTo>
                <a:cubicBezTo>
                  <a:pt x="68" y="35"/>
                  <a:pt x="39" y="51"/>
                  <a:pt x="37" y="78"/>
                </a:cubicBezTo>
                <a:lnTo>
                  <a:pt x="37" y="78"/>
                </a:lnTo>
                <a:cubicBezTo>
                  <a:pt x="15" y="81"/>
                  <a:pt x="0" y="101"/>
                  <a:pt x="2" y="124"/>
                </a:cubicBezTo>
                <a:lnTo>
                  <a:pt x="2" y="124"/>
                </a:lnTo>
                <a:cubicBezTo>
                  <a:pt x="3" y="146"/>
                  <a:pt x="22" y="163"/>
                  <a:pt x="44" y="163"/>
                </a:cubicBezTo>
                <a:lnTo>
                  <a:pt x="169" y="163"/>
                </a:lnTo>
                <a:lnTo>
                  <a:pt x="169" y="163"/>
                </a:lnTo>
                <a:cubicBezTo>
                  <a:pt x="193" y="163"/>
                  <a:pt x="212" y="144"/>
                  <a:pt x="212" y="120"/>
                </a:cubicBezTo>
                <a:lnTo>
                  <a:pt x="212" y="120"/>
                </a:lnTo>
                <a:cubicBezTo>
                  <a:pt x="212" y="107"/>
                  <a:pt x="206" y="95"/>
                  <a:pt x="196" y="87"/>
                </a:cubicBezTo>
                <a:close/>
                <a:moveTo>
                  <a:pt x="169" y="155"/>
                </a:moveTo>
                <a:lnTo>
                  <a:pt x="44" y="155"/>
                </a:lnTo>
                <a:lnTo>
                  <a:pt x="44" y="155"/>
                </a:lnTo>
                <a:cubicBezTo>
                  <a:pt x="26" y="155"/>
                  <a:pt x="11" y="140"/>
                  <a:pt x="10" y="122"/>
                </a:cubicBezTo>
                <a:lnTo>
                  <a:pt x="10" y="122"/>
                </a:lnTo>
                <a:cubicBezTo>
                  <a:pt x="9" y="103"/>
                  <a:pt x="23" y="87"/>
                  <a:pt x="41" y="86"/>
                </a:cubicBezTo>
                <a:lnTo>
                  <a:pt x="45" y="85"/>
                </a:lnTo>
                <a:lnTo>
                  <a:pt x="45" y="81"/>
                </a:lnTo>
                <a:lnTo>
                  <a:pt x="45" y="81"/>
                </a:lnTo>
                <a:cubicBezTo>
                  <a:pt x="45" y="57"/>
                  <a:pt x="71" y="43"/>
                  <a:pt x="91" y="56"/>
                </a:cubicBezTo>
                <a:lnTo>
                  <a:pt x="95" y="59"/>
                </a:lnTo>
                <a:lnTo>
                  <a:pt x="97" y="55"/>
                </a:lnTo>
                <a:lnTo>
                  <a:pt x="97" y="55"/>
                </a:lnTo>
                <a:cubicBezTo>
                  <a:pt x="109" y="34"/>
                  <a:pt x="134" y="25"/>
                  <a:pt x="156" y="33"/>
                </a:cubicBezTo>
                <a:lnTo>
                  <a:pt x="156" y="33"/>
                </a:lnTo>
                <a:cubicBezTo>
                  <a:pt x="179" y="41"/>
                  <a:pt x="192" y="65"/>
                  <a:pt x="188" y="88"/>
                </a:cubicBezTo>
                <a:lnTo>
                  <a:pt x="187" y="91"/>
                </a:lnTo>
                <a:lnTo>
                  <a:pt x="189" y="92"/>
                </a:lnTo>
                <a:lnTo>
                  <a:pt x="189" y="92"/>
                </a:lnTo>
                <a:cubicBezTo>
                  <a:pt x="198" y="99"/>
                  <a:pt x="204" y="109"/>
                  <a:pt x="204" y="120"/>
                </a:cubicBezTo>
                <a:lnTo>
                  <a:pt x="204" y="120"/>
                </a:lnTo>
                <a:cubicBezTo>
                  <a:pt x="204" y="139"/>
                  <a:pt x="188" y="155"/>
                  <a:pt x="169" y="155"/>
                </a:cubicBezTo>
                <a:close/>
                <a:moveTo>
                  <a:pt x="62" y="210"/>
                </a:moveTo>
                <a:lnTo>
                  <a:pt x="62" y="210"/>
                </a:lnTo>
                <a:cubicBezTo>
                  <a:pt x="62" y="218"/>
                  <a:pt x="53" y="221"/>
                  <a:pt x="48" y="216"/>
                </a:cubicBezTo>
                <a:lnTo>
                  <a:pt x="48" y="216"/>
                </a:lnTo>
                <a:cubicBezTo>
                  <a:pt x="43" y="211"/>
                  <a:pt x="46" y="201"/>
                  <a:pt x="54" y="201"/>
                </a:cubicBezTo>
                <a:lnTo>
                  <a:pt x="54" y="201"/>
                </a:lnTo>
                <a:cubicBezTo>
                  <a:pt x="58" y="201"/>
                  <a:pt x="62" y="206"/>
                  <a:pt x="62" y="210"/>
                </a:cubicBezTo>
                <a:close/>
                <a:moveTo>
                  <a:pt x="88" y="177"/>
                </a:moveTo>
                <a:lnTo>
                  <a:pt x="88" y="177"/>
                </a:lnTo>
                <a:cubicBezTo>
                  <a:pt x="88" y="182"/>
                  <a:pt x="82" y="184"/>
                  <a:pt x="78" y="181"/>
                </a:cubicBezTo>
                <a:lnTo>
                  <a:pt x="78" y="181"/>
                </a:lnTo>
                <a:cubicBezTo>
                  <a:pt x="75" y="177"/>
                  <a:pt x="77" y="171"/>
                  <a:pt x="82" y="171"/>
                </a:cubicBezTo>
                <a:lnTo>
                  <a:pt x="82" y="171"/>
                </a:lnTo>
                <a:cubicBezTo>
                  <a:pt x="85" y="171"/>
                  <a:pt x="88" y="174"/>
                  <a:pt x="88" y="177"/>
                </a:cubicBezTo>
                <a:close/>
                <a:moveTo>
                  <a:pt x="118" y="208"/>
                </a:moveTo>
                <a:lnTo>
                  <a:pt x="118" y="208"/>
                </a:lnTo>
                <a:cubicBezTo>
                  <a:pt x="118" y="215"/>
                  <a:pt x="110" y="220"/>
                  <a:pt x="104" y="214"/>
                </a:cubicBezTo>
                <a:lnTo>
                  <a:pt x="104" y="214"/>
                </a:lnTo>
                <a:cubicBezTo>
                  <a:pt x="99" y="209"/>
                  <a:pt x="103" y="200"/>
                  <a:pt x="110" y="200"/>
                </a:cubicBezTo>
                <a:lnTo>
                  <a:pt x="110" y="200"/>
                </a:lnTo>
                <a:cubicBezTo>
                  <a:pt x="114" y="200"/>
                  <a:pt x="118" y="203"/>
                  <a:pt x="118" y="208"/>
                </a:cubicBezTo>
                <a:close/>
                <a:moveTo>
                  <a:pt x="174" y="208"/>
                </a:moveTo>
                <a:lnTo>
                  <a:pt x="174" y="208"/>
                </a:lnTo>
                <a:cubicBezTo>
                  <a:pt x="174" y="215"/>
                  <a:pt x="165" y="220"/>
                  <a:pt x="160" y="214"/>
                </a:cubicBezTo>
                <a:lnTo>
                  <a:pt x="160" y="214"/>
                </a:lnTo>
                <a:cubicBezTo>
                  <a:pt x="154" y="209"/>
                  <a:pt x="158" y="200"/>
                  <a:pt x="165" y="200"/>
                </a:cubicBezTo>
                <a:lnTo>
                  <a:pt x="165" y="200"/>
                </a:lnTo>
                <a:cubicBezTo>
                  <a:pt x="170" y="200"/>
                  <a:pt x="174" y="203"/>
                  <a:pt x="174" y="208"/>
                </a:cubicBezTo>
                <a:close/>
                <a:moveTo>
                  <a:pt x="143" y="177"/>
                </a:moveTo>
                <a:lnTo>
                  <a:pt x="143" y="177"/>
                </a:lnTo>
                <a:cubicBezTo>
                  <a:pt x="143" y="182"/>
                  <a:pt x="137" y="184"/>
                  <a:pt x="133" y="181"/>
                </a:cubicBezTo>
                <a:lnTo>
                  <a:pt x="133" y="181"/>
                </a:lnTo>
                <a:cubicBezTo>
                  <a:pt x="130" y="177"/>
                  <a:pt x="132" y="171"/>
                  <a:pt x="137" y="171"/>
                </a:cubicBezTo>
                <a:lnTo>
                  <a:pt x="137" y="171"/>
                </a:lnTo>
                <a:cubicBezTo>
                  <a:pt x="140" y="171"/>
                  <a:pt x="143" y="174"/>
                  <a:pt x="143" y="1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51142" y="1929768"/>
            <a:ext cx="223753" cy="223753"/>
          </a:xfrm>
          <a:custGeom>
            <a:avLst/>
            <a:gdLst>
              <a:gd name="T0" fmla="*/ 132 w 211"/>
              <a:gd name="T1" fmla="*/ 8 h 211"/>
              <a:gd name="T2" fmla="*/ 129 w 211"/>
              <a:gd name="T3" fmla="*/ 1 h 211"/>
              <a:gd name="T4" fmla="*/ 69 w 211"/>
              <a:gd name="T5" fmla="*/ 30 h 211"/>
              <a:gd name="T6" fmla="*/ 49 w 211"/>
              <a:gd name="T7" fmla="*/ 21 h 211"/>
              <a:gd name="T8" fmla="*/ 23 w 211"/>
              <a:gd name="T9" fmla="*/ 39 h 211"/>
              <a:gd name="T10" fmla="*/ 23 w 211"/>
              <a:gd name="T11" fmla="*/ 85 h 211"/>
              <a:gd name="T12" fmla="*/ 51 w 211"/>
              <a:gd name="T13" fmla="*/ 107 h 211"/>
              <a:gd name="T14" fmla="*/ 54 w 211"/>
              <a:gd name="T15" fmla="*/ 115 h 211"/>
              <a:gd name="T16" fmla="*/ 38 w 211"/>
              <a:gd name="T17" fmla="*/ 154 h 211"/>
              <a:gd name="T18" fmla="*/ 27 w 211"/>
              <a:gd name="T19" fmla="*/ 178 h 211"/>
              <a:gd name="T20" fmla="*/ 150 w 211"/>
              <a:gd name="T21" fmla="*/ 210 h 211"/>
              <a:gd name="T22" fmla="*/ 204 w 211"/>
              <a:gd name="T23" fmla="*/ 129 h 211"/>
              <a:gd name="T24" fmla="*/ 8 w 211"/>
              <a:gd name="T25" fmla="*/ 62 h 211"/>
              <a:gd name="T26" fmla="*/ 30 w 211"/>
              <a:gd name="T27" fmla="*/ 48 h 211"/>
              <a:gd name="T28" fmla="*/ 49 w 211"/>
              <a:gd name="T29" fmla="*/ 30 h 211"/>
              <a:gd name="T30" fmla="*/ 61 w 211"/>
              <a:gd name="T31" fmla="*/ 40 h 211"/>
              <a:gd name="T32" fmla="*/ 71 w 211"/>
              <a:gd name="T33" fmla="*/ 77 h 211"/>
              <a:gd name="T34" fmla="*/ 70 w 211"/>
              <a:gd name="T35" fmla="*/ 77 h 211"/>
              <a:gd name="T36" fmla="*/ 23 w 211"/>
              <a:gd name="T37" fmla="*/ 77 h 211"/>
              <a:gd name="T38" fmla="*/ 59 w 211"/>
              <a:gd name="T39" fmla="*/ 202 h 211"/>
              <a:gd name="T40" fmla="*/ 35 w 211"/>
              <a:gd name="T41" fmla="*/ 178 h 211"/>
              <a:gd name="T42" fmla="*/ 47 w 211"/>
              <a:gd name="T43" fmla="*/ 155 h 211"/>
              <a:gd name="T44" fmla="*/ 62 w 211"/>
              <a:gd name="T45" fmla="*/ 120 h 211"/>
              <a:gd name="T46" fmla="*/ 67 w 211"/>
              <a:gd name="T47" fmla="*/ 118 h 211"/>
              <a:gd name="T48" fmla="*/ 71 w 211"/>
              <a:gd name="T49" fmla="*/ 116 h 211"/>
              <a:gd name="T50" fmla="*/ 75 w 211"/>
              <a:gd name="T51" fmla="*/ 115 h 211"/>
              <a:gd name="T52" fmla="*/ 76 w 211"/>
              <a:gd name="T53" fmla="*/ 115 h 211"/>
              <a:gd name="T54" fmla="*/ 117 w 211"/>
              <a:gd name="T55" fmla="*/ 133 h 211"/>
              <a:gd name="T56" fmla="*/ 148 w 211"/>
              <a:gd name="T57" fmla="*/ 154 h 211"/>
              <a:gd name="T58" fmla="*/ 156 w 211"/>
              <a:gd name="T59" fmla="*/ 155 h 211"/>
              <a:gd name="T60" fmla="*/ 157 w 211"/>
              <a:gd name="T61" fmla="*/ 155 h 211"/>
              <a:gd name="T62" fmla="*/ 161 w 211"/>
              <a:gd name="T63" fmla="*/ 157 h 211"/>
              <a:gd name="T64" fmla="*/ 164 w 211"/>
              <a:gd name="T65" fmla="*/ 159 h 211"/>
              <a:gd name="T66" fmla="*/ 150 w 211"/>
              <a:gd name="T67" fmla="*/ 202 h 211"/>
              <a:gd name="T68" fmla="*/ 157 w 211"/>
              <a:gd name="T69" fmla="*/ 147 h 211"/>
              <a:gd name="T70" fmla="*/ 151 w 211"/>
              <a:gd name="T71" fmla="*/ 133 h 211"/>
              <a:gd name="T72" fmla="*/ 149 w 211"/>
              <a:gd name="T73" fmla="*/ 131 h 211"/>
              <a:gd name="T74" fmla="*/ 149 w 211"/>
              <a:gd name="T75" fmla="*/ 130 h 211"/>
              <a:gd name="T76" fmla="*/ 147 w 211"/>
              <a:gd name="T77" fmla="*/ 129 h 211"/>
              <a:gd name="T78" fmla="*/ 147 w 211"/>
              <a:gd name="T79" fmla="*/ 128 h 211"/>
              <a:gd name="T80" fmla="*/ 135 w 211"/>
              <a:gd name="T81" fmla="*/ 122 h 211"/>
              <a:gd name="T82" fmla="*/ 133 w 211"/>
              <a:gd name="T83" fmla="*/ 122 h 211"/>
              <a:gd name="T84" fmla="*/ 116 w 211"/>
              <a:gd name="T85" fmla="*/ 124 h 211"/>
              <a:gd name="T86" fmla="*/ 76 w 211"/>
              <a:gd name="T87" fmla="*/ 106 h 211"/>
              <a:gd name="T88" fmla="*/ 71 w 211"/>
              <a:gd name="T89" fmla="*/ 107 h 211"/>
              <a:gd name="T90" fmla="*/ 70 w 211"/>
              <a:gd name="T91" fmla="*/ 108 h 211"/>
              <a:gd name="T92" fmla="*/ 65 w 211"/>
              <a:gd name="T93" fmla="*/ 109 h 211"/>
              <a:gd name="T94" fmla="*/ 62 w 211"/>
              <a:gd name="T95" fmla="*/ 110 h 211"/>
              <a:gd name="T96" fmla="*/ 59 w 211"/>
              <a:gd name="T97" fmla="*/ 105 h 211"/>
              <a:gd name="T98" fmla="*/ 70 w 211"/>
              <a:gd name="T99" fmla="*/ 85 h 211"/>
              <a:gd name="T100" fmla="*/ 72 w 211"/>
              <a:gd name="T101" fmla="*/ 85 h 211"/>
              <a:gd name="T102" fmla="*/ 96 w 211"/>
              <a:gd name="T103" fmla="*/ 54 h 211"/>
              <a:gd name="T104" fmla="*/ 95 w 211"/>
              <a:gd name="T105" fmla="*/ 50 h 211"/>
              <a:gd name="T106" fmla="*/ 91 w 211"/>
              <a:gd name="T107" fmla="*/ 43 h 211"/>
              <a:gd name="T108" fmla="*/ 91 w 211"/>
              <a:gd name="T109" fmla="*/ 42 h 211"/>
              <a:gd name="T110" fmla="*/ 113 w 211"/>
              <a:gd name="T111" fmla="*/ 12 h 211"/>
              <a:gd name="T112" fmla="*/ 120 w 211"/>
              <a:gd name="T113" fmla="*/ 10 h 211"/>
              <a:gd name="T114" fmla="*/ 168 w 211"/>
              <a:gd name="T115" fmla="*/ 152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1" h="211">
                <a:moveTo>
                  <a:pt x="200" y="123"/>
                </a:moveTo>
                <a:lnTo>
                  <a:pt x="200" y="123"/>
                </a:lnTo>
                <a:cubicBezTo>
                  <a:pt x="132" y="140"/>
                  <a:pt x="84" y="58"/>
                  <a:pt x="132" y="8"/>
                </a:cubicBezTo>
                <a:lnTo>
                  <a:pt x="139" y="0"/>
                </a:lnTo>
                <a:lnTo>
                  <a:pt x="129" y="1"/>
                </a:lnTo>
                <a:lnTo>
                  <a:pt x="129" y="1"/>
                </a:lnTo>
                <a:cubicBezTo>
                  <a:pt x="123" y="1"/>
                  <a:pt x="117" y="2"/>
                  <a:pt x="111" y="3"/>
                </a:cubicBezTo>
                <a:lnTo>
                  <a:pt x="111" y="3"/>
                </a:lnTo>
                <a:cubicBezTo>
                  <a:pt x="94" y="8"/>
                  <a:pt x="80" y="17"/>
                  <a:pt x="69" y="30"/>
                </a:cubicBezTo>
                <a:lnTo>
                  <a:pt x="69" y="30"/>
                </a:lnTo>
                <a:cubicBezTo>
                  <a:pt x="64" y="24"/>
                  <a:pt x="56" y="21"/>
                  <a:pt x="49" y="21"/>
                </a:cubicBezTo>
                <a:lnTo>
                  <a:pt x="49" y="21"/>
                </a:lnTo>
                <a:cubicBezTo>
                  <a:pt x="37" y="21"/>
                  <a:pt x="27" y="28"/>
                  <a:pt x="23" y="39"/>
                </a:cubicBezTo>
                <a:lnTo>
                  <a:pt x="23" y="39"/>
                </a:lnTo>
                <a:lnTo>
                  <a:pt x="23" y="39"/>
                </a:lnTo>
                <a:cubicBezTo>
                  <a:pt x="10" y="39"/>
                  <a:pt x="0" y="50"/>
                  <a:pt x="0" y="62"/>
                </a:cubicBezTo>
                <a:lnTo>
                  <a:pt x="0" y="62"/>
                </a:lnTo>
                <a:cubicBezTo>
                  <a:pt x="0" y="75"/>
                  <a:pt x="10" y="85"/>
                  <a:pt x="23" y="85"/>
                </a:cubicBezTo>
                <a:lnTo>
                  <a:pt x="49" y="85"/>
                </a:lnTo>
                <a:lnTo>
                  <a:pt x="49" y="85"/>
                </a:lnTo>
                <a:cubicBezTo>
                  <a:pt x="49" y="93"/>
                  <a:pt x="50" y="100"/>
                  <a:pt x="51" y="107"/>
                </a:cubicBezTo>
                <a:lnTo>
                  <a:pt x="51" y="107"/>
                </a:lnTo>
                <a:cubicBezTo>
                  <a:pt x="52" y="110"/>
                  <a:pt x="53" y="113"/>
                  <a:pt x="54" y="115"/>
                </a:cubicBezTo>
                <a:lnTo>
                  <a:pt x="54" y="115"/>
                </a:lnTo>
                <a:cubicBezTo>
                  <a:pt x="44" y="123"/>
                  <a:pt x="38" y="136"/>
                  <a:pt x="38" y="149"/>
                </a:cubicBezTo>
                <a:lnTo>
                  <a:pt x="38" y="149"/>
                </a:lnTo>
                <a:cubicBezTo>
                  <a:pt x="38" y="151"/>
                  <a:pt x="38" y="152"/>
                  <a:pt x="38" y="154"/>
                </a:cubicBezTo>
                <a:lnTo>
                  <a:pt x="38" y="154"/>
                </a:lnTo>
                <a:cubicBezTo>
                  <a:pt x="31" y="160"/>
                  <a:pt x="27" y="169"/>
                  <a:pt x="27" y="178"/>
                </a:cubicBezTo>
                <a:lnTo>
                  <a:pt x="27" y="178"/>
                </a:lnTo>
                <a:cubicBezTo>
                  <a:pt x="27" y="196"/>
                  <a:pt x="42" y="210"/>
                  <a:pt x="59" y="210"/>
                </a:cubicBezTo>
                <a:lnTo>
                  <a:pt x="150" y="210"/>
                </a:lnTo>
                <a:lnTo>
                  <a:pt x="150" y="210"/>
                </a:lnTo>
                <a:cubicBezTo>
                  <a:pt x="177" y="210"/>
                  <a:pt x="192" y="179"/>
                  <a:pt x="175" y="157"/>
                </a:cubicBezTo>
                <a:lnTo>
                  <a:pt x="175" y="157"/>
                </a:lnTo>
                <a:cubicBezTo>
                  <a:pt x="187" y="150"/>
                  <a:pt x="197" y="141"/>
                  <a:pt x="204" y="129"/>
                </a:cubicBezTo>
                <a:lnTo>
                  <a:pt x="210" y="120"/>
                </a:lnTo>
                <a:lnTo>
                  <a:pt x="200" y="123"/>
                </a:lnTo>
                <a:close/>
                <a:moveTo>
                  <a:pt x="8" y="62"/>
                </a:moveTo>
                <a:lnTo>
                  <a:pt x="8" y="62"/>
                </a:lnTo>
                <a:cubicBezTo>
                  <a:pt x="8" y="54"/>
                  <a:pt x="15" y="48"/>
                  <a:pt x="23" y="48"/>
                </a:cubicBezTo>
                <a:lnTo>
                  <a:pt x="30" y="48"/>
                </a:lnTo>
                <a:lnTo>
                  <a:pt x="31" y="44"/>
                </a:lnTo>
                <a:lnTo>
                  <a:pt x="31" y="44"/>
                </a:lnTo>
                <a:cubicBezTo>
                  <a:pt x="32" y="36"/>
                  <a:pt x="40" y="30"/>
                  <a:pt x="49" y="30"/>
                </a:cubicBezTo>
                <a:lnTo>
                  <a:pt x="49" y="30"/>
                </a:lnTo>
                <a:cubicBezTo>
                  <a:pt x="55" y="29"/>
                  <a:pt x="60" y="32"/>
                  <a:pt x="64" y="37"/>
                </a:cubicBezTo>
                <a:lnTo>
                  <a:pt x="61" y="40"/>
                </a:lnTo>
                <a:lnTo>
                  <a:pt x="70" y="40"/>
                </a:lnTo>
                <a:lnTo>
                  <a:pt x="70" y="40"/>
                </a:lnTo>
                <a:cubicBezTo>
                  <a:pt x="93" y="40"/>
                  <a:pt x="94" y="74"/>
                  <a:pt x="71" y="77"/>
                </a:cubicBezTo>
                <a:lnTo>
                  <a:pt x="71" y="77"/>
                </a:lnTo>
                <a:lnTo>
                  <a:pt x="70" y="77"/>
                </a:lnTo>
                <a:lnTo>
                  <a:pt x="70" y="77"/>
                </a:lnTo>
                <a:lnTo>
                  <a:pt x="70" y="77"/>
                </a:lnTo>
                <a:lnTo>
                  <a:pt x="23" y="77"/>
                </a:lnTo>
                <a:lnTo>
                  <a:pt x="23" y="77"/>
                </a:lnTo>
                <a:cubicBezTo>
                  <a:pt x="15" y="77"/>
                  <a:pt x="8" y="71"/>
                  <a:pt x="8" y="62"/>
                </a:cubicBezTo>
                <a:close/>
                <a:moveTo>
                  <a:pt x="150" y="202"/>
                </a:moveTo>
                <a:lnTo>
                  <a:pt x="59" y="202"/>
                </a:lnTo>
                <a:lnTo>
                  <a:pt x="59" y="202"/>
                </a:lnTo>
                <a:cubicBezTo>
                  <a:pt x="46" y="202"/>
                  <a:pt x="36" y="191"/>
                  <a:pt x="35" y="178"/>
                </a:cubicBezTo>
                <a:lnTo>
                  <a:pt x="35" y="178"/>
                </a:lnTo>
                <a:cubicBezTo>
                  <a:pt x="35" y="170"/>
                  <a:pt x="39" y="163"/>
                  <a:pt x="45" y="159"/>
                </a:cubicBezTo>
                <a:lnTo>
                  <a:pt x="47" y="157"/>
                </a:lnTo>
                <a:lnTo>
                  <a:pt x="47" y="155"/>
                </a:lnTo>
                <a:lnTo>
                  <a:pt x="47" y="155"/>
                </a:lnTo>
                <a:cubicBezTo>
                  <a:pt x="44" y="141"/>
                  <a:pt x="50" y="127"/>
                  <a:pt x="62" y="120"/>
                </a:cubicBezTo>
                <a:lnTo>
                  <a:pt x="62" y="120"/>
                </a:lnTo>
                <a:cubicBezTo>
                  <a:pt x="63" y="119"/>
                  <a:pt x="64" y="119"/>
                  <a:pt x="66" y="118"/>
                </a:cubicBezTo>
                <a:lnTo>
                  <a:pt x="66" y="118"/>
                </a:lnTo>
                <a:cubicBezTo>
                  <a:pt x="66" y="118"/>
                  <a:pt x="66" y="118"/>
                  <a:pt x="67" y="118"/>
                </a:cubicBezTo>
                <a:lnTo>
                  <a:pt x="67" y="118"/>
                </a:lnTo>
                <a:cubicBezTo>
                  <a:pt x="68" y="117"/>
                  <a:pt x="69" y="116"/>
                  <a:pt x="71" y="116"/>
                </a:cubicBezTo>
                <a:lnTo>
                  <a:pt x="71" y="116"/>
                </a:lnTo>
                <a:lnTo>
                  <a:pt x="71" y="116"/>
                </a:lnTo>
                <a:lnTo>
                  <a:pt x="71" y="116"/>
                </a:lnTo>
                <a:cubicBezTo>
                  <a:pt x="73" y="116"/>
                  <a:pt x="74" y="115"/>
                  <a:pt x="75" y="115"/>
                </a:cubicBezTo>
                <a:lnTo>
                  <a:pt x="75" y="115"/>
                </a:lnTo>
                <a:lnTo>
                  <a:pt x="76" y="115"/>
                </a:lnTo>
                <a:lnTo>
                  <a:pt x="76" y="115"/>
                </a:lnTo>
                <a:cubicBezTo>
                  <a:pt x="90" y="113"/>
                  <a:pt x="104" y="120"/>
                  <a:pt x="111" y="132"/>
                </a:cubicBezTo>
                <a:lnTo>
                  <a:pt x="113" y="136"/>
                </a:lnTo>
                <a:lnTo>
                  <a:pt x="117" y="133"/>
                </a:lnTo>
                <a:lnTo>
                  <a:pt x="117" y="133"/>
                </a:lnTo>
                <a:cubicBezTo>
                  <a:pt x="130" y="124"/>
                  <a:pt x="148" y="134"/>
                  <a:pt x="148" y="150"/>
                </a:cubicBezTo>
                <a:lnTo>
                  <a:pt x="148" y="154"/>
                </a:lnTo>
                <a:lnTo>
                  <a:pt x="152" y="154"/>
                </a:lnTo>
                <a:lnTo>
                  <a:pt x="152" y="154"/>
                </a:lnTo>
                <a:cubicBezTo>
                  <a:pt x="154" y="154"/>
                  <a:pt x="155" y="155"/>
                  <a:pt x="156" y="155"/>
                </a:cubicBezTo>
                <a:lnTo>
                  <a:pt x="156" y="155"/>
                </a:lnTo>
                <a:cubicBezTo>
                  <a:pt x="157" y="155"/>
                  <a:pt x="157" y="155"/>
                  <a:pt x="157" y="155"/>
                </a:cubicBezTo>
                <a:lnTo>
                  <a:pt x="157" y="155"/>
                </a:lnTo>
                <a:cubicBezTo>
                  <a:pt x="158" y="156"/>
                  <a:pt x="159" y="156"/>
                  <a:pt x="160" y="156"/>
                </a:cubicBezTo>
                <a:lnTo>
                  <a:pt x="160" y="156"/>
                </a:lnTo>
                <a:cubicBezTo>
                  <a:pt x="160" y="157"/>
                  <a:pt x="161" y="157"/>
                  <a:pt x="161" y="157"/>
                </a:cubicBezTo>
                <a:lnTo>
                  <a:pt x="161" y="157"/>
                </a:lnTo>
                <a:cubicBezTo>
                  <a:pt x="162" y="158"/>
                  <a:pt x="163" y="158"/>
                  <a:pt x="164" y="159"/>
                </a:cubicBezTo>
                <a:lnTo>
                  <a:pt x="164" y="159"/>
                </a:lnTo>
                <a:cubicBezTo>
                  <a:pt x="164" y="159"/>
                  <a:pt x="164" y="159"/>
                  <a:pt x="165" y="159"/>
                </a:cubicBezTo>
                <a:lnTo>
                  <a:pt x="165" y="159"/>
                </a:lnTo>
                <a:cubicBezTo>
                  <a:pt x="183" y="173"/>
                  <a:pt x="173" y="202"/>
                  <a:pt x="150" y="202"/>
                </a:cubicBezTo>
                <a:close/>
                <a:moveTo>
                  <a:pt x="168" y="152"/>
                </a:moveTo>
                <a:lnTo>
                  <a:pt x="168" y="152"/>
                </a:lnTo>
                <a:cubicBezTo>
                  <a:pt x="165" y="149"/>
                  <a:pt x="161" y="147"/>
                  <a:pt x="157" y="147"/>
                </a:cubicBezTo>
                <a:lnTo>
                  <a:pt x="157" y="147"/>
                </a:lnTo>
                <a:cubicBezTo>
                  <a:pt x="156" y="141"/>
                  <a:pt x="154" y="137"/>
                  <a:pt x="151" y="133"/>
                </a:cubicBezTo>
                <a:lnTo>
                  <a:pt x="151" y="133"/>
                </a:lnTo>
                <a:cubicBezTo>
                  <a:pt x="151" y="132"/>
                  <a:pt x="151" y="132"/>
                  <a:pt x="151" y="132"/>
                </a:cubicBezTo>
                <a:lnTo>
                  <a:pt x="151" y="132"/>
                </a:lnTo>
                <a:cubicBezTo>
                  <a:pt x="150" y="132"/>
                  <a:pt x="150" y="131"/>
                  <a:pt x="149" y="131"/>
                </a:cubicBezTo>
                <a:lnTo>
                  <a:pt x="149" y="131"/>
                </a:lnTo>
                <a:cubicBezTo>
                  <a:pt x="149" y="131"/>
                  <a:pt x="149" y="131"/>
                  <a:pt x="149" y="130"/>
                </a:cubicBezTo>
                <a:lnTo>
                  <a:pt x="149" y="130"/>
                </a:lnTo>
                <a:lnTo>
                  <a:pt x="148" y="130"/>
                </a:lnTo>
                <a:lnTo>
                  <a:pt x="148" y="130"/>
                </a:lnTo>
                <a:cubicBezTo>
                  <a:pt x="147" y="129"/>
                  <a:pt x="147" y="129"/>
                  <a:pt x="147" y="129"/>
                </a:cubicBezTo>
                <a:lnTo>
                  <a:pt x="147" y="129"/>
                </a:lnTo>
                <a:cubicBezTo>
                  <a:pt x="147" y="129"/>
                  <a:pt x="147" y="129"/>
                  <a:pt x="147" y="128"/>
                </a:cubicBezTo>
                <a:lnTo>
                  <a:pt x="147" y="128"/>
                </a:lnTo>
                <a:cubicBezTo>
                  <a:pt x="144" y="126"/>
                  <a:pt x="140" y="124"/>
                  <a:pt x="136" y="122"/>
                </a:cubicBezTo>
                <a:lnTo>
                  <a:pt x="136" y="122"/>
                </a:lnTo>
                <a:cubicBezTo>
                  <a:pt x="135" y="122"/>
                  <a:pt x="135" y="122"/>
                  <a:pt x="135" y="122"/>
                </a:cubicBezTo>
                <a:lnTo>
                  <a:pt x="135" y="122"/>
                </a:lnTo>
                <a:cubicBezTo>
                  <a:pt x="134" y="122"/>
                  <a:pt x="134" y="122"/>
                  <a:pt x="133" y="122"/>
                </a:cubicBezTo>
                <a:lnTo>
                  <a:pt x="133" y="122"/>
                </a:lnTo>
                <a:lnTo>
                  <a:pt x="132" y="122"/>
                </a:lnTo>
                <a:lnTo>
                  <a:pt x="132" y="122"/>
                </a:lnTo>
                <a:cubicBezTo>
                  <a:pt x="127" y="121"/>
                  <a:pt x="121" y="122"/>
                  <a:pt x="116" y="124"/>
                </a:cubicBezTo>
                <a:lnTo>
                  <a:pt x="116" y="124"/>
                </a:lnTo>
                <a:cubicBezTo>
                  <a:pt x="107" y="111"/>
                  <a:pt x="91" y="105"/>
                  <a:pt x="76" y="106"/>
                </a:cubicBezTo>
                <a:lnTo>
                  <a:pt x="76" y="106"/>
                </a:lnTo>
                <a:cubicBezTo>
                  <a:pt x="76" y="107"/>
                  <a:pt x="75" y="107"/>
                  <a:pt x="75" y="107"/>
                </a:cubicBezTo>
                <a:lnTo>
                  <a:pt x="75" y="107"/>
                </a:lnTo>
                <a:cubicBezTo>
                  <a:pt x="74" y="107"/>
                  <a:pt x="72" y="107"/>
                  <a:pt x="71" y="107"/>
                </a:cubicBezTo>
                <a:lnTo>
                  <a:pt x="71" y="107"/>
                </a:lnTo>
                <a:lnTo>
                  <a:pt x="70" y="108"/>
                </a:lnTo>
                <a:lnTo>
                  <a:pt x="70" y="108"/>
                </a:lnTo>
                <a:cubicBezTo>
                  <a:pt x="69" y="108"/>
                  <a:pt x="68" y="108"/>
                  <a:pt x="67" y="109"/>
                </a:cubicBezTo>
                <a:lnTo>
                  <a:pt x="67" y="109"/>
                </a:lnTo>
                <a:cubicBezTo>
                  <a:pt x="66" y="109"/>
                  <a:pt x="66" y="109"/>
                  <a:pt x="65" y="109"/>
                </a:cubicBezTo>
                <a:lnTo>
                  <a:pt x="65" y="109"/>
                </a:lnTo>
                <a:cubicBezTo>
                  <a:pt x="64" y="110"/>
                  <a:pt x="63" y="110"/>
                  <a:pt x="62" y="110"/>
                </a:cubicBezTo>
                <a:lnTo>
                  <a:pt x="62" y="110"/>
                </a:lnTo>
                <a:lnTo>
                  <a:pt x="62" y="111"/>
                </a:lnTo>
                <a:lnTo>
                  <a:pt x="62" y="111"/>
                </a:lnTo>
                <a:cubicBezTo>
                  <a:pt x="61" y="109"/>
                  <a:pt x="60" y="107"/>
                  <a:pt x="59" y="105"/>
                </a:cubicBezTo>
                <a:lnTo>
                  <a:pt x="59" y="105"/>
                </a:lnTo>
                <a:cubicBezTo>
                  <a:pt x="58" y="98"/>
                  <a:pt x="57" y="92"/>
                  <a:pt x="57" y="85"/>
                </a:cubicBezTo>
                <a:lnTo>
                  <a:pt x="70" y="85"/>
                </a:lnTo>
                <a:lnTo>
                  <a:pt x="70" y="85"/>
                </a:lnTo>
                <a:cubicBezTo>
                  <a:pt x="71" y="85"/>
                  <a:pt x="71" y="85"/>
                  <a:pt x="72" y="85"/>
                </a:cubicBezTo>
                <a:lnTo>
                  <a:pt x="72" y="85"/>
                </a:lnTo>
                <a:cubicBezTo>
                  <a:pt x="87" y="84"/>
                  <a:pt x="98" y="70"/>
                  <a:pt x="96" y="54"/>
                </a:cubicBezTo>
                <a:lnTo>
                  <a:pt x="96" y="54"/>
                </a:lnTo>
                <a:lnTo>
                  <a:pt x="96" y="54"/>
                </a:lnTo>
                <a:lnTo>
                  <a:pt x="96" y="54"/>
                </a:lnTo>
                <a:cubicBezTo>
                  <a:pt x="96" y="53"/>
                  <a:pt x="95" y="51"/>
                  <a:pt x="95" y="50"/>
                </a:cubicBezTo>
                <a:lnTo>
                  <a:pt x="95" y="50"/>
                </a:lnTo>
                <a:lnTo>
                  <a:pt x="95" y="50"/>
                </a:lnTo>
                <a:lnTo>
                  <a:pt x="95" y="50"/>
                </a:lnTo>
                <a:cubicBezTo>
                  <a:pt x="94" y="47"/>
                  <a:pt x="92" y="45"/>
                  <a:pt x="91" y="43"/>
                </a:cubicBezTo>
                <a:lnTo>
                  <a:pt x="91" y="43"/>
                </a:lnTo>
                <a:lnTo>
                  <a:pt x="91" y="42"/>
                </a:lnTo>
                <a:lnTo>
                  <a:pt x="91" y="42"/>
                </a:lnTo>
                <a:cubicBezTo>
                  <a:pt x="87" y="38"/>
                  <a:pt x="83" y="35"/>
                  <a:pt x="77" y="33"/>
                </a:cubicBezTo>
                <a:lnTo>
                  <a:pt x="77" y="33"/>
                </a:lnTo>
                <a:cubicBezTo>
                  <a:pt x="87" y="23"/>
                  <a:pt x="99" y="15"/>
                  <a:pt x="113" y="12"/>
                </a:cubicBezTo>
                <a:lnTo>
                  <a:pt x="113" y="12"/>
                </a:lnTo>
                <a:cubicBezTo>
                  <a:pt x="115" y="11"/>
                  <a:pt x="117" y="10"/>
                  <a:pt x="120" y="10"/>
                </a:cubicBezTo>
                <a:lnTo>
                  <a:pt x="120" y="10"/>
                </a:lnTo>
                <a:cubicBezTo>
                  <a:pt x="80" y="65"/>
                  <a:pt x="124" y="140"/>
                  <a:pt x="191" y="133"/>
                </a:cubicBezTo>
                <a:lnTo>
                  <a:pt x="191" y="133"/>
                </a:lnTo>
                <a:cubicBezTo>
                  <a:pt x="185" y="140"/>
                  <a:pt x="177" y="147"/>
                  <a:pt x="168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66344" y="1444971"/>
            <a:ext cx="219093" cy="242399"/>
          </a:xfrm>
          <a:custGeom>
            <a:avLst/>
            <a:gdLst>
              <a:gd name="T0" fmla="*/ 165 w 209"/>
              <a:gd name="T1" fmla="*/ 227 h 229"/>
              <a:gd name="T2" fmla="*/ 134 w 209"/>
              <a:gd name="T3" fmla="*/ 181 h 229"/>
              <a:gd name="T4" fmla="*/ 142 w 209"/>
              <a:gd name="T5" fmla="*/ 184 h 229"/>
              <a:gd name="T6" fmla="*/ 179 w 209"/>
              <a:gd name="T7" fmla="*/ 215 h 229"/>
              <a:gd name="T8" fmla="*/ 165 w 209"/>
              <a:gd name="T9" fmla="*/ 169 h 229"/>
              <a:gd name="T10" fmla="*/ 37 w 209"/>
              <a:gd name="T11" fmla="*/ 169 h 229"/>
              <a:gd name="T12" fmla="*/ 37 w 209"/>
              <a:gd name="T13" fmla="*/ 161 h 229"/>
              <a:gd name="T14" fmla="*/ 164 w 209"/>
              <a:gd name="T15" fmla="*/ 161 h 229"/>
              <a:gd name="T16" fmla="*/ 165 w 209"/>
              <a:gd name="T17" fmla="*/ 161 h 229"/>
              <a:gd name="T18" fmla="*/ 198 w 209"/>
              <a:gd name="T19" fmla="*/ 194 h 229"/>
              <a:gd name="T20" fmla="*/ 165 w 209"/>
              <a:gd name="T21" fmla="*/ 227 h 229"/>
              <a:gd name="T22" fmla="*/ 107 w 209"/>
              <a:gd name="T23" fmla="*/ 196 h 229"/>
              <a:gd name="T24" fmla="*/ 88 w 209"/>
              <a:gd name="T25" fmla="*/ 178 h 229"/>
              <a:gd name="T26" fmla="*/ 37 w 209"/>
              <a:gd name="T27" fmla="*/ 178 h 229"/>
              <a:gd name="T28" fmla="*/ 37 w 209"/>
              <a:gd name="T29" fmla="*/ 178 h 229"/>
              <a:gd name="T30" fmla="*/ 87 w 209"/>
              <a:gd name="T31" fmla="*/ 186 h 229"/>
              <a:gd name="T32" fmla="*/ 88 w 209"/>
              <a:gd name="T33" fmla="*/ 186 h 229"/>
              <a:gd name="T34" fmla="*/ 95 w 209"/>
              <a:gd name="T35" fmla="*/ 204 h 229"/>
              <a:gd name="T36" fmla="*/ 78 w 209"/>
              <a:gd name="T37" fmla="*/ 196 h 229"/>
              <a:gd name="T38" fmla="*/ 69 w 209"/>
              <a:gd name="T39" fmla="*/ 196 h 229"/>
              <a:gd name="T40" fmla="*/ 91 w 209"/>
              <a:gd name="T41" fmla="*/ 193 h 229"/>
              <a:gd name="T42" fmla="*/ 192 w 209"/>
              <a:gd name="T43" fmla="*/ 108 h 229"/>
              <a:gd name="T44" fmla="*/ 178 w 209"/>
              <a:gd name="T45" fmla="*/ 78 h 229"/>
              <a:gd name="T46" fmla="*/ 179 w 209"/>
              <a:gd name="T47" fmla="*/ 72 h 229"/>
              <a:gd name="T48" fmla="*/ 83 w 209"/>
              <a:gd name="T49" fmla="*/ 42 h 229"/>
              <a:gd name="T50" fmla="*/ 33 w 209"/>
              <a:gd name="T51" fmla="*/ 69 h 229"/>
              <a:gd name="T52" fmla="*/ 1 w 209"/>
              <a:gd name="T53" fmla="*/ 111 h 229"/>
              <a:gd name="T54" fmla="*/ 153 w 209"/>
              <a:gd name="T55" fmla="*/ 147 h 229"/>
              <a:gd name="T56" fmla="*/ 208 w 209"/>
              <a:gd name="T57" fmla="*/ 111 h 229"/>
              <a:gd name="T58" fmla="*/ 98 w 209"/>
              <a:gd name="T59" fmla="*/ 54 h 229"/>
              <a:gd name="T60" fmla="*/ 104 w 209"/>
              <a:gd name="T61" fmla="*/ 53 h 229"/>
              <a:gd name="T62" fmla="*/ 185 w 209"/>
              <a:gd name="T63" fmla="*/ 82 h 229"/>
              <a:gd name="T64" fmla="*/ 187 w 209"/>
              <a:gd name="T65" fmla="*/ 86 h 229"/>
              <a:gd name="T66" fmla="*/ 199 w 209"/>
              <a:gd name="T67" fmla="*/ 111 h 229"/>
              <a:gd name="T68" fmla="*/ 169 w 209"/>
              <a:gd name="T69" fmla="*/ 141 h 229"/>
              <a:gd name="T70" fmla="*/ 56 w 209"/>
              <a:gd name="T71" fmla="*/ 141 h 229"/>
              <a:gd name="T72" fmla="*/ 25 w 209"/>
              <a:gd name="T73" fmla="*/ 112 h 229"/>
              <a:gd name="T74" fmla="*/ 57 w 209"/>
              <a:gd name="T75" fmla="*/ 80 h 229"/>
              <a:gd name="T76" fmla="*/ 57 w 209"/>
              <a:gd name="T77" fmla="*/ 76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09" h="229">
                <a:moveTo>
                  <a:pt x="165" y="227"/>
                </a:moveTo>
                <a:lnTo>
                  <a:pt x="165" y="227"/>
                </a:lnTo>
                <a:cubicBezTo>
                  <a:pt x="141" y="227"/>
                  <a:pt x="125" y="203"/>
                  <a:pt x="134" y="181"/>
                </a:cubicBezTo>
                <a:lnTo>
                  <a:pt x="134" y="181"/>
                </a:lnTo>
                <a:cubicBezTo>
                  <a:pt x="137" y="176"/>
                  <a:pt x="144" y="179"/>
                  <a:pt x="142" y="184"/>
                </a:cubicBezTo>
                <a:lnTo>
                  <a:pt x="142" y="184"/>
                </a:lnTo>
                <a:cubicBezTo>
                  <a:pt x="133" y="207"/>
                  <a:pt x="158" y="228"/>
                  <a:pt x="179" y="215"/>
                </a:cubicBezTo>
                <a:lnTo>
                  <a:pt x="179" y="215"/>
                </a:lnTo>
                <a:cubicBezTo>
                  <a:pt x="200" y="201"/>
                  <a:pt x="190" y="169"/>
                  <a:pt x="165" y="169"/>
                </a:cubicBezTo>
                <a:lnTo>
                  <a:pt x="165" y="169"/>
                </a:lnTo>
                <a:lnTo>
                  <a:pt x="164" y="169"/>
                </a:lnTo>
                <a:lnTo>
                  <a:pt x="37" y="169"/>
                </a:lnTo>
                <a:lnTo>
                  <a:pt x="37" y="169"/>
                </a:lnTo>
                <a:cubicBezTo>
                  <a:pt x="32" y="169"/>
                  <a:pt x="32" y="161"/>
                  <a:pt x="37" y="161"/>
                </a:cubicBezTo>
                <a:lnTo>
                  <a:pt x="37" y="161"/>
                </a:lnTo>
                <a:lnTo>
                  <a:pt x="164" y="161"/>
                </a:lnTo>
                <a:lnTo>
                  <a:pt x="164" y="161"/>
                </a:lnTo>
                <a:lnTo>
                  <a:pt x="165" y="161"/>
                </a:lnTo>
                <a:lnTo>
                  <a:pt x="165" y="161"/>
                </a:lnTo>
                <a:cubicBezTo>
                  <a:pt x="183" y="161"/>
                  <a:pt x="198" y="176"/>
                  <a:pt x="198" y="194"/>
                </a:cubicBezTo>
                <a:lnTo>
                  <a:pt x="198" y="194"/>
                </a:lnTo>
                <a:cubicBezTo>
                  <a:pt x="198" y="212"/>
                  <a:pt x="183" y="227"/>
                  <a:pt x="165" y="227"/>
                </a:cubicBezTo>
                <a:close/>
                <a:moveTo>
                  <a:pt x="91" y="193"/>
                </a:moveTo>
                <a:lnTo>
                  <a:pt x="107" y="196"/>
                </a:lnTo>
                <a:lnTo>
                  <a:pt x="107" y="196"/>
                </a:lnTo>
                <a:cubicBezTo>
                  <a:pt x="107" y="186"/>
                  <a:pt x="98" y="178"/>
                  <a:pt x="88" y="178"/>
                </a:cubicBezTo>
                <a:lnTo>
                  <a:pt x="87" y="178"/>
                </a:lnTo>
                <a:lnTo>
                  <a:pt x="37" y="178"/>
                </a:lnTo>
                <a:lnTo>
                  <a:pt x="37" y="178"/>
                </a:lnTo>
                <a:lnTo>
                  <a:pt x="37" y="178"/>
                </a:lnTo>
                <a:cubicBezTo>
                  <a:pt x="32" y="178"/>
                  <a:pt x="32" y="186"/>
                  <a:pt x="37" y="186"/>
                </a:cubicBezTo>
                <a:lnTo>
                  <a:pt x="87" y="186"/>
                </a:lnTo>
                <a:lnTo>
                  <a:pt x="88" y="186"/>
                </a:lnTo>
                <a:lnTo>
                  <a:pt x="88" y="186"/>
                </a:lnTo>
                <a:cubicBezTo>
                  <a:pt x="97" y="186"/>
                  <a:pt x="102" y="197"/>
                  <a:pt x="95" y="204"/>
                </a:cubicBezTo>
                <a:lnTo>
                  <a:pt x="95" y="204"/>
                </a:lnTo>
                <a:cubicBezTo>
                  <a:pt x="89" y="210"/>
                  <a:pt x="78" y="206"/>
                  <a:pt x="78" y="196"/>
                </a:cubicBezTo>
                <a:lnTo>
                  <a:pt x="78" y="196"/>
                </a:lnTo>
                <a:cubicBezTo>
                  <a:pt x="78" y="191"/>
                  <a:pt x="69" y="191"/>
                  <a:pt x="69" y="196"/>
                </a:cubicBezTo>
                <a:lnTo>
                  <a:pt x="69" y="196"/>
                </a:lnTo>
                <a:cubicBezTo>
                  <a:pt x="69" y="221"/>
                  <a:pt x="107" y="221"/>
                  <a:pt x="107" y="196"/>
                </a:cubicBezTo>
                <a:lnTo>
                  <a:pt x="91" y="193"/>
                </a:lnTo>
                <a:close/>
                <a:moveTo>
                  <a:pt x="192" y="108"/>
                </a:moveTo>
                <a:lnTo>
                  <a:pt x="192" y="108"/>
                </a:lnTo>
                <a:cubicBezTo>
                  <a:pt x="192" y="96"/>
                  <a:pt x="187" y="85"/>
                  <a:pt x="178" y="78"/>
                </a:cubicBezTo>
                <a:lnTo>
                  <a:pt x="178" y="78"/>
                </a:lnTo>
                <a:cubicBezTo>
                  <a:pt x="178" y="76"/>
                  <a:pt x="179" y="74"/>
                  <a:pt x="179" y="72"/>
                </a:cubicBezTo>
                <a:lnTo>
                  <a:pt x="179" y="72"/>
                </a:lnTo>
                <a:cubicBezTo>
                  <a:pt x="179" y="21"/>
                  <a:pt x="113" y="0"/>
                  <a:pt x="83" y="42"/>
                </a:cubicBezTo>
                <a:lnTo>
                  <a:pt x="83" y="42"/>
                </a:lnTo>
                <a:cubicBezTo>
                  <a:pt x="62" y="31"/>
                  <a:pt x="36" y="45"/>
                  <a:pt x="33" y="69"/>
                </a:cubicBezTo>
                <a:lnTo>
                  <a:pt x="33" y="69"/>
                </a:lnTo>
                <a:cubicBezTo>
                  <a:pt x="13" y="73"/>
                  <a:pt x="0" y="91"/>
                  <a:pt x="1" y="111"/>
                </a:cubicBezTo>
                <a:lnTo>
                  <a:pt x="1" y="111"/>
                </a:lnTo>
                <a:cubicBezTo>
                  <a:pt x="3" y="132"/>
                  <a:pt x="20" y="147"/>
                  <a:pt x="40" y="147"/>
                </a:cubicBezTo>
                <a:lnTo>
                  <a:pt x="153" y="147"/>
                </a:lnTo>
                <a:lnTo>
                  <a:pt x="153" y="147"/>
                </a:lnTo>
                <a:cubicBezTo>
                  <a:pt x="179" y="158"/>
                  <a:pt x="208" y="139"/>
                  <a:pt x="208" y="111"/>
                </a:cubicBezTo>
                <a:lnTo>
                  <a:pt x="192" y="108"/>
                </a:lnTo>
                <a:close/>
                <a:moveTo>
                  <a:pt x="98" y="54"/>
                </a:moveTo>
                <a:lnTo>
                  <a:pt x="102" y="57"/>
                </a:lnTo>
                <a:lnTo>
                  <a:pt x="104" y="53"/>
                </a:lnTo>
                <a:lnTo>
                  <a:pt x="104" y="53"/>
                </a:lnTo>
                <a:cubicBezTo>
                  <a:pt x="128" y="10"/>
                  <a:pt x="194" y="33"/>
                  <a:pt x="185" y="82"/>
                </a:cubicBezTo>
                <a:lnTo>
                  <a:pt x="185" y="85"/>
                </a:lnTo>
                <a:lnTo>
                  <a:pt x="187" y="86"/>
                </a:lnTo>
                <a:lnTo>
                  <a:pt x="187" y="86"/>
                </a:lnTo>
                <a:cubicBezTo>
                  <a:pt x="195" y="92"/>
                  <a:pt x="199" y="101"/>
                  <a:pt x="199" y="111"/>
                </a:cubicBezTo>
                <a:lnTo>
                  <a:pt x="199" y="111"/>
                </a:lnTo>
                <a:cubicBezTo>
                  <a:pt x="199" y="128"/>
                  <a:pt x="186" y="141"/>
                  <a:pt x="169" y="141"/>
                </a:cubicBezTo>
                <a:lnTo>
                  <a:pt x="56" y="141"/>
                </a:lnTo>
                <a:lnTo>
                  <a:pt x="56" y="141"/>
                </a:lnTo>
                <a:cubicBezTo>
                  <a:pt x="40" y="141"/>
                  <a:pt x="26" y="129"/>
                  <a:pt x="25" y="112"/>
                </a:cubicBezTo>
                <a:lnTo>
                  <a:pt x="25" y="112"/>
                </a:lnTo>
                <a:cubicBezTo>
                  <a:pt x="25" y="96"/>
                  <a:pt x="37" y="82"/>
                  <a:pt x="53" y="80"/>
                </a:cubicBezTo>
                <a:lnTo>
                  <a:pt x="57" y="80"/>
                </a:lnTo>
                <a:lnTo>
                  <a:pt x="57" y="76"/>
                </a:lnTo>
                <a:lnTo>
                  <a:pt x="57" y="76"/>
                </a:lnTo>
                <a:cubicBezTo>
                  <a:pt x="57" y="55"/>
                  <a:pt x="80" y="43"/>
                  <a:pt x="98" y="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100877" y="1500909"/>
            <a:ext cx="200444" cy="153832"/>
          </a:xfrm>
          <a:custGeom>
            <a:avLst/>
            <a:gdLst>
              <a:gd name="T0" fmla="*/ 46 w 190"/>
              <a:gd name="T1" fmla="*/ 8 h 145"/>
              <a:gd name="T2" fmla="*/ 46 w 190"/>
              <a:gd name="T3" fmla="*/ 0 h 145"/>
              <a:gd name="T4" fmla="*/ 139 w 190"/>
              <a:gd name="T5" fmla="*/ 0 h 145"/>
              <a:gd name="T6" fmla="*/ 167 w 190"/>
              <a:gd name="T7" fmla="*/ 23 h 145"/>
              <a:gd name="T8" fmla="*/ 163 w 190"/>
              <a:gd name="T9" fmla="*/ 19 h 145"/>
              <a:gd name="T10" fmla="*/ 6 w 190"/>
              <a:gd name="T11" fmla="*/ 19 h 145"/>
              <a:gd name="T12" fmla="*/ 163 w 190"/>
              <a:gd name="T13" fmla="*/ 27 h 145"/>
              <a:gd name="T14" fmla="*/ 167 w 190"/>
              <a:gd name="T15" fmla="*/ 23 h 145"/>
              <a:gd name="T16" fmla="*/ 143 w 190"/>
              <a:gd name="T17" fmla="*/ 43 h 145"/>
              <a:gd name="T18" fmla="*/ 6 w 190"/>
              <a:gd name="T19" fmla="*/ 38 h 145"/>
              <a:gd name="T20" fmla="*/ 6 w 190"/>
              <a:gd name="T21" fmla="*/ 47 h 145"/>
              <a:gd name="T22" fmla="*/ 139 w 190"/>
              <a:gd name="T23" fmla="*/ 47 h 145"/>
              <a:gd name="T24" fmla="*/ 188 w 190"/>
              <a:gd name="T25" fmla="*/ 62 h 145"/>
              <a:gd name="T26" fmla="*/ 184 w 190"/>
              <a:gd name="T27" fmla="*/ 58 h 145"/>
              <a:gd name="T28" fmla="*/ 51 w 190"/>
              <a:gd name="T29" fmla="*/ 58 h 145"/>
              <a:gd name="T30" fmla="*/ 184 w 190"/>
              <a:gd name="T31" fmla="*/ 66 h 145"/>
              <a:gd name="T32" fmla="*/ 188 w 190"/>
              <a:gd name="T33" fmla="*/ 62 h 145"/>
              <a:gd name="T34" fmla="*/ 180 w 190"/>
              <a:gd name="T35" fmla="*/ 82 h 145"/>
              <a:gd name="T36" fmla="*/ 24 w 190"/>
              <a:gd name="T37" fmla="*/ 77 h 145"/>
              <a:gd name="T38" fmla="*/ 24 w 190"/>
              <a:gd name="T39" fmla="*/ 85 h 145"/>
              <a:gd name="T40" fmla="*/ 175 w 190"/>
              <a:gd name="T41" fmla="*/ 85 h 145"/>
              <a:gd name="T42" fmla="*/ 166 w 190"/>
              <a:gd name="T43" fmla="*/ 101 h 145"/>
              <a:gd name="T44" fmla="*/ 162 w 190"/>
              <a:gd name="T45" fmla="*/ 97 h 145"/>
              <a:gd name="T46" fmla="*/ 5 w 190"/>
              <a:gd name="T47" fmla="*/ 97 h 145"/>
              <a:gd name="T48" fmla="*/ 162 w 190"/>
              <a:gd name="T49" fmla="*/ 105 h 145"/>
              <a:gd name="T50" fmla="*/ 166 w 190"/>
              <a:gd name="T51" fmla="*/ 101 h 145"/>
              <a:gd name="T52" fmla="*/ 189 w 190"/>
              <a:gd name="T53" fmla="*/ 120 h 145"/>
              <a:gd name="T54" fmla="*/ 62 w 190"/>
              <a:gd name="T55" fmla="*/ 116 h 145"/>
              <a:gd name="T56" fmla="*/ 62 w 190"/>
              <a:gd name="T57" fmla="*/ 125 h 145"/>
              <a:gd name="T58" fmla="*/ 185 w 190"/>
              <a:gd name="T59" fmla="*/ 125 h 145"/>
              <a:gd name="T60" fmla="*/ 179 w 190"/>
              <a:gd name="T61" fmla="*/ 140 h 145"/>
              <a:gd name="T62" fmla="*/ 175 w 190"/>
              <a:gd name="T63" fmla="*/ 136 h 145"/>
              <a:gd name="T64" fmla="*/ 51 w 190"/>
              <a:gd name="T65" fmla="*/ 136 h 145"/>
              <a:gd name="T66" fmla="*/ 175 w 190"/>
              <a:gd name="T67" fmla="*/ 144 h 145"/>
              <a:gd name="T68" fmla="*/ 179 w 190"/>
              <a:gd name="T69" fmla="*/ 14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0" h="145">
                <a:moveTo>
                  <a:pt x="139" y="8"/>
                </a:moveTo>
                <a:lnTo>
                  <a:pt x="46" y="8"/>
                </a:lnTo>
                <a:lnTo>
                  <a:pt x="46" y="8"/>
                </a:lnTo>
                <a:cubicBezTo>
                  <a:pt x="40" y="8"/>
                  <a:pt x="40" y="0"/>
                  <a:pt x="46" y="0"/>
                </a:cubicBezTo>
                <a:lnTo>
                  <a:pt x="139" y="0"/>
                </a:lnTo>
                <a:lnTo>
                  <a:pt x="139" y="0"/>
                </a:lnTo>
                <a:cubicBezTo>
                  <a:pt x="145" y="0"/>
                  <a:pt x="145" y="8"/>
                  <a:pt x="139" y="8"/>
                </a:cubicBezTo>
                <a:close/>
                <a:moveTo>
                  <a:pt x="167" y="23"/>
                </a:moveTo>
                <a:lnTo>
                  <a:pt x="167" y="23"/>
                </a:lnTo>
                <a:cubicBezTo>
                  <a:pt x="167" y="21"/>
                  <a:pt x="166" y="19"/>
                  <a:pt x="163" y="19"/>
                </a:cubicBezTo>
                <a:lnTo>
                  <a:pt x="6" y="19"/>
                </a:lnTo>
                <a:lnTo>
                  <a:pt x="6" y="19"/>
                </a:lnTo>
                <a:cubicBezTo>
                  <a:pt x="0" y="19"/>
                  <a:pt x="0" y="27"/>
                  <a:pt x="6" y="27"/>
                </a:cubicBezTo>
                <a:lnTo>
                  <a:pt x="163" y="27"/>
                </a:lnTo>
                <a:lnTo>
                  <a:pt x="163" y="27"/>
                </a:lnTo>
                <a:cubicBezTo>
                  <a:pt x="166" y="27"/>
                  <a:pt x="167" y="26"/>
                  <a:pt x="167" y="23"/>
                </a:cubicBezTo>
                <a:close/>
                <a:moveTo>
                  <a:pt x="143" y="43"/>
                </a:moveTo>
                <a:lnTo>
                  <a:pt x="143" y="43"/>
                </a:lnTo>
                <a:cubicBezTo>
                  <a:pt x="143" y="40"/>
                  <a:pt x="141" y="38"/>
                  <a:pt x="139" y="38"/>
                </a:cubicBezTo>
                <a:lnTo>
                  <a:pt x="6" y="38"/>
                </a:lnTo>
                <a:lnTo>
                  <a:pt x="6" y="38"/>
                </a:lnTo>
                <a:cubicBezTo>
                  <a:pt x="1" y="38"/>
                  <a:pt x="1" y="47"/>
                  <a:pt x="6" y="47"/>
                </a:cubicBezTo>
                <a:lnTo>
                  <a:pt x="139" y="47"/>
                </a:lnTo>
                <a:lnTo>
                  <a:pt x="139" y="47"/>
                </a:lnTo>
                <a:cubicBezTo>
                  <a:pt x="141" y="47"/>
                  <a:pt x="143" y="45"/>
                  <a:pt x="143" y="43"/>
                </a:cubicBezTo>
                <a:close/>
                <a:moveTo>
                  <a:pt x="188" y="62"/>
                </a:moveTo>
                <a:lnTo>
                  <a:pt x="188" y="62"/>
                </a:lnTo>
                <a:cubicBezTo>
                  <a:pt x="188" y="60"/>
                  <a:pt x="186" y="58"/>
                  <a:pt x="184" y="58"/>
                </a:cubicBezTo>
                <a:lnTo>
                  <a:pt x="51" y="58"/>
                </a:lnTo>
                <a:lnTo>
                  <a:pt x="51" y="58"/>
                </a:lnTo>
                <a:cubicBezTo>
                  <a:pt x="46" y="58"/>
                  <a:pt x="46" y="66"/>
                  <a:pt x="51" y="66"/>
                </a:cubicBezTo>
                <a:lnTo>
                  <a:pt x="184" y="66"/>
                </a:lnTo>
                <a:lnTo>
                  <a:pt x="184" y="66"/>
                </a:lnTo>
                <a:cubicBezTo>
                  <a:pt x="186" y="66"/>
                  <a:pt x="188" y="64"/>
                  <a:pt x="188" y="62"/>
                </a:cubicBezTo>
                <a:close/>
                <a:moveTo>
                  <a:pt x="180" y="82"/>
                </a:moveTo>
                <a:lnTo>
                  <a:pt x="180" y="82"/>
                </a:lnTo>
                <a:cubicBezTo>
                  <a:pt x="180" y="79"/>
                  <a:pt x="178" y="77"/>
                  <a:pt x="175" y="77"/>
                </a:cubicBezTo>
                <a:lnTo>
                  <a:pt x="24" y="77"/>
                </a:lnTo>
                <a:lnTo>
                  <a:pt x="24" y="77"/>
                </a:lnTo>
                <a:cubicBezTo>
                  <a:pt x="19" y="77"/>
                  <a:pt x="19" y="85"/>
                  <a:pt x="24" y="85"/>
                </a:cubicBezTo>
                <a:lnTo>
                  <a:pt x="175" y="85"/>
                </a:lnTo>
                <a:lnTo>
                  <a:pt x="175" y="85"/>
                </a:lnTo>
                <a:cubicBezTo>
                  <a:pt x="178" y="85"/>
                  <a:pt x="180" y="84"/>
                  <a:pt x="180" y="82"/>
                </a:cubicBezTo>
                <a:close/>
                <a:moveTo>
                  <a:pt x="166" y="101"/>
                </a:moveTo>
                <a:lnTo>
                  <a:pt x="166" y="101"/>
                </a:lnTo>
                <a:cubicBezTo>
                  <a:pt x="166" y="99"/>
                  <a:pt x="165" y="97"/>
                  <a:pt x="162" y="97"/>
                </a:cubicBezTo>
                <a:lnTo>
                  <a:pt x="5" y="97"/>
                </a:lnTo>
                <a:lnTo>
                  <a:pt x="5" y="97"/>
                </a:lnTo>
                <a:cubicBezTo>
                  <a:pt x="0" y="97"/>
                  <a:pt x="0" y="105"/>
                  <a:pt x="5" y="105"/>
                </a:cubicBezTo>
                <a:lnTo>
                  <a:pt x="162" y="105"/>
                </a:lnTo>
                <a:lnTo>
                  <a:pt x="162" y="105"/>
                </a:lnTo>
                <a:cubicBezTo>
                  <a:pt x="165" y="105"/>
                  <a:pt x="166" y="103"/>
                  <a:pt x="166" y="101"/>
                </a:cubicBezTo>
                <a:close/>
                <a:moveTo>
                  <a:pt x="189" y="120"/>
                </a:moveTo>
                <a:lnTo>
                  <a:pt x="189" y="120"/>
                </a:lnTo>
                <a:cubicBezTo>
                  <a:pt x="189" y="118"/>
                  <a:pt x="187" y="116"/>
                  <a:pt x="185" y="116"/>
                </a:cubicBezTo>
                <a:lnTo>
                  <a:pt x="62" y="116"/>
                </a:lnTo>
                <a:lnTo>
                  <a:pt x="62" y="116"/>
                </a:lnTo>
                <a:cubicBezTo>
                  <a:pt x="57" y="116"/>
                  <a:pt x="57" y="125"/>
                  <a:pt x="62" y="125"/>
                </a:cubicBezTo>
                <a:lnTo>
                  <a:pt x="185" y="125"/>
                </a:lnTo>
                <a:lnTo>
                  <a:pt x="185" y="125"/>
                </a:lnTo>
                <a:cubicBezTo>
                  <a:pt x="187" y="125"/>
                  <a:pt x="189" y="123"/>
                  <a:pt x="189" y="120"/>
                </a:cubicBezTo>
                <a:close/>
                <a:moveTo>
                  <a:pt x="179" y="140"/>
                </a:moveTo>
                <a:lnTo>
                  <a:pt x="179" y="140"/>
                </a:lnTo>
                <a:cubicBezTo>
                  <a:pt x="179" y="137"/>
                  <a:pt x="177" y="136"/>
                  <a:pt x="175" y="136"/>
                </a:cubicBezTo>
                <a:lnTo>
                  <a:pt x="51" y="136"/>
                </a:lnTo>
                <a:lnTo>
                  <a:pt x="51" y="136"/>
                </a:lnTo>
                <a:cubicBezTo>
                  <a:pt x="46" y="136"/>
                  <a:pt x="46" y="144"/>
                  <a:pt x="51" y="144"/>
                </a:cubicBezTo>
                <a:lnTo>
                  <a:pt x="175" y="144"/>
                </a:lnTo>
                <a:lnTo>
                  <a:pt x="175" y="144"/>
                </a:lnTo>
                <a:cubicBezTo>
                  <a:pt x="177" y="144"/>
                  <a:pt x="179" y="142"/>
                  <a:pt x="179" y="1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71689" y="1468279"/>
            <a:ext cx="214430" cy="214430"/>
          </a:xfrm>
          <a:custGeom>
            <a:avLst/>
            <a:gdLst>
              <a:gd name="T0" fmla="*/ 56 w 204"/>
              <a:gd name="T1" fmla="*/ 146 h 203"/>
              <a:gd name="T2" fmla="*/ 165 w 204"/>
              <a:gd name="T3" fmla="*/ 101 h 203"/>
              <a:gd name="T4" fmla="*/ 101 w 204"/>
              <a:gd name="T5" fmla="*/ 156 h 203"/>
              <a:gd name="T6" fmla="*/ 157 w 204"/>
              <a:gd name="T7" fmla="*/ 101 h 203"/>
              <a:gd name="T8" fmla="*/ 90 w 204"/>
              <a:gd name="T9" fmla="*/ 18 h 203"/>
              <a:gd name="T10" fmla="*/ 90 w 204"/>
              <a:gd name="T11" fmla="*/ 18 h 203"/>
              <a:gd name="T12" fmla="*/ 113 w 204"/>
              <a:gd name="T13" fmla="*/ 18 h 203"/>
              <a:gd name="T14" fmla="*/ 113 w 204"/>
              <a:gd name="T15" fmla="*/ 18 h 203"/>
              <a:gd name="T16" fmla="*/ 113 w 204"/>
              <a:gd name="T17" fmla="*/ 184 h 203"/>
              <a:gd name="T18" fmla="*/ 113 w 204"/>
              <a:gd name="T19" fmla="*/ 184 h 203"/>
              <a:gd name="T20" fmla="*/ 101 w 204"/>
              <a:gd name="T21" fmla="*/ 202 h 203"/>
              <a:gd name="T22" fmla="*/ 90 w 204"/>
              <a:gd name="T23" fmla="*/ 184 h 203"/>
              <a:gd name="T24" fmla="*/ 113 w 204"/>
              <a:gd name="T25" fmla="*/ 184 h 203"/>
              <a:gd name="T26" fmla="*/ 185 w 204"/>
              <a:gd name="T27" fmla="*/ 112 h 203"/>
              <a:gd name="T28" fmla="*/ 185 w 204"/>
              <a:gd name="T29" fmla="*/ 112 h 203"/>
              <a:gd name="T30" fmla="*/ 185 w 204"/>
              <a:gd name="T31" fmla="*/ 89 h 203"/>
              <a:gd name="T32" fmla="*/ 185 w 204"/>
              <a:gd name="T33" fmla="*/ 89 h 203"/>
              <a:gd name="T34" fmla="*/ 28 w 204"/>
              <a:gd name="T35" fmla="*/ 101 h 203"/>
              <a:gd name="T36" fmla="*/ 18 w 204"/>
              <a:gd name="T37" fmla="*/ 112 h 203"/>
              <a:gd name="T38" fmla="*/ 0 w 204"/>
              <a:gd name="T39" fmla="*/ 101 h 203"/>
              <a:gd name="T40" fmla="*/ 18 w 204"/>
              <a:gd name="T41" fmla="*/ 89 h 203"/>
              <a:gd name="T42" fmla="*/ 18 w 204"/>
              <a:gd name="T43" fmla="*/ 89 h 203"/>
              <a:gd name="T44" fmla="*/ 34 w 204"/>
              <a:gd name="T45" fmla="*/ 50 h 203"/>
              <a:gd name="T46" fmla="*/ 51 w 204"/>
              <a:gd name="T47" fmla="*/ 34 h 203"/>
              <a:gd name="T48" fmla="*/ 51 w 204"/>
              <a:gd name="T49" fmla="*/ 34 h 203"/>
              <a:gd name="T50" fmla="*/ 169 w 204"/>
              <a:gd name="T51" fmla="*/ 152 h 203"/>
              <a:gd name="T52" fmla="*/ 173 w 204"/>
              <a:gd name="T53" fmla="*/ 172 h 203"/>
              <a:gd name="T54" fmla="*/ 152 w 204"/>
              <a:gd name="T55" fmla="*/ 168 h 203"/>
              <a:gd name="T56" fmla="*/ 169 w 204"/>
              <a:gd name="T57" fmla="*/ 151 h 203"/>
              <a:gd name="T58" fmla="*/ 169 w 204"/>
              <a:gd name="T59" fmla="*/ 151 h 203"/>
              <a:gd name="T60" fmla="*/ 152 w 204"/>
              <a:gd name="T61" fmla="*/ 34 h 203"/>
              <a:gd name="T62" fmla="*/ 152 w 204"/>
              <a:gd name="T63" fmla="*/ 34 h 203"/>
              <a:gd name="T64" fmla="*/ 169 w 204"/>
              <a:gd name="T65" fmla="*/ 50 h 203"/>
              <a:gd name="T66" fmla="*/ 169 w 204"/>
              <a:gd name="T67" fmla="*/ 50 h 203"/>
              <a:gd name="T68" fmla="*/ 51 w 204"/>
              <a:gd name="T69" fmla="*/ 168 h 203"/>
              <a:gd name="T70" fmla="*/ 51 w 204"/>
              <a:gd name="T71" fmla="*/ 168 h 203"/>
              <a:gd name="T72" fmla="*/ 30 w 204"/>
              <a:gd name="T73" fmla="*/ 172 h 203"/>
              <a:gd name="T74" fmla="*/ 34 w 204"/>
              <a:gd name="T75" fmla="*/ 151 h 203"/>
              <a:gd name="T76" fmla="*/ 51 w 204"/>
              <a:gd name="T77" fmla="*/ 168 h 203"/>
              <a:gd name="T78" fmla="*/ 99 w 204"/>
              <a:gd name="T79" fmla="*/ 105 h 203"/>
              <a:gd name="T80" fmla="*/ 97 w 204"/>
              <a:gd name="T81" fmla="*/ 111 h 203"/>
              <a:gd name="T82" fmla="*/ 89 w 204"/>
              <a:gd name="T83" fmla="*/ 120 h 203"/>
              <a:gd name="T84" fmla="*/ 76 w 204"/>
              <a:gd name="T85" fmla="*/ 120 h 203"/>
              <a:gd name="T86" fmla="*/ 67 w 204"/>
              <a:gd name="T87" fmla="*/ 111 h 203"/>
              <a:gd name="T88" fmla="*/ 66 w 204"/>
              <a:gd name="T89" fmla="*/ 80 h 203"/>
              <a:gd name="T90" fmla="*/ 74 w 204"/>
              <a:gd name="T91" fmla="*/ 105 h 203"/>
              <a:gd name="T92" fmla="*/ 77 w 204"/>
              <a:gd name="T93" fmla="*/ 111 h 203"/>
              <a:gd name="T94" fmla="*/ 79 w 204"/>
              <a:gd name="T95" fmla="*/ 112 h 203"/>
              <a:gd name="T96" fmla="*/ 90 w 204"/>
              <a:gd name="T97" fmla="*/ 108 h 203"/>
              <a:gd name="T98" fmla="*/ 90 w 204"/>
              <a:gd name="T99" fmla="*/ 80 h 203"/>
              <a:gd name="T100" fmla="*/ 123 w 204"/>
              <a:gd name="T101" fmla="*/ 121 h 203"/>
              <a:gd name="T102" fmla="*/ 111 w 204"/>
              <a:gd name="T103" fmla="*/ 80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04" h="203">
                <a:moveTo>
                  <a:pt x="101" y="37"/>
                </a:moveTo>
                <a:lnTo>
                  <a:pt x="101" y="37"/>
                </a:lnTo>
                <a:cubicBezTo>
                  <a:pt x="45" y="37"/>
                  <a:pt x="16" y="106"/>
                  <a:pt x="56" y="146"/>
                </a:cubicBezTo>
                <a:lnTo>
                  <a:pt x="56" y="146"/>
                </a:lnTo>
                <a:cubicBezTo>
                  <a:pt x="96" y="186"/>
                  <a:pt x="165" y="158"/>
                  <a:pt x="165" y="101"/>
                </a:cubicBezTo>
                <a:lnTo>
                  <a:pt x="165" y="101"/>
                </a:lnTo>
                <a:cubicBezTo>
                  <a:pt x="165" y="65"/>
                  <a:pt x="137" y="37"/>
                  <a:pt x="101" y="37"/>
                </a:cubicBezTo>
                <a:close/>
                <a:moveTo>
                  <a:pt x="101" y="156"/>
                </a:moveTo>
                <a:lnTo>
                  <a:pt x="101" y="156"/>
                </a:lnTo>
                <a:cubicBezTo>
                  <a:pt x="52" y="156"/>
                  <a:pt x="27" y="96"/>
                  <a:pt x="62" y="61"/>
                </a:cubicBezTo>
                <a:lnTo>
                  <a:pt x="62" y="61"/>
                </a:lnTo>
                <a:cubicBezTo>
                  <a:pt x="97" y="27"/>
                  <a:pt x="157" y="51"/>
                  <a:pt x="157" y="101"/>
                </a:cubicBezTo>
                <a:lnTo>
                  <a:pt x="157" y="101"/>
                </a:lnTo>
                <a:cubicBezTo>
                  <a:pt x="157" y="132"/>
                  <a:pt x="132" y="156"/>
                  <a:pt x="101" y="156"/>
                </a:cubicBezTo>
                <a:close/>
                <a:moveTo>
                  <a:pt x="90" y="18"/>
                </a:moveTo>
                <a:lnTo>
                  <a:pt x="90" y="18"/>
                </a:lnTo>
                <a:lnTo>
                  <a:pt x="90" y="18"/>
                </a:lnTo>
                <a:lnTo>
                  <a:pt x="90" y="18"/>
                </a:lnTo>
                <a:cubicBezTo>
                  <a:pt x="90" y="14"/>
                  <a:pt x="98" y="0"/>
                  <a:pt x="101" y="0"/>
                </a:cubicBezTo>
                <a:lnTo>
                  <a:pt x="101" y="0"/>
                </a:lnTo>
                <a:cubicBezTo>
                  <a:pt x="104" y="0"/>
                  <a:pt x="113" y="14"/>
                  <a:pt x="113" y="18"/>
                </a:cubicBezTo>
                <a:lnTo>
                  <a:pt x="113" y="18"/>
                </a:lnTo>
                <a:lnTo>
                  <a:pt x="113" y="18"/>
                </a:lnTo>
                <a:lnTo>
                  <a:pt x="113" y="18"/>
                </a:lnTo>
                <a:lnTo>
                  <a:pt x="113" y="18"/>
                </a:lnTo>
                <a:cubicBezTo>
                  <a:pt x="110" y="30"/>
                  <a:pt x="92" y="30"/>
                  <a:pt x="90" y="18"/>
                </a:cubicBezTo>
                <a:close/>
                <a:moveTo>
                  <a:pt x="113" y="184"/>
                </a:moveTo>
                <a:lnTo>
                  <a:pt x="113" y="184"/>
                </a:lnTo>
                <a:lnTo>
                  <a:pt x="113" y="184"/>
                </a:lnTo>
                <a:lnTo>
                  <a:pt x="113" y="184"/>
                </a:lnTo>
                <a:lnTo>
                  <a:pt x="113" y="184"/>
                </a:lnTo>
                <a:cubicBezTo>
                  <a:pt x="113" y="188"/>
                  <a:pt x="104" y="202"/>
                  <a:pt x="101" y="202"/>
                </a:cubicBezTo>
                <a:lnTo>
                  <a:pt x="101" y="202"/>
                </a:lnTo>
                <a:cubicBezTo>
                  <a:pt x="98" y="202"/>
                  <a:pt x="90" y="188"/>
                  <a:pt x="90" y="184"/>
                </a:cubicBezTo>
                <a:lnTo>
                  <a:pt x="90" y="184"/>
                </a:lnTo>
                <a:lnTo>
                  <a:pt x="90" y="184"/>
                </a:lnTo>
                <a:lnTo>
                  <a:pt x="90" y="184"/>
                </a:lnTo>
                <a:lnTo>
                  <a:pt x="90" y="184"/>
                </a:lnTo>
                <a:cubicBezTo>
                  <a:pt x="92" y="171"/>
                  <a:pt x="110" y="171"/>
                  <a:pt x="113" y="184"/>
                </a:cubicBezTo>
                <a:close/>
                <a:moveTo>
                  <a:pt x="203" y="101"/>
                </a:moveTo>
                <a:lnTo>
                  <a:pt x="203" y="101"/>
                </a:lnTo>
                <a:cubicBezTo>
                  <a:pt x="202" y="104"/>
                  <a:pt x="188" y="112"/>
                  <a:pt x="185" y="112"/>
                </a:cubicBezTo>
                <a:lnTo>
                  <a:pt x="185" y="112"/>
                </a:lnTo>
                <a:lnTo>
                  <a:pt x="185" y="112"/>
                </a:lnTo>
                <a:lnTo>
                  <a:pt x="185" y="112"/>
                </a:lnTo>
                <a:lnTo>
                  <a:pt x="185" y="112"/>
                </a:lnTo>
                <a:cubicBezTo>
                  <a:pt x="172" y="110"/>
                  <a:pt x="172" y="92"/>
                  <a:pt x="185" y="89"/>
                </a:cubicBezTo>
                <a:lnTo>
                  <a:pt x="185" y="89"/>
                </a:lnTo>
                <a:lnTo>
                  <a:pt x="185" y="89"/>
                </a:lnTo>
                <a:lnTo>
                  <a:pt x="185" y="89"/>
                </a:lnTo>
                <a:lnTo>
                  <a:pt x="185" y="89"/>
                </a:lnTo>
                <a:cubicBezTo>
                  <a:pt x="188" y="89"/>
                  <a:pt x="203" y="98"/>
                  <a:pt x="203" y="101"/>
                </a:cubicBezTo>
                <a:close/>
                <a:moveTo>
                  <a:pt x="28" y="101"/>
                </a:moveTo>
                <a:lnTo>
                  <a:pt x="28" y="101"/>
                </a:lnTo>
                <a:cubicBezTo>
                  <a:pt x="28" y="106"/>
                  <a:pt x="24" y="112"/>
                  <a:pt x="18" y="112"/>
                </a:cubicBezTo>
                <a:lnTo>
                  <a:pt x="18" y="112"/>
                </a:lnTo>
                <a:lnTo>
                  <a:pt x="18" y="112"/>
                </a:lnTo>
                <a:lnTo>
                  <a:pt x="18" y="112"/>
                </a:lnTo>
                <a:lnTo>
                  <a:pt x="18" y="112"/>
                </a:lnTo>
                <a:cubicBezTo>
                  <a:pt x="15" y="112"/>
                  <a:pt x="0" y="104"/>
                  <a:pt x="0" y="101"/>
                </a:cubicBezTo>
                <a:lnTo>
                  <a:pt x="0" y="101"/>
                </a:lnTo>
                <a:cubicBezTo>
                  <a:pt x="0" y="98"/>
                  <a:pt x="15" y="89"/>
                  <a:pt x="18" y="89"/>
                </a:cubicBezTo>
                <a:lnTo>
                  <a:pt x="18" y="89"/>
                </a:lnTo>
                <a:lnTo>
                  <a:pt x="18" y="89"/>
                </a:lnTo>
                <a:lnTo>
                  <a:pt x="18" y="89"/>
                </a:lnTo>
                <a:lnTo>
                  <a:pt x="18" y="89"/>
                </a:lnTo>
                <a:cubicBezTo>
                  <a:pt x="24" y="90"/>
                  <a:pt x="28" y="95"/>
                  <a:pt x="28" y="101"/>
                </a:cubicBezTo>
                <a:close/>
                <a:moveTo>
                  <a:pt x="34" y="50"/>
                </a:moveTo>
                <a:lnTo>
                  <a:pt x="34" y="50"/>
                </a:lnTo>
                <a:cubicBezTo>
                  <a:pt x="32" y="48"/>
                  <a:pt x="28" y="31"/>
                  <a:pt x="30" y="29"/>
                </a:cubicBezTo>
                <a:lnTo>
                  <a:pt x="30" y="29"/>
                </a:lnTo>
                <a:cubicBezTo>
                  <a:pt x="32" y="27"/>
                  <a:pt x="48" y="31"/>
                  <a:pt x="51" y="34"/>
                </a:cubicBezTo>
                <a:lnTo>
                  <a:pt x="51" y="34"/>
                </a:lnTo>
                <a:lnTo>
                  <a:pt x="51" y="34"/>
                </a:lnTo>
                <a:lnTo>
                  <a:pt x="51" y="34"/>
                </a:lnTo>
                <a:lnTo>
                  <a:pt x="51" y="34"/>
                </a:lnTo>
                <a:cubicBezTo>
                  <a:pt x="58" y="45"/>
                  <a:pt x="45" y="57"/>
                  <a:pt x="34" y="50"/>
                </a:cubicBezTo>
                <a:close/>
                <a:moveTo>
                  <a:pt x="169" y="152"/>
                </a:moveTo>
                <a:lnTo>
                  <a:pt x="169" y="152"/>
                </a:lnTo>
                <a:cubicBezTo>
                  <a:pt x="171" y="154"/>
                  <a:pt x="175" y="170"/>
                  <a:pt x="173" y="172"/>
                </a:cubicBezTo>
                <a:lnTo>
                  <a:pt x="173" y="172"/>
                </a:lnTo>
                <a:cubicBezTo>
                  <a:pt x="171" y="174"/>
                  <a:pt x="155" y="170"/>
                  <a:pt x="152" y="168"/>
                </a:cubicBezTo>
                <a:lnTo>
                  <a:pt x="152" y="168"/>
                </a:lnTo>
                <a:lnTo>
                  <a:pt x="152" y="168"/>
                </a:lnTo>
                <a:lnTo>
                  <a:pt x="152" y="168"/>
                </a:lnTo>
                <a:lnTo>
                  <a:pt x="152" y="168"/>
                </a:lnTo>
                <a:cubicBezTo>
                  <a:pt x="145" y="157"/>
                  <a:pt x="158" y="144"/>
                  <a:pt x="169" y="151"/>
                </a:cubicBezTo>
                <a:lnTo>
                  <a:pt x="169" y="151"/>
                </a:lnTo>
                <a:lnTo>
                  <a:pt x="169" y="151"/>
                </a:lnTo>
                <a:lnTo>
                  <a:pt x="169" y="151"/>
                </a:lnTo>
                <a:lnTo>
                  <a:pt x="169" y="152"/>
                </a:lnTo>
                <a:close/>
                <a:moveTo>
                  <a:pt x="152" y="34"/>
                </a:moveTo>
                <a:lnTo>
                  <a:pt x="152" y="34"/>
                </a:lnTo>
                <a:lnTo>
                  <a:pt x="152" y="34"/>
                </a:lnTo>
                <a:lnTo>
                  <a:pt x="152" y="34"/>
                </a:lnTo>
                <a:lnTo>
                  <a:pt x="152" y="34"/>
                </a:lnTo>
                <a:cubicBezTo>
                  <a:pt x="155" y="31"/>
                  <a:pt x="171" y="27"/>
                  <a:pt x="173" y="29"/>
                </a:cubicBezTo>
                <a:lnTo>
                  <a:pt x="173" y="29"/>
                </a:lnTo>
                <a:cubicBezTo>
                  <a:pt x="175" y="31"/>
                  <a:pt x="171" y="48"/>
                  <a:pt x="169" y="50"/>
                </a:cubicBezTo>
                <a:lnTo>
                  <a:pt x="169" y="50"/>
                </a:lnTo>
                <a:lnTo>
                  <a:pt x="169" y="50"/>
                </a:lnTo>
                <a:lnTo>
                  <a:pt x="169" y="50"/>
                </a:lnTo>
                <a:lnTo>
                  <a:pt x="169" y="50"/>
                </a:lnTo>
                <a:cubicBezTo>
                  <a:pt x="158" y="57"/>
                  <a:pt x="145" y="45"/>
                  <a:pt x="152" y="34"/>
                </a:cubicBezTo>
                <a:close/>
                <a:moveTo>
                  <a:pt x="51" y="168"/>
                </a:moveTo>
                <a:lnTo>
                  <a:pt x="51" y="168"/>
                </a:lnTo>
                <a:lnTo>
                  <a:pt x="51" y="168"/>
                </a:lnTo>
                <a:lnTo>
                  <a:pt x="51" y="168"/>
                </a:lnTo>
                <a:lnTo>
                  <a:pt x="51" y="168"/>
                </a:lnTo>
                <a:cubicBezTo>
                  <a:pt x="48" y="170"/>
                  <a:pt x="32" y="174"/>
                  <a:pt x="30" y="172"/>
                </a:cubicBezTo>
                <a:lnTo>
                  <a:pt x="30" y="172"/>
                </a:lnTo>
                <a:cubicBezTo>
                  <a:pt x="28" y="170"/>
                  <a:pt x="32" y="154"/>
                  <a:pt x="34" y="152"/>
                </a:cubicBezTo>
                <a:lnTo>
                  <a:pt x="34" y="151"/>
                </a:lnTo>
                <a:lnTo>
                  <a:pt x="34" y="151"/>
                </a:lnTo>
                <a:lnTo>
                  <a:pt x="34" y="151"/>
                </a:lnTo>
                <a:lnTo>
                  <a:pt x="34" y="151"/>
                </a:lnTo>
                <a:cubicBezTo>
                  <a:pt x="45" y="144"/>
                  <a:pt x="58" y="157"/>
                  <a:pt x="51" y="168"/>
                </a:cubicBezTo>
                <a:close/>
                <a:moveTo>
                  <a:pt x="90" y="80"/>
                </a:moveTo>
                <a:lnTo>
                  <a:pt x="99" y="80"/>
                </a:lnTo>
                <a:lnTo>
                  <a:pt x="99" y="105"/>
                </a:lnTo>
                <a:lnTo>
                  <a:pt x="99" y="105"/>
                </a:lnTo>
                <a:cubicBezTo>
                  <a:pt x="99" y="107"/>
                  <a:pt x="98" y="109"/>
                  <a:pt x="97" y="111"/>
                </a:cubicBezTo>
                <a:lnTo>
                  <a:pt x="97" y="111"/>
                </a:lnTo>
                <a:cubicBezTo>
                  <a:pt x="96" y="113"/>
                  <a:pt x="95" y="115"/>
                  <a:pt x="94" y="116"/>
                </a:cubicBezTo>
                <a:lnTo>
                  <a:pt x="94" y="116"/>
                </a:lnTo>
                <a:cubicBezTo>
                  <a:pt x="92" y="118"/>
                  <a:pt x="91" y="119"/>
                  <a:pt x="89" y="120"/>
                </a:cubicBezTo>
                <a:lnTo>
                  <a:pt x="89" y="120"/>
                </a:lnTo>
                <a:cubicBezTo>
                  <a:pt x="85" y="121"/>
                  <a:pt x="80" y="121"/>
                  <a:pt x="76" y="120"/>
                </a:cubicBezTo>
                <a:lnTo>
                  <a:pt x="76" y="120"/>
                </a:lnTo>
                <a:cubicBezTo>
                  <a:pt x="74" y="119"/>
                  <a:pt x="72" y="118"/>
                  <a:pt x="71" y="116"/>
                </a:cubicBezTo>
                <a:lnTo>
                  <a:pt x="71" y="116"/>
                </a:lnTo>
                <a:cubicBezTo>
                  <a:pt x="69" y="115"/>
                  <a:pt x="68" y="113"/>
                  <a:pt x="67" y="111"/>
                </a:cubicBezTo>
                <a:lnTo>
                  <a:pt x="67" y="111"/>
                </a:lnTo>
                <a:cubicBezTo>
                  <a:pt x="67" y="109"/>
                  <a:pt x="66" y="107"/>
                  <a:pt x="66" y="105"/>
                </a:cubicBezTo>
                <a:lnTo>
                  <a:pt x="66" y="80"/>
                </a:lnTo>
                <a:lnTo>
                  <a:pt x="74" y="80"/>
                </a:lnTo>
                <a:lnTo>
                  <a:pt x="74" y="105"/>
                </a:lnTo>
                <a:lnTo>
                  <a:pt x="74" y="105"/>
                </a:lnTo>
                <a:cubicBezTo>
                  <a:pt x="74" y="106"/>
                  <a:pt x="74" y="107"/>
                  <a:pt x="75" y="108"/>
                </a:cubicBezTo>
                <a:lnTo>
                  <a:pt x="75" y="108"/>
                </a:lnTo>
                <a:cubicBezTo>
                  <a:pt x="75" y="109"/>
                  <a:pt x="76" y="110"/>
                  <a:pt x="77" y="111"/>
                </a:cubicBezTo>
                <a:lnTo>
                  <a:pt x="77" y="111"/>
                </a:lnTo>
                <a:cubicBezTo>
                  <a:pt x="77" y="111"/>
                  <a:pt x="78" y="112"/>
                  <a:pt x="79" y="112"/>
                </a:cubicBezTo>
                <a:lnTo>
                  <a:pt x="79" y="112"/>
                </a:lnTo>
                <a:cubicBezTo>
                  <a:pt x="81" y="113"/>
                  <a:pt x="83" y="113"/>
                  <a:pt x="85" y="112"/>
                </a:cubicBezTo>
                <a:lnTo>
                  <a:pt x="85" y="112"/>
                </a:lnTo>
                <a:cubicBezTo>
                  <a:pt x="87" y="111"/>
                  <a:pt x="89" y="110"/>
                  <a:pt x="90" y="108"/>
                </a:cubicBezTo>
                <a:lnTo>
                  <a:pt x="90" y="108"/>
                </a:lnTo>
                <a:cubicBezTo>
                  <a:pt x="90" y="107"/>
                  <a:pt x="90" y="106"/>
                  <a:pt x="90" y="105"/>
                </a:cubicBezTo>
                <a:lnTo>
                  <a:pt x="90" y="80"/>
                </a:lnTo>
                <a:close/>
                <a:moveTo>
                  <a:pt x="127" y="80"/>
                </a:moveTo>
                <a:lnTo>
                  <a:pt x="137" y="80"/>
                </a:lnTo>
                <a:lnTo>
                  <a:pt x="123" y="121"/>
                </a:lnTo>
                <a:lnTo>
                  <a:pt x="115" y="121"/>
                </a:lnTo>
                <a:lnTo>
                  <a:pt x="102" y="80"/>
                </a:lnTo>
                <a:lnTo>
                  <a:pt x="111" y="80"/>
                </a:lnTo>
                <a:lnTo>
                  <a:pt x="119" y="108"/>
                </a:lnTo>
                <a:lnTo>
                  <a:pt x="127" y="8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690869" y="1449634"/>
            <a:ext cx="228416" cy="228413"/>
          </a:xfrm>
          <a:custGeom>
            <a:avLst/>
            <a:gdLst>
              <a:gd name="T0" fmla="*/ 199 w 215"/>
              <a:gd name="T1" fmla="*/ 79 h 217"/>
              <a:gd name="T2" fmla="*/ 93 w 215"/>
              <a:gd name="T3" fmla="*/ 47 h 217"/>
              <a:gd name="T4" fmla="*/ 2 w 215"/>
              <a:gd name="T5" fmla="*/ 123 h 217"/>
              <a:gd name="T6" fmla="*/ 171 w 215"/>
              <a:gd name="T7" fmla="*/ 163 h 217"/>
              <a:gd name="T8" fmla="*/ 214 w 215"/>
              <a:gd name="T9" fmla="*/ 119 h 217"/>
              <a:gd name="T10" fmla="*/ 45 w 215"/>
              <a:gd name="T11" fmla="*/ 154 h 217"/>
              <a:gd name="T12" fmla="*/ 10 w 215"/>
              <a:gd name="T13" fmla="*/ 121 h 217"/>
              <a:gd name="T14" fmla="*/ 46 w 215"/>
              <a:gd name="T15" fmla="*/ 81 h 217"/>
              <a:gd name="T16" fmla="*/ 96 w 215"/>
              <a:gd name="T17" fmla="*/ 59 h 217"/>
              <a:gd name="T18" fmla="*/ 158 w 215"/>
              <a:gd name="T19" fmla="*/ 33 h 217"/>
              <a:gd name="T20" fmla="*/ 189 w 215"/>
              <a:gd name="T21" fmla="*/ 90 h 217"/>
              <a:gd name="T22" fmla="*/ 205 w 215"/>
              <a:gd name="T23" fmla="*/ 119 h 217"/>
              <a:gd name="T24" fmla="*/ 59 w 215"/>
              <a:gd name="T25" fmla="*/ 202 h 217"/>
              <a:gd name="T26" fmla="*/ 55 w 215"/>
              <a:gd name="T27" fmla="*/ 216 h 217"/>
              <a:gd name="T28" fmla="*/ 50 w 215"/>
              <a:gd name="T29" fmla="*/ 212 h 217"/>
              <a:gd name="T30" fmla="*/ 55 w 215"/>
              <a:gd name="T31" fmla="*/ 197 h 217"/>
              <a:gd name="T32" fmla="*/ 59 w 215"/>
              <a:gd name="T33" fmla="*/ 202 h 217"/>
              <a:gd name="T34" fmla="*/ 59 w 215"/>
              <a:gd name="T35" fmla="*/ 189 h 217"/>
              <a:gd name="T36" fmla="*/ 55 w 215"/>
              <a:gd name="T37" fmla="*/ 193 h 217"/>
              <a:gd name="T38" fmla="*/ 51 w 215"/>
              <a:gd name="T39" fmla="*/ 177 h 217"/>
              <a:gd name="T40" fmla="*/ 87 w 215"/>
              <a:gd name="T41" fmla="*/ 181 h 217"/>
              <a:gd name="T42" fmla="*/ 83 w 215"/>
              <a:gd name="T43" fmla="*/ 185 h 217"/>
              <a:gd name="T44" fmla="*/ 79 w 215"/>
              <a:gd name="T45" fmla="*/ 177 h 217"/>
              <a:gd name="T46" fmla="*/ 83 w 215"/>
              <a:gd name="T47" fmla="*/ 172 h 217"/>
              <a:gd name="T48" fmla="*/ 87 w 215"/>
              <a:gd name="T49" fmla="*/ 197 h 217"/>
              <a:gd name="T50" fmla="*/ 83 w 215"/>
              <a:gd name="T51" fmla="*/ 205 h 217"/>
              <a:gd name="T52" fmla="*/ 79 w 215"/>
              <a:gd name="T53" fmla="*/ 201 h 217"/>
              <a:gd name="T54" fmla="*/ 83 w 215"/>
              <a:gd name="T55" fmla="*/ 193 h 217"/>
              <a:gd name="T56" fmla="*/ 87 w 215"/>
              <a:gd name="T57" fmla="*/ 197 h 217"/>
              <a:gd name="T58" fmla="*/ 115 w 215"/>
              <a:gd name="T59" fmla="*/ 212 h 217"/>
              <a:gd name="T60" fmla="*/ 111 w 215"/>
              <a:gd name="T61" fmla="*/ 216 h 217"/>
              <a:gd name="T62" fmla="*/ 107 w 215"/>
              <a:gd name="T63" fmla="*/ 202 h 217"/>
              <a:gd name="T64" fmla="*/ 111 w 215"/>
              <a:gd name="T65" fmla="*/ 197 h 217"/>
              <a:gd name="T66" fmla="*/ 115 w 215"/>
              <a:gd name="T67" fmla="*/ 189 h 217"/>
              <a:gd name="T68" fmla="*/ 111 w 215"/>
              <a:gd name="T69" fmla="*/ 193 h 217"/>
              <a:gd name="T70" fmla="*/ 107 w 215"/>
              <a:gd name="T71" fmla="*/ 177 h 217"/>
              <a:gd name="T72" fmla="*/ 111 w 215"/>
              <a:gd name="T73" fmla="*/ 172 h 217"/>
              <a:gd name="T74" fmla="*/ 143 w 215"/>
              <a:gd name="T75" fmla="*/ 177 h 217"/>
              <a:gd name="T76" fmla="*/ 139 w 215"/>
              <a:gd name="T77" fmla="*/ 185 h 217"/>
              <a:gd name="T78" fmla="*/ 135 w 215"/>
              <a:gd name="T79" fmla="*/ 181 h 217"/>
              <a:gd name="T80" fmla="*/ 139 w 215"/>
              <a:gd name="T81" fmla="*/ 172 h 217"/>
              <a:gd name="T82" fmla="*/ 143 w 215"/>
              <a:gd name="T83" fmla="*/ 177 h 217"/>
              <a:gd name="T84" fmla="*/ 143 w 215"/>
              <a:gd name="T85" fmla="*/ 201 h 217"/>
              <a:gd name="T86" fmla="*/ 139 w 215"/>
              <a:gd name="T87" fmla="*/ 205 h 217"/>
              <a:gd name="T88" fmla="*/ 135 w 215"/>
              <a:gd name="T89" fmla="*/ 197 h 217"/>
              <a:gd name="T90" fmla="*/ 139 w 215"/>
              <a:gd name="T91" fmla="*/ 193 h 217"/>
              <a:gd name="T92" fmla="*/ 171 w 215"/>
              <a:gd name="T93" fmla="*/ 212 h 217"/>
              <a:gd name="T94" fmla="*/ 167 w 215"/>
              <a:gd name="T95" fmla="*/ 216 h 217"/>
              <a:gd name="T96" fmla="*/ 163 w 215"/>
              <a:gd name="T97" fmla="*/ 202 h 217"/>
              <a:gd name="T98" fmla="*/ 167 w 215"/>
              <a:gd name="T99" fmla="*/ 197 h 217"/>
              <a:gd name="T100" fmla="*/ 171 w 215"/>
              <a:gd name="T101" fmla="*/ 177 h 217"/>
              <a:gd name="T102" fmla="*/ 167 w 215"/>
              <a:gd name="T103" fmla="*/ 193 h 217"/>
              <a:gd name="T104" fmla="*/ 163 w 215"/>
              <a:gd name="T105" fmla="*/ 189 h 217"/>
              <a:gd name="T106" fmla="*/ 167 w 215"/>
              <a:gd name="T107" fmla="*/ 172 h 217"/>
              <a:gd name="T108" fmla="*/ 171 w 215"/>
              <a:gd name="T109" fmla="*/ 177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15" h="217">
                <a:moveTo>
                  <a:pt x="198" y="87"/>
                </a:moveTo>
                <a:lnTo>
                  <a:pt x="198" y="87"/>
                </a:lnTo>
                <a:cubicBezTo>
                  <a:pt x="199" y="84"/>
                  <a:pt x="199" y="82"/>
                  <a:pt x="199" y="79"/>
                </a:cubicBezTo>
                <a:lnTo>
                  <a:pt x="199" y="79"/>
                </a:lnTo>
                <a:cubicBezTo>
                  <a:pt x="199" y="23"/>
                  <a:pt x="125" y="0"/>
                  <a:pt x="93" y="47"/>
                </a:cubicBezTo>
                <a:lnTo>
                  <a:pt x="93" y="47"/>
                </a:lnTo>
                <a:cubicBezTo>
                  <a:pt x="69" y="35"/>
                  <a:pt x="40" y="50"/>
                  <a:pt x="38" y="77"/>
                </a:cubicBezTo>
                <a:lnTo>
                  <a:pt x="38" y="77"/>
                </a:lnTo>
                <a:cubicBezTo>
                  <a:pt x="16" y="81"/>
                  <a:pt x="0" y="101"/>
                  <a:pt x="2" y="123"/>
                </a:cubicBezTo>
                <a:lnTo>
                  <a:pt x="2" y="123"/>
                </a:lnTo>
                <a:cubicBezTo>
                  <a:pt x="4" y="146"/>
                  <a:pt x="23" y="163"/>
                  <a:pt x="45" y="163"/>
                </a:cubicBezTo>
                <a:lnTo>
                  <a:pt x="171" y="163"/>
                </a:lnTo>
                <a:lnTo>
                  <a:pt x="171" y="163"/>
                </a:lnTo>
                <a:cubicBezTo>
                  <a:pt x="194" y="163"/>
                  <a:pt x="214" y="143"/>
                  <a:pt x="214" y="119"/>
                </a:cubicBezTo>
                <a:lnTo>
                  <a:pt x="214" y="119"/>
                </a:lnTo>
                <a:cubicBezTo>
                  <a:pt x="214" y="107"/>
                  <a:pt x="208" y="95"/>
                  <a:pt x="198" y="87"/>
                </a:cubicBezTo>
                <a:close/>
                <a:moveTo>
                  <a:pt x="171" y="154"/>
                </a:moveTo>
                <a:lnTo>
                  <a:pt x="45" y="154"/>
                </a:lnTo>
                <a:lnTo>
                  <a:pt x="45" y="154"/>
                </a:lnTo>
                <a:cubicBezTo>
                  <a:pt x="26" y="154"/>
                  <a:pt x="11" y="139"/>
                  <a:pt x="10" y="121"/>
                </a:cubicBezTo>
                <a:lnTo>
                  <a:pt x="10" y="121"/>
                </a:lnTo>
                <a:cubicBezTo>
                  <a:pt x="10" y="103"/>
                  <a:pt x="23" y="87"/>
                  <a:pt x="42" y="85"/>
                </a:cubicBezTo>
                <a:lnTo>
                  <a:pt x="46" y="85"/>
                </a:lnTo>
                <a:lnTo>
                  <a:pt x="46" y="81"/>
                </a:lnTo>
                <a:lnTo>
                  <a:pt x="46" y="81"/>
                </a:lnTo>
                <a:cubicBezTo>
                  <a:pt x="46" y="57"/>
                  <a:pt x="72" y="43"/>
                  <a:pt x="92" y="56"/>
                </a:cubicBezTo>
                <a:lnTo>
                  <a:pt x="96" y="59"/>
                </a:lnTo>
                <a:lnTo>
                  <a:pt x="98" y="55"/>
                </a:lnTo>
                <a:lnTo>
                  <a:pt x="98" y="55"/>
                </a:lnTo>
                <a:cubicBezTo>
                  <a:pt x="110" y="34"/>
                  <a:pt x="135" y="24"/>
                  <a:pt x="158" y="33"/>
                </a:cubicBezTo>
                <a:lnTo>
                  <a:pt x="158" y="33"/>
                </a:lnTo>
                <a:cubicBezTo>
                  <a:pt x="180" y="41"/>
                  <a:pt x="194" y="64"/>
                  <a:pt x="190" y="88"/>
                </a:cubicBezTo>
                <a:lnTo>
                  <a:pt x="189" y="90"/>
                </a:lnTo>
                <a:lnTo>
                  <a:pt x="191" y="92"/>
                </a:lnTo>
                <a:lnTo>
                  <a:pt x="191" y="92"/>
                </a:lnTo>
                <a:cubicBezTo>
                  <a:pt x="200" y="98"/>
                  <a:pt x="205" y="109"/>
                  <a:pt x="205" y="119"/>
                </a:cubicBezTo>
                <a:lnTo>
                  <a:pt x="205" y="119"/>
                </a:lnTo>
                <a:cubicBezTo>
                  <a:pt x="205" y="138"/>
                  <a:pt x="190" y="154"/>
                  <a:pt x="171" y="154"/>
                </a:cubicBezTo>
                <a:close/>
                <a:moveTo>
                  <a:pt x="59" y="202"/>
                </a:moveTo>
                <a:lnTo>
                  <a:pt x="59" y="212"/>
                </a:lnTo>
                <a:lnTo>
                  <a:pt x="59" y="212"/>
                </a:lnTo>
                <a:cubicBezTo>
                  <a:pt x="59" y="214"/>
                  <a:pt x="57" y="216"/>
                  <a:pt x="55" y="216"/>
                </a:cubicBezTo>
                <a:lnTo>
                  <a:pt x="55" y="216"/>
                </a:lnTo>
                <a:lnTo>
                  <a:pt x="55" y="216"/>
                </a:lnTo>
                <a:cubicBezTo>
                  <a:pt x="53" y="216"/>
                  <a:pt x="50" y="214"/>
                  <a:pt x="50" y="212"/>
                </a:cubicBezTo>
                <a:lnTo>
                  <a:pt x="50" y="202"/>
                </a:lnTo>
                <a:lnTo>
                  <a:pt x="50" y="202"/>
                </a:lnTo>
                <a:cubicBezTo>
                  <a:pt x="50" y="199"/>
                  <a:pt x="53" y="197"/>
                  <a:pt x="55" y="197"/>
                </a:cubicBezTo>
                <a:lnTo>
                  <a:pt x="55" y="197"/>
                </a:lnTo>
                <a:lnTo>
                  <a:pt x="55" y="197"/>
                </a:lnTo>
                <a:cubicBezTo>
                  <a:pt x="57" y="197"/>
                  <a:pt x="59" y="199"/>
                  <a:pt x="59" y="202"/>
                </a:cubicBezTo>
                <a:close/>
                <a:moveTo>
                  <a:pt x="59" y="177"/>
                </a:moveTo>
                <a:lnTo>
                  <a:pt x="59" y="189"/>
                </a:lnTo>
                <a:lnTo>
                  <a:pt x="59" y="189"/>
                </a:lnTo>
                <a:cubicBezTo>
                  <a:pt x="59" y="191"/>
                  <a:pt x="57" y="193"/>
                  <a:pt x="55" y="193"/>
                </a:cubicBezTo>
                <a:lnTo>
                  <a:pt x="55" y="193"/>
                </a:lnTo>
                <a:lnTo>
                  <a:pt x="55" y="193"/>
                </a:lnTo>
                <a:cubicBezTo>
                  <a:pt x="53" y="193"/>
                  <a:pt x="50" y="191"/>
                  <a:pt x="50" y="189"/>
                </a:cubicBezTo>
                <a:lnTo>
                  <a:pt x="51" y="177"/>
                </a:lnTo>
                <a:lnTo>
                  <a:pt x="51" y="177"/>
                </a:lnTo>
                <a:cubicBezTo>
                  <a:pt x="51" y="171"/>
                  <a:pt x="59" y="171"/>
                  <a:pt x="59" y="177"/>
                </a:cubicBezTo>
                <a:close/>
                <a:moveTo>
                  <a:pt x="87" y="177"/>
                </a:moveTo>
                <a:lnTo>
                  <a:pt x="87" y="181"/>
                </a:lnTo>
                <a:lnTo>
                  <a:pt x="87" y="181"/>
                </a:lnTo>
                <a:cubicBezTo>
                  <a:pt x="87" y="183"/>
                  <a:pt x="85" y="185"/>
                  <a:pt x="83" y="185"/>
                </a:cubicBezTo>
                <a:lnTo>
                  <a:pt x="83" y="185"/>
                </a:lnTo>
                <a:lnTo>
                  <a:pt x="83" y="185"/>
                </a:lnTo>
                <a:cubicBezTo>
                  <a:pt x="81" y="185"/>
                  <a:pt x="79" y="183"/>
                  <a:pt x="79" y="181"/>
                </a:cubicBezTo>
                <a:lnTo>
                  <a:pt x="79" y="177"/>
                </a:lnTo>
                <a:lnTo>
                  <a:pt x="79" y="177"/>
                </a:lnTo>
                <a:cubicBezTo>
                  <a:pt x="79" y="174"/>
                  <a:pt x="81" y="172"/>
                  <a:pt x="83" y="172"/>
                </a:cubicBezTo>
                <a:lnTo>
                  <a:pt x="83" y="172"/>
                </a:lnTo>
                <a:lnTo>
                  <a:pt x="83" y="172"/>
                </a:lnTo>
                <a:cubicBezTo>
                  <a:pt x="85" y="172"/>
                  <a:pt x="87" y="174"/>
                  <a:pt x="87" y="177"/>
                </a:cubicBezTo>
                <a:close/>
                <a:moveTo>
                  <a:pt x="87" y="197"/>
                </a:moveTo>
                <a:lnTo>
                  <a:pt x="87" y="201"/>
                </a:lnTo>
                <a:lnTo>
                  <a:pt x="87" y="201"/>
                </a:lnTo>
                <a:cubicBezTo>
                  <a:pt x="87" y="203"/>
                  <a:pt x="85" y="205"/>
                  <a:pt x="83" y="205"/>
                </a:cubicBezTo>
                <a:lnTo>
                  <a:pt x="83" y="205"/>
                </a:lnTo>
                <a:lnTo>
                  <a:pt x="83" y="205"/>
                </a:lnTo>
                <a:cubicBezTo>
                  <a:pt x="81" y="205"/>
                  <a:pt x="79" y="203"/>
                  <a:pt x="79" y="201"/>
                </a:cubicBezTo>
                <a:lnTo>
                  <a:pt x="79" y="197"/>
                </a:lnTo>
                <a:lnTo>
                  <a:pt x="79" y="197"/>
                </a:lnTo>
                <a:cubicBezTo>
                  <a:pt x="79" y="195"/>
                  <a:pt x="81" y="193"/>
                  <a:pt x="83" y="193"/>
                </a:cubicBezTo>
                <a:lnTo>
                  <a:pt x="83" y="193"/>
                </a:lnTo>
                <a:lnTo>
                  <a:pt x="83" y="193"/>
                </a:lnTo>
                <a:cubicBezTo>
                  <a:pt x="85" y="193"/>
                  <a:pt x="87" y="195"/>
                  <a:pt x="87" y="197"/>
                </a:cubicBezTo>
                <a:close/>
                <a:moveTo>
                  <a:pt x="115" y="202"/>
                </a:moveTo>
                <a:lnTo>
                  <a:pt x="115" y="212"/>
                </a:lnTo>
                <a:lnTo>
                  <a:pt x="115" y="212"/>
                </a:lnTo>
                <a:cubicBezTo>
                  <a:pt x="115" y="214"/>
                  <a:pt x="113" y="216"/>
                  <a:pt x="111" y="216"/>
                </a:cubicBezTo>
                <a:lnTo>
                  <a:pt x="111" y="216"/>
                </a:lnTo>
                <a:lnTo>
                  <a:pt x="111" y="216"/>
                </a:lnTo>
                <a:cubicBezTo>
                  <a:pt x="109" y="216"/>
                  <a:pt x="107" y="214"/>
                  <a:pt x="107" y="212"/>
                </a:cubicBezTo>
                <a:lnTo>
                  <a:pt x="107" y="202"/>
                </a:lnTo>
                <a:lnTo>
                  <a:pt x="107" y="202"/>
                </a:lnTo>
                <a:cubicBezTo>
                  <a:pt x="107" y="199"/>
                  <a:pt x="109" y="197"/>
                  <a:pt x="111" y="197"/>
                </a:cubicBezTo>
                <a:lnTo>
                  <a:pt x="111" y="197"/>
                </a:lnTo>
                <a:lnTo>
                  <a:pt x="111" y="197"/>
                </a:lnTo>
                <a:cubicBezTo>
                  <a:pt x="113" y="197"/>
                  <a:pt x="115" y="199"/>
                  <a:pt x="115" y="202"/>
                </a:cubicBezTo>
                <a:close/>
                <a:moveTo>
                  <a:pt x="115" y="177"/>
                </a:moveTo>
                <a:lnTo>
                  <a:pt x="115" y="189"/>
                </a:lnTo>
                <a:lnTo>
                  <a:pt x="115" y="189"/>
                </a:lnTo>
                <a:cubicBezTo>
                  <a:pt x="115" y="191"/>
                  <a:pt x="113" y="193"/>
                  <a:pt x="111" y="193"/>
                </a:cubicBezTo>
                <a:lnTo>
                  <a:pt x="111" y="193"/>
                </a:lnTo>
                <a:lnTo>
                  <a:pt x="111" y="193"/>
                </a:lnTo>
                <a:cubicBezTo>
                  <a:pt x="109" y="193"/>
                  <a:pt x="107" y="191"/>
                  <a:pt x="107" y="189"/>
                </a:cubicBezTo>
                <a:lnTo>
                  <a:pt x="107" y="177"/>
                </a:lnTo>
                <a:lnTo>
                  <a:pt x="107" y="177"/>
                </a:lnTo>
                <a:cubicBezTo>
                  <a:pt x="107" y="174"/>
                  <a:pt x="109" y="172"/>
                  <a:pt x="111" y="172"/>
                </a:cubicBezTo>
                <a:lnTo>
                  <a:pt x="111" y="172"/>
                </a:lnTo>
                <a:lnTo>
                  <a:pt x="111" y="172"/>
                </a:lnTo>
                <a:cubicBezTo>
                  <a:pt x="113" y="172"/>
                  <a:pt x="115" y="174"/>
                  <a:pt x="115" y="177"/>
                </a:cubicBezTo>
                <a:close/>
                <a:moveTo>
                  <a:pt x="143" y="177"/>
                </a:moveTo>
                <a:lnTo>
                  <a:pt x="143" y="181"/>
                </a:lnTo>
                <a:lnTo>
                  <a:pt x="143" y="181"/>
                </a:lnTo>
                <a:cubicBezTo>
                  <a:pt x="143" y="183"/>
                  <a:pt x="141" y="185"/>
                  <a:pt x="139" y="185"/>
                </a:cubicBezTo>
                <a:lnTo>
                  <a:pt x="139" y="185"/>
                </a:lnTo>
                <a:lnTo>
                  <a:pt x="139" y="185"/>
                </a:lnTo>
                <a:cubicBezTo>
                  <a:pt x="137" y="185"/>
                  <a:pt x="135" y="183"/>
                  <a:pt x="135" y="181"/>
                </a:cubicBezTo>
                <a:lnTo>
                  <a:pt x="135" y="177"/>
                </a:lnTo>
                <a:lnTo>
                  <a:pt x="135" y="177"/>
                </a:lnTo>
                <a:cubicBezTo>
                  <a:pt x="135" y="174"/>
                  <a:pt x="137" y="172"/>
                  <a:pt x="139" y="172"/>
                </a:cubicBezTo>
                <a:lnTo>
                  <a:pt x="139" y="172"/>
                </a:lnTo>
                <a:lnTo>
                  <a:pt x="139" y="172"/>
                </a:lnTo>
                <a:cubicBezTo>
                  <a:pt x="141" y="172"/>
                  <a:pt x="143" y="174"/>
                  <a:pt x="143" y="177"/>
                </a:cubicBezTo>
                <a:close/>
                <a:moveTo>
                  <a:pt x="143" y="197"/>
                </a:moveTo>
                <a:lnTo>
                  <a:pt x="143" y="201"/>
                </a:lnTo>
                <a:lnTo>
                  <a:pt x="143" y="201"/>
                </a:lnTo>
                <a:cubicBezTo>
                  <a:pt x="143" y="203"/>
                  <a:pt x="141" y="205"/>
                  <a:pt x="139" y="205"/>
                </a:cubicBezTo>
                <a:lnTo>
                  <a:pt x="139" y="205"/>
                </a:lnTo>
                <a:lnTo>
                  <a:pt x="139" y="205"/>
                </a:lnTo>
                <a:cubicBezTo>
                  <a:pt x="137" y="205"/>
                  <a:pt x="135" y="203"/>
                  <a:pt x="135" y="201"/>
                </a:cubicBezTo>
                <a:lnTo>
                  <a:pt x="135" y="197"/>
                </a:lnTo>
                <a:lnTo>
                  <a:pt x="135" y="197"/>
                </a:lnTo>
                <a:cubicBezTo>
                  <a:pt x="135" y="195"/>
                  <a:pt x="137" y="193"/>
                  <a:pt x="139" y="193"/>
                </a:cubicBezTo>
                <a:lnTo>
                  <a:pt x="139" y="193"/>
                </a:lnTo>
                <a:lnTo>
                  <a:pt x="139" y="193"/>
                </a:lnTo>
                <a:cubicBezTo>
                  <a:pt x="141" y="193"/>
                  <a:pt x="143" y="195"/>
                  <a:pt x="143" y="197"/>
                </a:cubicBezTo>
                <a:close/>
                <a:moveTo>
                  <a:pt x="171" y="202"/>
                </a:moveTo>
                <a:lnTo>
                  <a:pt x="171" y="212"/>
                </a:lnTo>
                <a:lnTo>
                  <a:pt x="171" y="212"/>
                </a:lnTo>
                <a:cubicBezTo>
                  <a:pt x="171" y="214"/>
                  <a:pt x="169" y="216"/>
                  <a:pt x="167" y="216"/>
                </a:cubicBezTo>
                <a:lnTo>
                  <a:pt x="167" y="216"/>
                </a:lnTo>
                <a:lnTo>
                  <a:pt x="167" y="216"/>
                </a:lnTo>
                <a:cubicBezTo>
                  <a:pt x="165" y="216"/>
                  <a:pt x="163" y="214"/>
                  <a:pt x="163" y="212"/>
                </a:cubicBezTo>
                <a:lnTo>
                  <a:pt x="163" y="202"/>
                </a:lnTo>
                <a:lnTo>
                  <a:pt x="163" y="202"/>
                </a:lnTo>
                <a:cubicBezTo>
                  <a:pt x="163" y="199"/>
                  <a:pt x="165" y="197"/>
                  <a:pt x="167" y="197"/>
                </a:cubicBezTo>
                <a:lnTo>
                  <a:pt x="167" y="197"/>
                </a:lnTo>
                <a:lnTo>
                  <a:pt x="167" y="197"/>
                </a:lnTo>
                <a:cubicBezTo>
                  <a:pt x="169" y="197"/>
                  <a:pt x="171" y="199"/>
                  <a:pt x="171" y="202"/>
                </a:cubicBezTo>
                <a:close/>
                <a:moveTo>
                  <a:pt x="171" y="177"/>
                </a:moveTo>
                <a:lnTo>
                  <a:pt x="171" y="189"/>
                </a:lnTo>
                <a:lnTo>
                  <a:pt x="171" y="189"/>
                </a:lnTo>
                <a:cubicBezTo>
                  <a:pt x="171" y="191"/>
                  <a:pt x="169" y="193"/>
                  <a:pt x="167" y="193"/>
                </a:cubicBezTo>
                <a:lnTo>
                  <a:pt x="167" y="193"/>
                </a:lnTo>
                <a:lnTo>
                  <a:pt x="167" y="193"/>
                </a:lnTo>
                <a:cubicBezTo>
                  <a:pt x="165" y="193"/>
                  <a:pt x="163" y="191"/>
                  <a:pt x="163" y="189"/>
                </a:cubicBezTo>
                <a:lnTo>
                  <a:pt x="163" y="177"/>
                </a:lnTo>
                <a:lnTo>
                  <a:pt x="163" y="177"/>
                </a:lnTo>
                <a:cubicBezTo>
                  <a:pt x="163" y="174"/>
                  <a:pt x="165" y="172"/>
                  <a:pt x="167" y="172"/>
                </a:cubicBezTo>
                <a:lnTo>
                  <a:pt x="167" y="172"/>
                </a:lnTo>
                <a:lnTo>
                  <a:pt x="167" y="172"/>
                </a:lnTo>
                <a:cubicBezTo>
                  <a:pt x="169" y="172"/>
                  <a:pt x="171" y="174"/>
                  <a:pt x="171" y="1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592770" y="1463617"/>
            <a:ext cx="242399" cy="223753"/>
          </a:xfrm>
          <a:custGeom>
            <a:avLst/>
            <a:gdLst>
              <a:gd name="T0" fmla="*/ 218 w 228"/>
              <a:gd name="T1" fmla="*/ 105 h 212"/>
              <a:gd name="T2" fmla="*/ 167 w 228"/>
              <a:gd name="T3" fmla="*/ 0 h 212"/>
              <a:gd name="T4" fmla="*/ 157 w 228"/>
              <a:gd name="T5" fmla="*/ 0 h 212"/>
              <a:gd name="T6" fmla="*/ 89 w 228"/>
              <a:gd name="T7" fmla="*/ 87 h 212"/>
              <a:gd name="T8" fmla="*/ 78 w 228"/>
              <a:gd name="T9" fmla="*/ 85 h 212"/>
              <a:gd name="T10" fmla="*/ 27 w 228"/>
              <a:gd name="T11" fmla="*/ 137 h 212"/>
              <a:gd name="T12" fmla="*/ 27 w 228"/>
              <a:gd name="T13" fmla="*/ 143 h 212"/>
              <a:gd name="T14" fmla="*/ 163 w 228"/>
              <a:gd name="T15" fmla="*/ 211 h 212"/>
              <a:gd name="T16" fmla="*/ 186 w 228"/>
              <a:gd name="T17" fmla="*/ 142 h 212"/>
              <a:gd name="T18" fmla="*/ 222 w 228"/>
              <a:gd name="T19" fmla="*/ 112 h 212"/>
              <a:gd name="T20" fmla="*/ 218 w 228"/>
              <a:gd name="T21" fmla="*/ 105 h 212"/>
              <a:gd name="T22" fmla="*/ 194 w 228"/>
              <a:gd name="T23" fmla="*/ 173 h 212"/>
              <a:gd name="T24" fmla="*/ 52 w 228"/>
              <a:gd name="T25" fmla="*/ 203 h 212"/>
              <a:gd name="T26" fmla="*/ 22 w 228"/>
              <a:gd name="T27" fmla="*/ 173 h 212"/>
              <a:gd name="T28" fmla="*/ 34 w 228"/>
              <a:gd name="T29" fmla="*/ 149 h 212"/>
              <a:gd name="T30" fmla="*/ 36 w 228"/>
              <a:gd name="T31" fmla="*/ 145 h 212"/>
              <a:gd name="T32" fmla="*/ 35 w 228"/>
              <a:gd name="T33" fmla="*/ 137 h 212"/>
              <a:gd name="T34" fmla="*/ 78 w 228"/>
              <a:gd name="T35" fmla="*/ 94 h 212"/>
              <a:gd name="T36" fmla="*/ 93 w 228"/>
              <a:gd name="T37" fmla="*/ 96 h 212"/>
              <a:gd name="T38" fmla="*/ 96 w 228"/>
              <a:gd name="T39" fmla="*/ 98 h 212"/>
              <a:gd name="T40" fmla="*/ 97 w 228"/>
              <a:gd name="T41" fmla="*/ 98 h 212"/>
              <a:gd name="T42" fmla="*/ 102 w 228"/>
              <a:gd name="T43" fmla="*/ 101 h 212"/>
              <a:gd name="T44" fmla="*/ 104 w 228"/>
              <a:gd name="T45" fmla="*/ 102 h 212"/>
              <a:gd name="T46" fmla="*/ 106 w 228"/>
              <a:gd name="T47" fmla="*/ 103 h 212"/>
              <a:gd name="T48" fmla="*/ 109 w 228"/>
              <a:gd name="T49" fmla="*/ 106 h 212"/>
              <a:gd name="T50" fmla="*/ 110 w 228"/>
              <a:gd name="T51" fmla="*/ 107 h 212"/>
              <a:gd name="T52" fmla="*/ 112 w 228"/>
              <a:gd name="T53" fmla="*/ 110 h 212"/>
              <a:gd name="T54" fmla="*/ 113 w 228"/>
              <a:gd name="T55" fmla="*/ 111 h 212"/>
              <a:gd name="T56" fmla="*/ 116 w 228"/>
              <a:gd name="T57" fmla="*/ 116 h 212"/>
              <a:gd name="T58" fmla="*/ 122 w 228"/>
              <a:gd name="T59" fmla="*/ 117 h 212"/>
              <a:gd name="T60" fmla="*/ 162 w 228"/>
              <a:gd name="T61" fmla="*/ 139 h 212"/>
              <a:gd name="T62" fmla="*/ 166 w 228"/>
              <a:gd name="T63" fmla="*/ 143 h 212"/>
              <a:gd name="T64" fmla="*/ 170 w 228"/>
              <a:gd name="T65" fmla="*/ 143 h 212"/>
              <a:gd name="T66" fmla="*/ 170 w 228"/>
              <a:gd name="T67" fmla="*/ 143 h 212"/>
              <a:gd name="T68" fmla="*/ 175 w 228"/>
              <a:gd name="T69" fmla="*/ 145 h 212"/>
              <a:gd name="T70" fmla="*/ 175 w 228"/>
              <a:gd name="T71" fmla="*/ 145 h 212"/>
              <a:gd name="T72" fmla="*/ 177 w 228"/>
              <a:gd name="T73" fmla="*/ 136 h 212"/>
              <a:gd name="T74" fmla="*/ 175 w 228"/>
              <a:gd name="T75" fmla="*/ 136 h 212"/>
              <a:gd name="T76" fmla="*/ 175 w 228"/>
              <a:gd name="T77" fmla="*/ 136 h 212"/>
              <a:gd name="T78" fmla="*/ 170 w 228"/>
              <a:gd name="T79" fmla="*/ 135 h 212"/>
              <a:gd name="T80" fmla="*/ 164 w 228"/>
              <a:gd name="T81" fmla="*/ 119 h 212"/>
              <a:gd name="T82" fmla="*/ 164 w 228"/>
              <a:gd name="T83" fmla="*/ 118 h 212"/>
              <a:gd name="T84" fmla="*/ 163 w 228"/>
              <a:gd name="T85" fmla="*/ 117 h 212"/>
              <a:gd name="T86" fmla="*/ 162 w 228"/>
              <a:gd name="T87" fmla="*/ 115 h 212"/>
              <a:gd name="T88" fmla="*/ 161 w 228"/>
              <a:gd name="T89" fmla="*/ 115 h 212"/>
              <a:gd name="T90" fmla="*/ 159 w 228"/>
              <a:gd name="T91" fmla="*/ 113 h 212"/>
              <a:gd name="T92" fmla="*/ 152 w 228"/>
              <a:gd name="T93" fmla="*/ 108 h 212"/>
              <a:gd name="T94" fmla="*/ 152 w 228"/>
              <a:gd name="T95" fmla="*/ 108 h 212"/>
              <a:gd name="T96" fmla="*/ 121 w 228"/>
              <a:gd name="T97" fmla="*/ 108 h 212"/>
              <a:gd name="T98" fmla="*/ 118 w 228"/>
              <a:gd name="T99" fmla="*/ 103 h 212"/>
              <a:gd name="T100" fmla="*/ 117 w 228"/>
              <a:gd name="T101" fmla="*/ 102 h 212"/>
              <a:gd name="T102" fmla="*/ 113 w 228"/>
              <a:gd name="T103" fmla="*/ 99 h 212"/>
              <a:gd name="T104" fmla="*/ 112 w 228"/>
              <a:gd name="T105" fmla="*/ 98 h 212"/>
              <a:gd name="T106" fmla="*/ 109 w 228"/>
              <a:gd name="T107" fmla="*/ 95 h 212"/>
              <a:gd name="T108" fmla="*/ 107 w 228"/>
              <a:gd name="T109" fmla="*/ 94 h 212"/>
              <a:gd name="T110" fmla="*/ 104 w 228"/>
              <a:gd name="T111" fmla="*/ 92 h 212"/>
              <a:gd name="T112" fmla="*/ 101 w 228"/>
              <a:gd name="T113" fmla="*/ 91 h 212"/>
              <a:gd name="T114" fmla="*/ 100 w 228"/>
              <a:gd name="T115" fmla="*/ 90 h 212"/>
              <a:gd name="T116" fmla="*/ 98 w 228"/>
              <a:gd name="T117" fmla="*/ 89 h 212"/>
              <a:gd name="T118" fmla="*/ 143 w 228"/>
              <a:gd name="T119" fmla="*/ 11 h 212"/>
              <a:gd name="T120" fmla="*/ 148 w 228"/>
              <a:gd name="T121" fmla="*/ 10 h 212"/>
              <a:gd name="T122" fmla="*/ 203 w 228"/>
              <a:gd name="T123" fmla="*/ 116 h 212"/>
              <a:gd name="T124" fmla="*/ 209 w 228"/>
              <a:gd name="T125" fmla="*/ 116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8" h="212">
                <a:moveTo>
                  <a:pt x="218" y="105"/>
                </a:moveTo>
                <a:lnTo>
                  <a:pt x="218" y="105"/>
                </a:lnTo>
                <a:cubicBezTo>
                  <a:pt x="160" y="120"/>
                  <a:pt x="120" y="51"/>
                  <a:pt x="160" y="8"/>
                </a:cubicBezTo>
                <a:lnTo>
                  <a:pt x="167" y="0"/>
                </a:lnTo>
                <a:lnTo>
                  <a:pt x="157" y="0"/>
                </a:lnTo>
                <a:lnTo>
                  <a:pt x="157" y="0"/>
                </a:lnTo>
                <a:cubicBezTo>
                  <a:pt x="113" y="2"/>
                  <a:pt x="80" y="43"/>
                  <a:pt x="89" y="87"/>
                </a:cubicBezTo>
                <a:lnTo>
                  <a:pt x="89" y="87"/>
                </a:lnTo>
                <a:cubicBezTo>
                  <a:pt x="85" y="86"/>
                  <a:pt x="82" y="85"/>
                  <a:pt x="78" y="85"/>
                </a:cubicBezTo>
                <a:lnTo>
                  <a:pt x="78" y="85"/>
                </a:lnTo>
                <a:cubicBezTo>
                  <a:pt x="50" y="85"/>
                  <a:pt x="27" y="109"/>
                  <a:pt x="27" y="137"/>
                </a:cubicBezTo>
                <a:lnTo>
                  <a:pt x="27" y="137"/>
                </a:lnTo>
                <a:cubicBezTo>
                  <a:pt x="27" y="140"/>
                  <a:pt x="27" y="142"/>
                  <a:pt x="27" y="143"/>
                </a:cubicBezTo>
                <a:lnTo>
                  <a:pt x="27" y="143"/>
                </a:lnTo>
                <a:cubicBezTo>
                  <a:pt x="0" y="167"/>
                  <a:pt x="16" y="211"/>
                  <a:pt x="52" y="211"/>
                </a:cubicBezTo>
                <a:lnTo>
                  <a:pt x="163" y="211"/>
                </a:lnTo>
                <a:lnTo>
                  <a:pt x="163" y="211"/>
                </a:lnTo>
                <a:cubicBezTo>
                  <a:pt x="201" y="211"/>
                  <a:pt x="216" y="164"/>
                  <a:pt x="186" y="142"/>
                </a:cubicBezTo>
                <a:lnTo>
                  <a:pt x="186" y="142"/>
                </a:lnTo>
                <a:cubicBezTo>
                  <a:pt x="201" y="136"/>
                  <a:pt x="214" y="125"/>
                  <a:pt x="222" y="112"/>
                </a:cubicBezTo>
                <a:lnTo>
                  <a:pt x="227" y="103"/>
                </a:lnTo>
                <a:lnTo>
                  <a:pt x="218" y="105"/>
                </a:lnTo>
                <a:close/>
                <a:moveTo>
                  <a:pt x="194" y="173"/>
                </a:moveTo>
                <a:lnTo>
                  <a:pt x="194" y="173"/>
                </a:lnTo>
                <a:cubicBezTo>
                  <a:pt x="194" y="190"/>
                  <a:pt x="180" y="203"/>
                  <a:pt x="163" y="203"/>
                </a:cubicBezTo>
                <a:lnTo>
                  <a:pt x="52" y="203"/>
                </a:lnTo>
                <a:lnTo>
                  <a:pt x="52" y="203"/>
                </a:lnTo>
                <a:cubicBezTo>
                  <a:pt x="35" y="203"/>
                  <a:pt x="22" y="190"/>
                  <a:pt x="22" y="173"/>
                </a:cubicBezTo>
                <a:lnTo>
                  <a:pt x="22" y="173"/>
                </a:lnTo>
                <a:cubicBezTo>
                  <a:pt x="22" y="163"/>
                  <a:pt x="26" y="154"/>
                  <a:pt x="34" y="149"/>
                </a:cubicBezTo>
                <a:lnTo>
                  <a:pt x="36" y="147"/>
                </a:lnTo>
                <a:lnTo>
                  <a:pt x="36" y="145"/>
                </a:lnTo>
                <a:lnTo>
                  <a:pt x="36" y="145"/>
                </a:lnTo>
                <a:cubicBezTo>
                  <a:pt x="35" y="142"/>
                  <a:pt x="35" y="140"/>
                  <a:pt x="35" y="137"/>
                </a:cubicBezTo>
                <a:lnTo>
                  <a:pt x="35" y="137"/>
                </a:lnTo>
                <a:cubicBezTo>
                  <a:pt x="35" y="113"/>
                  <a:pt x="54" y="94"/>
                  <a:pt x="78" y="94"/>
                </a:cubicBezTo>
                <a:lnTo>
                  <a:pt x="78" y="94"/>
                </a:lnTo>
                <a:cubicBezTo>
                  <a:pt x="83" y="94"/>
                  <a:pt x="89" y="95"/>
                  <a:pt x="93" y="96"/>
                </a:cubicBezTo>
                <a:lnTo>
                  <a:pt x="93" y="96"/>
                </a:lnTo>
                <a:cubicBezTo>
                  <a:pt x="94" y="97"/>
                  <a:pt x="95" y="97"/>
                  <a:pt x="96" y="98"/>
                </a:cubicBezTo>
                <a:lnTo>
                  <a:pt x="96" y="98"/>
                </a:lnTo>
                <a:cubicBezTo>
                  <a:pt x="97" y="98"/>
                  <a:pt x="97" y="98"/>
                  <a:pt x="97" y="98"/>
                </a:cubicBezTo>
                <a:lnTo>
                  <a:pt x="97" y="98"/>
                </a:lnTo>
                <a:cubicBezTo>
                  <a:pt x="98" y="99"/>
                  <a:pt x="100" y="100"/>
                  <a:pt x="102" y="101"/>
                </a:cubicBezTo>
                <a:lnTo>
                  <a:pt x="102" y="101"/>
                </a:lnTo>
                <a:cubicBezTo>
                  <a:pt x="103" y="101"/>
                  <a:pt x="103" y="102"/>
                  <a:pt x="104" y="102"/>
                </a:cubicBezTo>
                <a:lnTo>
                  <a:pt x="104" y="102"/>
                </a:lnTo>
                <a:cubicBezTo>
                  <a:pt x="104" y="102"/>
                  <a:pt x="105" y="103"/>
                  <a:pt x="106" y="103"/>
                </a:cubicBezTo>
                <a:lnTo>
                  <a:pt x="106" y="103"/>
                </a:lnTo>
                <a:cubicBezTo>
                  <a:pt x="107" y="104"/>
                  <a:pt x="107" y="105"/>
                  <a:pt x="109" y="106"/>
                </a:cubicBezTo>
                <a:lnTo>
                  <a:pt x="109" y="106"/>
                </a:lnTo>
                <a:cubicBezTo>
                  <a:pt x="109" y="106"/>
                  <a:pt x="109" y="107"/>
                  <a:pt x="110" y="107"/>
                </a:cubicBezTo>
                <a:lnTo>
                  <a:pt x="110" y="107"/>
                </a:lnTo>
                <a:cubicBezTo>
                  <a:pt x="111" y="108"/>
                  <a:pt x="112" y="109"/>
                  <a:pt x="112" y="110"/>
                </a:cubicBezTo>
                <a:lnTo>
                  <a:pt x="112" y="110"/>
                </a:lnTo>
                <a:cubicBezTo>
                  <a:pt x="113" y="110"/>
                  <a:pt x="113" y="111"/>
                  <a:pt x="113" y="111"/>
                </a:cubicBezTo>
                <a:lnTo>
                  <a:pt x="113" y="111"/>
                </a:lnTo>
                <a:cubicBezTo>
                  <a:pt x="114" y="113"/>
                  <a:pt x="115" y="114"/>
                  <a:pt x="116" y="116"/>
                </a:cubicBezTo>
                <a:lnTo>
                  <a:pt x="118" y="119"/>
                </a:lnTo>
                <a:lnTo>
                  <a:pt x="122" y="117"/>
                </a:lnTo>
                <a:lnTo>
                  <a:pt x="122" y="117"/>
                </a:lnTo>
                <a:cubicBezTo>
                  <a:pt x="139" y="105"/>
                  <a:pt x="162" y="118"/>
                  <a:pt x="162" y="139"/>
                </a:cubicBezTo>
                <a:lnTo>
                  <a:pt x="162" y="143"/>
                </a:lnTo>
                <a:lnTo>
                  <a:pt x="166" y="143"/>
                </a:lnTo>
                <a:lnTo>
                  <a:pt x="166" y="143"/>
                </a:lnTo>
                <a:cubicBezTo>
                  <a:pt x="167" y="143"/>
                  <a:pt x="169" y="143"/>
                  <a:pt x="170" y="143"/>
                </a:cubicBezTo>
                <a:lnTo>
                  <a:pt x="170" y="143"/>
                </a:lnTo>
                <a:lnTo>
                  <a:pt x="170" y="143"/>
                </a:lnTo>
                <a:cubicBezTo>
                  <a:pt x="171" y="143"/>
                  <a:pt x="172" y="144"/>
                  <a:pt x="174" y="145"/>
                </a:cubicBezTo>
                <a:lnTo>
                  <a:pt x="175" y="145"/>
                </a:lnTo>
                <a:lnTo>
                  <a:pt x="175" y="145"/>
                </a:lnTo>
                <a:lnTo>
                  <a:pt x="175" y="145"/>
                </a:lnTo>
                <a:cubicBezTo>
                  <a:pt x="186" y="150"/>
                  <a:pt x="194" y="161"/>
                  <a:pt x="194" y="173"/>
                </a:cubicBezTo>
                <a:close/>
                <a:moveTo>
                  <a:pt x="177" y="136"/>
                </a:moveTo>
                <a:lnTo>
                  <a:pt x="177" y="136"/>
                </a:lnTo>
                <a:cubicBezTo>
                  <a:pt x="176" y="136"/>
                  <a:pt x="176" y="136"/>
                  <a:pt x="175" y="136"/>
                </a:cubicBezTo>
                <a:lnTo>
                  <a:pt x="175" y="136"/>
                </a:lnTo>
                <a:lnTo>
                  <a:pt x="175" y="136"/>
                </a:lnTo>
                <a:cubicBezTo>
                  <a:pt x="174" y="136"/>
                  <a:pt x="172" y="135"/>
                  <a:pt x="170" y="135"/>
                </a:cubicBezTo>
                <a:lnTo>
                  <a:pt x="170" y="135"/>
                </a:lnTo>
                <a:cubicBezTo>
                  <a:pt x="170" y="129"/>
                  <a:pt x="168" y="123"/>
                  <a:pt x="164" y="119"/>
                </a:cubicBezTo>
                <a:lnTo>
                  <a:pt x="164" y="119"/>
                </a:lnTo>
                <a:lnTo>
                  <a:pt x="164" y="118"/>
                </a:lnTo>
                <a:lnTo>
                  <a:pt x="164" y="118"/>
                </a:lnTo>
                <a:cubicBezTo>
                  <a:pt x="163" y="117"/>
                  <a:pt x="163" y="117"/>
                  <a:pt x="163" y="117"/>
                </a:cubicBezTo>
                <a:lnTo>
                  <a:pt x="163" y="117"/>
                </a:lnTo>
                <a:cubicBezTo>
                  <a:pt x="163" y="116"/>
                  <a:pt x="162" y="116"/>
                  <a:pt x="162" y="115"/>
                </a:cubicBezTo>
                <a:lnTo>
                  <a:pt x="162" y="115"/>
                </a:lnTo>
                <a:cubicBezTo>
                  <a:pt x="161" y="115"/>
                  <a:pt x="161" y="115"/>
                  <a:pt x="161" y="115"/>
                </a:cubicBezTo>
                <a:lnTo>
                  <a:pt x="161" y="115"/>
                </a:lnTo>
                <a:cubicBezTo>
                  <a:pt x="161" y="114"/>
                  <a:pt x="160" y="114"/>
                  <a:pt x="159" y="113"/>
                </a:cubicBezTo>
                <a:lnTo>
                  <a:pt x="159" y="113"/>
                </a:lnTo>
                <a:lnTo>
                  <a:pt x="159" y="113"/>
                </a:lnTo>
                <a:cubicBezTo>
                  <a:pt x="157" y="111"/>
                  <a:pt x="155" y="109"/>
                  <a:pt x="152" y="108"/>
                </a:cubicBezTo>
                <a:lnTo>
                  <a:pt x="152" y="108"/>
                </a:lnTo>
                <a:lnTo>
                  <a:pt x="152" y="108"/>
                </a:lnTo>
                <a:cubicBezTo>
                  <a:pt x="142" y="103"/>
                  <a:pt x="131" y="103"/>
                  <a:pt x="121" y="108"/>
                </a:cubicBezTo>
                <a:lnTo>
                  <a:pt x="121" y="108"/>
                </a:lnTo>
                <a:cubicBezTo>
                  <a:pt x="120" y="106"/>
                  <a:pt x="119" y="105"/>
                  <a:pt x="118" y="103"/>
                </a:cubicBezTo>
                <a:lnTo>
                  <a:pt x="118" y="103"/>
                </a:lnTo>
                <a:cubicBezTo>
                  <a:pt x="117" y="103"/>
                  <a:pt x="117" y="103"/>
                  <a:pt x="117" y="102"/>
                </a:cubicBezTo>
                <a:lnTo>
                  <a:pt x="117" y="102"/>
                </a:lnTo>
                <a:cubicBezTo>
                  <a:pt x="116" y="101"/>
                  <a:pt x="115" y="100"/>
                  <a:pt x="113" y="99"/>
                </a:cubicBezTo>
                <a:lnTo>
                  <a:pt x="113" y="99"/>
                </a:lnTo>
                <a:cubicBezTo>
                  <a:pt x="113" y="98"/>
                  <a:pt x="112" y="98"/>
                  <a:pt x="112" y="98"/>
                </a:cubicBezTo>
                <a:lnTo>
                  <a:pt x="112" y="98"/>
                </a:lnTo>
                <a:cubicBezTo>
                  <a:pt x="111" y="97"/>
                  <a:pt x="110" y="96"/>
                  <a:pt x="109" y="95"/>
                </a:cubicBezTo>
                <a:lnTo>
                  <a:pt x="109" y="95"/>
                </a:lnTo>
                <a:cubicBezTo>
                  <a:pt x="108" y="95"/>
                  <a:pt x="107" y="94"/>
                  <a:pt x="107" y="94"/>
                </a:cubicBezTo>
                <a:lnTo>
                  <a:pt x="107" y="94"/>
                </a:lnTo>
                <a:cubicBezTo>
                  <a:pt x="106" y="93"/>
                  <a:pt x="105" y="93"/>
                  <a:pt x="104" y="92"/>
                </a:cubicBezTo>
                <a:lnTo>
                  <a:pt x="104" y="92"/>
                </a:lnTo>
                <a:cubicBezTo>
                  <a:pt x="103" y="92"/>
                  <a:pt x="102" y="91"/>
                  <a:pt x="101" y="91"/>
                </a:cubicBezTo>
                <a:lnTo>
                  <a:pt x="101" y="91"/>
                </a:lnTo>
                <a:lnTo>
                  <a:pt x="100" y="90"/>
                </a:lnTo>
                <a:lnTo>
                  <a:pt x="100" y="90"/>
                </a:lnTo>
                <a:cubicBezTo>
                  <a:pt x="99" y="90"/>
                  <a:pt x="98" y="89"/>
                  <a:pt x="98" y="89"/>
                </a:cubicBezTo>
                <a:lnTo>
                  <a:pt x="98" y="89"/>
                </a:lnTo>
                <a:cubicBezTo>
                  <a:pt x="89" y="55"/>
                  <a:pt x="109" y="20"/>
                  <a:pt x="143" y="11"/>
                </a:cubicBezTo>
                <a:lnTo>
                  <a:pt x="143" y="11"/>
                </a:lnTo>
                <a:cubicBezTo>
                  <a:pt x="145" y="11"/>
                  <a:pt x="146" y="11"/>
                  <a:pt x="148" y="10"/>
                </a:cubicBezTo>
                <a:lnTo>
                  <a:pt x="148" y="10"/>
                </a:lnTo>
                <a:cubicBezTo>
                  <a:pt x="117" y="55"/>
                  <a:pt x="149" y="116"/>
                  <a:pt x="203" y="116"/>
                </a:cubicBezTo>
                <a:lnTo>
                  <a:pt x="203" y="116"/>
                </a:lnTo>
                <a:cubicBezTo>
                  <a:pt x="205" y="116"/>
                  <a:pt x="207" y="116"/>
                  <a:pt x="209" y="116"/>
                </a:cubicBezTo>
                <a:lnTo>
                  <a:pt x="209" y="116"/>
                </a:lnTo>
                <a:cubicBezTo>
                  <a:pt x="201" y="125"/>
                  <a:pt x="190" y="133"/>
                  <a:pt x="177" y="1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07971" y="1463617"/>
            <a:ext cx="242399" cy="247062"/>
          </a:xfrm>
          <a:custGeom>
            <a:avLst/>
            <a:gdLst>
              <a:gd name="T0" fmla="*/ 217 w 228"/>
              <a:gd name="T1" fmla="*/ 157 h 232"/>
              <a:gd name="T2" fmla="*/ 217 w 228"/>
              <a:gd name="T3" fmla="*/ 157 h 232"/>
              <a:gd name="T4" fmla="*/ 119 w 228"/>
              <a:gd name="T5" fmla="*/ 115 h 232"/>
              <a:gd name="T6" fmla="*/ 119 w 228"/>
              <a:gd name="T7" fmla="*/ 115 h 232"/>
              <a:gd name="T8" fmla="*/ 131 w 228"/>
              <a:gd name="T9" fmla="*/ 8 h 232"/>
              <a:gd name="T10" fmla="*/ 137 w 228"/>
              <a:gd name="T11" fmla="*/ 0 h 232"/>
              <a:gd name="T12" fmla="*/ 128 w 228"/>
              <a:gd name="T13" fmla="*/ 0 h 232"/>
              <a:gd name="T14" fmla="*/ 128 w 228"/>
              <a:gd name="T15" fmla="*/ 0 h 232"/>
              <a:gd name="T16" fmla="*/ 41 w 228"/>
              <a:gd name="T17" fmla="*/ 161 h 232"/>
              <a:gd name="T18" fmla="*/ 41 w 228"/>
              <a:gd name="T19" fmla="*/ 161 h 232"/>
              <a:gd name="T20" fmla="*/ 222 w 228"/>
              <a:gd name="T21" fmla="*/ 163 h 232"/>
              <a:gd name="T22" fmla="*/ 227 w 228"/>
              <a:gd name="T23" fmla="*/ 154 h 232"/>
              <a:gd name="T24" fmla="*/ 217 w 228"/>
              <a:gd name="T25" fmla="*/ 157 h 232"/>
              <a:gd name="T26" fmla="*/ 157 w 228"/>
              <a:gd name="T27" fmla="*/ 202 h 232"/>
              <a:gd name="T28" fmla="*/ 157 w 228"/>
              <a:gd name="T29" fmla="*/ 202 h 232"/>
              <a:gd name="T30" fmla="*/ 36 w 228"/>
              <a:gd name="T31" fmla="*/ 127 h 232"/>
              <a:gd name="T32" fmla="*/ 36 w 228"/>
              <a:gd name="T33" fmla="*/ 127 h 232"/>
              <a:gd name="T34" fmla="*/ 118 w 228"/>
              <a:gd name="T35" fmla="*/ 10 h 232"/>
              <a:gd name="T36" fmla="*/ 118 w 228"/>
              <a:gd name="T37" fmla="*/ 10 h 232"/>
              <a:gd name="T38" fmla="*/ 209 w 228"/>
              <a:gd name="T39" fmla="*/ 167 h 232"/>
              <a:gd name="T40" fmla="*/ 209 w 228"/>
              <a:gd name="T41" fmla="*/ 167 h 232"/>
              <a:gd name="T42" fmla="*/ 157 w 228"/>
              <a:gd name="T43" fmla="*/ 202 h 232"/>
              <a:gd name="T44" fmla="*/ 136 w 228"/>
              <a:gd name="T45" fmla="*/ 54 h 232"/>
              <a:gd name="T46" fmla="*/ 156 w 228"/>
              <a:gd name="T47" fmla="*/ 48 h 232"/>
              <a:gd name="T48" fmla="*/ 163 w 228"/>
              <a:gd name="T49" fmla="*/ 28 h 232"/>
              <a:gd name="T50" fmla="*/ 168 w 228"/>
              <a:gd name="T51" fmla="*/ 48 h 232"/>
              <a:gd name="T52" fmla="*/ 189 w 228"/>
              <a:gd name="T53" fmla="*/ 55 h 232"/>
              <a:gd name="T54" fmla="*/ 168 w 228"/>
              <a:gd name="T55" fmla="*/ 61 h 232"/>
              <a:gd name="T56" fmla="*/ 162 w 228"/>
              <a:gd name="T57" fmla="*/ 81 h 232"/>
              <a:gd name="T58" fmla="*/ 156 w 228"/>
              <a:gd name="T59" fmla="*/ 60 h 232"/>
              <a:gd name="T60" fmla="*/ 136 w 228"/>
              <a:gd name="T61" fmla="*/ 54 h 232"/>
              <a:gd name="T62" fmla="*/ 180 w 228"/>
              <a:gd name="T63" fmla="*/ 89 h 232"/>
              <a:gd name="T64" fmla="*/ 194 w 228"/>
              <a:gd name="T65" fmla="*/ 84 h 232"/>
              <a:gd name="T66" fmla="*/ 198 w 228"/>
              <a:gd name="T67" fmla="*/ 70 h 232"/>
              <a:gd name="T68" fmla="*/ 203 w 228"/>
              <a:gd name="T69" fmla="*/ 84 h 232"/>
              <a:gd name="T70" fmla="*/ 217 w 228"/>
              <a:gd name="T71" fmla="*/ 88 h 232"/>
              <a:gd name="T72" fmla="*/ 203 w 228"/>
              <a:gd name="T73" fmla="*/ 93 h 232"/>
              <a:gd name="T74" fmla="*/ 199 w 228"/>
              <a:gd name="T75" fmla="*/ 107 h 232"/>
              <a:gd name="T76" fmla="*/ 195 w 228"/>
              <a:gd name="T77" fmla="*/ 93 h 232"/>
              <a:gd name="T78" fmla="*/ 180 w 228"/>
              <a:gd name="T79" fmla="*/ 89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28" h="232">
                <a:moveTo>
                  <a:pt x="217" y="157"/>
                </a:moveTo>
                <a:lnTo>
                  <a:pt x="217" y="157"/>
                </a:lnTo>
                <a:cubicBezTo>
                  <a:pt x="179" y="166"/>
                  <a:pt x="138" y="149"/>
                  <a:pt x="119" y="115"/>
                </a:cubicBezTo>
                <a:lnTo>
                  <a:pt x="119" y="115"/>
                </a:lnTo>
                <a:cubicBezTo>
                  <a:pt x="98" y="80"/>
                  <a:pt x="104" y="37"/>
                  <a:pt x="131" y="8"/>
                </a:cubicBezTo>
                <a:lnTo>
                  <a:pt x="137" y="0"/>
                </a:lnTo>
                <a:lnTo>
                  <a:pt x="128" y="0"/>
                </a:lnTo>
                <a:lnTo>
                  <a:pt x="128" y="0"/>
                </a:lnTo>
                <a:cubicBezTo>
                  <a:pt x="48" y="4"/>
                  <a:pt x="0" y="91"/>
                  <a:pt x="41" y="161"/>
                </a:cubicBezTo>
                <a:lnTo>
                  <a:pt x="41" y="161"/>
                </a:lnTo>
                <a:cubicBezTo>
                  <a:pt x="81" y="230"/>
                  <a:pt x="180" y="231"/>
                  <a:pt x="222" y="163"/>
                </a:cubicBezTo>
                <a:lnTo>
                  <a:pt x="227" y="154"/>
                </a:lnTo>
                <a:lnTo>
                  <a:pt x="217" y="157"/>
                </a:lnTo>
                <a:close/>
                <a:moveTo>
                  <a:pt x="157" y="202"/>
                </a:moveTo>
                <a:lnTo>
                  <a:pt x="157" y="202"/>
                </a:lnTo>
                <a:cubicBezTo>
                  <a:pt x="104" y="216"/>
                  <a:pt x="48" y="182"/>
                  <a:pt x="36" y="127"/>
                </a:cubicBezTo>
                <a:lnTo>
                  <a:pt x="36" y="127"/>
                </a:lnTo>
                <a:cubicBezTo>
                  <a:pt x="25" y="72"/>
                  <a:pt x="62" y="18"/>
                  <a:pt x="118" y="10"/>
                </a:cubicBezTo>
                <a:lnTo>
                  <a:pt x="118" y="10"/>
                </a:lnTo>
                <a:cubicBezTo>
                  <a:pt x="65" y="80"/>
                  <a:pt x="123" y="179"/>
                  <a:pt x="209" y="167"/>
                </a:cubicBezTo>
                <a:lnTo>
                  <a:pt x="209" y="167"/>
                </a:lnTo>
                <a:cubicBezTo>
                  <a:pt x="196" y="184"/>
                  <a:pt x="178" y="196"/>
                  <a:pt x="157" y="202"/>
                </a:cubicBezTo>
                <a:close/>
                <a:moveTo>
                  <a:pt x="136" y="54"/>
                </a:moveTo>
                <a:lnTo>
                  <a:pt x="156" y="48"/>
                </a:lnTo>
                <a:lnTo>
                  <a:pt x="163" y="28"/>
                </a:lnTo>
                <a:lnTo>
                  <a:pt x="168" y="48"/>
                </a:lnTo>
                <a:lnTo>
                  <a:pt x="189" y="55"/>
                </a:lnTo>
                <a:lnTo>
                  <a:pt x="168" y="61"/>
                </a:lnTo>
                <a:lnTo>
                  <a:pt x="162" y="81"/>
                </a:lnTo>
                <a:lnTo>
                  <a:pt x="156" y="60"/>
                </a:lnTo>
                <a:lnTo>
                  <a:pt x="136" y="54"/>
                </a:lnTo>
                <a:close/>
                <a:moveTo>
                  <a:pt x="180" y="89"/>
                </a:moveTo>
                <a:lnTo>
                  <a:pt x="194" y="84"/>
                </a:lnTo>
                <a:lnTo>
                  <a:pt x="198" y="70"/>
                </a:lnTo>
                <a:lnTo>
                  <a:pt x="203" y="84"/>
                </a:lnTo>
                <a:lnTo>
                  <a:pt x="217" y="88"/>
                </a:lnTo>
                <a:lnTo>
                  <a:pt x="203" y="93"/>
                </a:lnTo>
                <a:lnTo>
                  <a:pt x="199" y="107"/>
                </a:lnTo>
                <a:lnTo>
                  <a:pt x="195" y="93"/>
                </a:lnTo>
                <a:lnTo>
                  <a:pt x="180" y="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655805" y="1468279"/>
            <a:ext cx="214430" cy="214430"/>
          </a:xfrm>
          <a:custGeom>
            <a:avLst/>
            <a:gdLst>
              <a:gd name="T0" fmla="*/ 114 w 204"/>
              <a:gd name="T1" fmla="*/ 18 h 204"/>
              <a:gd name="T2" fmla="*/ 90 w 204"/>
              <a:gd name="T3" fmla="*/ 18 h 204"/>
              <a:gd name="T4" fmla="*/ 90 w 204"/>
              <a:gd name="T5" fmla="*/ 18 h 204"/>
              <a:gd name="T6" fmla="*/ 102 w 204"/>
              <a:gd name="T7" fmla="*/ 0 h 204"/>
              <a:gd name="T8" fmla="*/ 114 w 204"/>
              <a:gd name="T9" fmla="*/ 18 h 204"/>
              <a:gd name="T10" fmla="*/ 185 w 204"/>
              <a:gd name="T11" fmla="*/ 113 h 204"/>
              <a:gd name="T12" fmla="*/ 185 w 204"/>
              <a:gd name="T13" fmla="*/ 113 h 204"/>
              <a:gd name="T14" fmla="*/ 203 w 204"/>
              <a:gd name="T15" fmla="*/ 101 h 204"/>
              <a:gd name="T16" fmla="*/ 185 w 204"/>
              <a:gd name="T17" fmla="*/ 90 h 204"/>
              <a:gd name="T18" fmla="*/ 185 w 204"/>
              <a:gd name="T19" fmla="*/ 90 h 204"/>
              <a:gd name="T20" fmla="*/ 185 w 204"/>
              <a:gd name="T21" fmla="*/ 113 h 204"/>
              <a:gd name="T22" fmla="*/ 19 w 204"/>
              <a:gd name="T23" fmla="*/ 90 h 204"/>
              <a:gd name="T24" fmla="*/ 18 w 204"/>
              <a:gd name="T25" fmla="*/ 90 h 204"/>
              <a:gd name="T26" fmla="*/ 0 w 204"/>
              <a:gd name="T27" fmla="*/ 101 h 204"/>
              <a:gd name="T28" fmla="*/ 19 w 204"/>
              <a:gd name="T29" fmla="*/ 113 h 204"/>
              <a:gd name="T30" fmla="*/ 19 w 204"/>
              <a:gd name="T31" fmla="*/ 113 h 204"/>
              <a:gd name="T32" fmla="*/ 19 w 204"/>
              <a:gd name="T33" fmla="*/ 90 h 204"/>
              <a:gd name="T34" fmla="*/ 51 w 204"/>
              <a:gd name="T35" fmla="*/ 34 h 204"/>
              <a:gd name="T36" fmla="*/ 51 w 204"/>
              <a:gd name="T37" fmla="*/ 34 h 204"/>
              <a:gd name="T38" fmla="*/ 30 w 204"/>
              <a:gd name="T39" fmla="*/ 30 h 204"/>
              <a:gd name="T40" fmla="*/ 35 w 204"/>
              <a:gd name="T41" fmla="*/ 51 h 204"/>
              <a:gd name="T42" fmla="*/ 35 w 204"/>
              <a:gd name="T43" fmla="*/ 51 h 204"/>
              <a:gd name="T44" fmla="*/ 51 w 204"/>
              <a:gd name="T45" fmla="*/ 34 h 204"/>
              <a:gd name="T46" fmla="*/ 169 w 204"/>
              <a:gd name="T47" fmla="*/ 51 h 204"/>
              <a:gd name="T48" fmla="*/ 169 w 204"/>
              <a:gd name="T49" fmla="*/ 51 h 204"/>
              <a:gd name="T50" fmla="*/ 173 w 204"/>
              <a:gd name="T51" fmla="*/ 30 h 204"/>
              <a:gd name="T52" fmla="*/ 152 w 204"/>
              <a:gd name="T53" fmla="*/ 34 h 204"/>
              <a:gd name="T54" fmla="*/ 152 w 204"/>
              <a:gd name="T55" fmla="*/ 34 h 204"/>
              <a:gd name="T56" fmla="*/ 169 w 204"/>
              <a:gd name="T57" fmla="*/ 51 h 204"/>
              <a:gd name="T58" fmla="*/ 185 w 204"/>
              <a:gd name="T59" fmla="*/ 141 h 204"/>
              <a:gd name="T60" fmla="*/ 29 w 204"/>
              <a:gd name="T61" fmla="*/ 136 h 204"/>
              <a:gd name="T62" fmla="*/ 29 w 204"/>
              <a:gd name="T63" fmla="*/ 145 h 204"/>
              <a:gd name="T64" fmla="*/ 180 w 204"/>
              <a:gd name="T65" fmla="*/ 145 h 204"/>
              <a:gd name="T66" fmla="*/ 171 w 204"/>
              <a:gd name="T67" fmla="*/ 160 h 204"/>
              <a:gd name="T68" fmla="*/ 167 w 204"/>
              <a:gd name="T69" fmla="*/ 156 h 204"/>
              <a:gd name="T70" fmla="*/ 10 w 204"/>
              <a:gd name="T71" fmla="*/ 156 h 204"/>
              <a:gd name="T72" fmla="*/ 167 w 204"/>
              <a:gd name="T73" fmla="*/ 164 h 204"/>
              <a:gd name="T74" fmla="*/ 171 w 204"/>
              <a:gd name="T75" fmla="*/ 160 h 204"/>
              <a:gd name="T76" fmla="*/ 193 w 204"/>
              <a:gd name="T77" fmla="*/ 180 h 204"/>
              <a:gd name="T78" fmla="*/ 67 w 204"/>
              <a:gd name="T79" fmla="*/ 176 h 204"/>
              <a:gd name="T80" fmla="*/ 67 w 204"/>
              <a:gd name="T81" fmla="*/ 184 h 204"/>
              <a:gd name="T82" fmla="*/ 189 w 204"/>
              <a:gd name="T83" fmla="*/ 184 h 204"/>
              <a:gd name="T84" fmla="*/ 183 w 204"/>
              <a:gd name="T85" fmla="*/ 199 h 204"/>
              <a:gd name="T86" fmla="*/ 179 w 204"/>
              <a:gd name="T87" fmla="*/ 195 h 204"/>
              <a:gd name="T88" fmla="*/ 56 w 204"/>
              <a:gd name="T89" fmla="*/ 195 h 204"/>
              <a:gd name="T90" fmla="*/ 179 w 204"/>
              <a:gd name="T91" fmla="*/ 203 h 204"/>
              <a:gd name="T92" fmla="*/ 183 w 204"/>
              <a:gd name="T93" fmla="*/ 199 h 204"/>
              <a:gd name="T94" fmla="*/ 102 w 204"/>
              <a:gd name="T95" fmla="*/ 50 h 204"/>
              <a:gd name="T96" fmla="*/ 151 w 204"/>
              <a:gd name="T97" fmla="*/ 116 h 204"/>
              <a:gd name="T98" fmla="*/ 102 w 204"/>
              <a:gd name="T99" fmla="*/ 50 h 204"/>
              <a:gd name="T100" fmla="*/ 102 w 204"/>
              <a:gd name="T101" fmla="*/ 42 h 204"/>
              <a:gd name="T102" fmla="*/ 47 w 204"/>
              <a:gd name="T103" fmla="*/ 124 h 204"/>
              <a:gd name="T104" fmla="*/ 102 w 204"/>
              <a:gd name="T105" fmla="*/ 42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04" h="204">
                <a:moveTo>
                  <a:pt x="114" y="18"/>
                </a:moveTo>
                <a:lnTo>
                  <a:pt x="114" y="18"/>
                </a:lnTo>
                <a:cubicBezTo>
                  <a:pt x="111" y="31"/>
                  <a:pt x="93" y="31"/>
                  <a:pt x="90" y="18"/>
                </a:cubicBezTo>
                <a:lnTo>
                  <a:pt x="90" y="18"/>
                </a:lnTo>
                <a:lnTo>
                  <a:pt x="90" y="18"/>
                </a:lnTo>
                <a:lnTo>
                  <a:pt x="90" y="18"/>
                </a:lnTo>
                <a:lnTo>
                  <a:pt x="90" y="18"/>
                </a:lnTo>
                <a:cubicBezTo>
                  <a:pt x="90" y="15"/>
                  <a:pt x="99" y="0"/>
                  <a:pt x="102" y="0"/>
                </a:cubicBezTo>
                <a:lnTo>
                  <a:pt x="102" y="0"/>
                </a:lnTo>
                <a:cubicBezTo>
                  <a:pt x="105" y="0"/>
                  <a:pt x="114" y="15"/>
                  <a:pt x="114" y="18"/>
                </a:cubicBezTo>
                <a:close/>
                <a:moveTo>
                  <a:pt x="185" y="113"/>
                </a:moveTo>
                <a:lnTo>
                  <a:pt x="185" y="113"/>
                </a:lnTo>
                <a:lnTo>
                  <a:pt x="185" y="113"/>
                </a:lnTo>
                <a:lnTo>
                  <a:pt x="185" y="113"/>
                </a:lnTo>
                <a:cubicBezTo>
                  <a:pt x="189" y="113"/>
                  <a:pt x="203" y="104"/>
                  <a:pt x="203" y="101"/>
                </a:cubicBezTo>
                <a:lnTo>
                  <a:pt x="203" y="101"/>
                </a:lnTo>
                <a:cubicBezTo>
                  <a:pt x="203" y="98"/>
                  <a:pt x="189" y="90"/>
                  <a:pt x="185" y="90"/>
                </a:cubicBezTo>
                <a:lnTo>
                  <a:pt x="185" y="90"/>
                </a:lnTo>
                <a:lnTo>
                  <a:pt x="185" y="90"/>
                </a:lnTo>
                <a:lnTo>
                  <a:pt x="185" y="90"/>
                </a:lnTo>
                <a:lnTo>
                  <a:pt x="185" y="90"/>
                </a:lnTo>
                <a:cubicBezTo>
                  <a:pt x="172" y="92"/>
                  <a:pt x="172" y="110"/>
                  <a:pt x="185" y="113"/>
                </a:cubicBezTo>
                <a:close/>
                <a:moveTo>
                  <a:pt x="19" y="90"/>
                </a:moveTo>
                <a:lnTo>
                  <a:pt x="19" y="90"/>
                </a:lnTo>
                <a:lnTo>
                  <a:pt x="18" y="90"/>
                </a:lnTo>
                <a:lnTo>
                  <a:pt x="18" y="90"/>
                </a:lnTo>
                <a:cubicBezTo>
                  <a:pt x="15" y="90"/>
                  <a:pt x="0" y="98"/>
                  <a:pt x="0" y="101"/>
                </a:cubicBezTo>
                <a:lnTo>
                  <a:pt x="0" y="101"/>
                </a:lnTo>
                <a:cubicBezTo>
                  <a:pt x="0" y="104"/>
                  <a:pt x="15" y="113"/>
                  <a:pt x="18" y="113"/>
                </a:cubicBezTo>
                <a:lnTo>
                  <a:pt x="19" y="113"/>
                </a:lnTo>
                <a:lnTo>
                  <a:pt x="19" y="113"/>
                </a:lnTo>
                <a:lnTo>
                  <a:pt x="19" y="113"/>
                </a:lnTo>
                <a:lnTo>
                  <a:pt x="19" y="113"/>
                </a:lnTo>
                <a:cubicBezTo>
                  <a:pt x="31" y="110"/>
                  <a:pt x="31" y="92"/>
                  <a:pt x="19" y="90"/>
                </a:cubicBezTo>
                <a:close/>
                <a:moveTo>
                  <a:pt x="51" y="34"/>
                </a:moveTo>
                <a:lnTo>
                  <a:pt x="51" y="34"/>
                </a:lnTo>
                <a:lnTo>
                  <a:pt x="51" y="34"/>
                </a:lnTo>
                <a:lnTo>
                  <a:pt x="51" y="34"/>
                </a:lnTo>
                <a:cubicBezTo>
                  <a:pt x="49" y="32"/>
                  <a:pt x="32" y="28"/>
                  <a:pt x="30" y="30"/>
                </a:cubicBezTo>
                <a:lnTo>
                  <a:pt x="30" y="30"/>
                </a:lnTo>
                <a:cubicBezTo>
                  <a:pt x="28" y="32"/>
                  <a:pt x="32" y="48"/>
                  <a:pt x="35" y="51"/>
                </a:cubicBezTo>
                <a:lnTo>
                  <a:pt x="35" y="51"/>
                </a:lnTo>
                <a:lnTo>
                  <a:pt x="35" y="51"/>
                </a:lnTo>
                <a:lnTo>
                  <a:pt x="35" y="51"/>
                </a:lnTo>
                <a:lnTo>
                  <a:pt x="35" y="51"/>
                </a:lnTo>
                <a:cubicBezTo>
                  <a:pt x="45" y="58"/>
                  <a:pt x="58" y="45"/>
                  <a:pt x="51" y="34"/>
                </a:cubicBezTo>
                <a:close/>
                <a:moveTo>
                  <a:pt x="169" y="51"/>
                </a:moveTo>
                <a:lnTo>
                  <a:pt x="169" y="51"/>
                </a:lnTo>
                <a:lnTo>
                  <a:pt x="169" y="51"/>
                </a:lnTo>
                <a:lnTo>
                  <a:pt x="169" y="51"/>
                </a:lnTo>
                <a:cubicBezTo>
                  <a:pt x="171" y="48"/>
                  <a:pt x="175" y="32"/>
                  <a:pt x="173" y="30"/>
                </a:cubicBezTo>
                <a:lnTo>
                  <a:pt x="173" y="30"/>
                </a:lnTo>
                <a:cubicBezTo>
                  <a:pt x="171" y="28"/>
                  <a:pt x="155" y="32"/>
                  <a:pt x="152" y="34"/>
                </a:cubicBezTo>
                <a:lnTo>
                  <a:pt x="152" y="34"/>
                </a:lnTo>
                <a:lnTo>
                  <a:pt x="152" y="34"/>
                </a:lnTo>
                <a:lnTo>
                  <a:pt x="152" y="34"/>
                </a:lnTo>
                <a:lnTo>
                  <a:pt x="152" y="34"/>
                </a:lnTo>
                <a:cubicBezTo>
                  <a:pt x="145" y="45"/>
                  <a:pt x="158" y="58"/>
                  <a:pt x="169" y="51"/>
                </a:cubicBezTo>
                <a:close/>
                <a:moveTo>
                  <a:pt x="185" y="141"/>
                </a:moveTo>
                <a:lnTo>
                  <a:pt x="185" y="141"/>
                </a:lnTo>
                <a:cubicBezTo>
                  <a:pt x="185" y="139"/>
                  <a:pt x="183" y="136"/>
                  <a:pt x="180" y="136"/>
                </a:cubicBezTo>
                <a:lnTo>
                  <a:pt x="29" y="136"/>
                </a:lnTo>
                <a:lnTo>
                  <a:pt x="29" y="136"/>
                </a:lnTo>
                <a:cubicBezTo>
                  <a:pt x="23" y="136"/>
                  <a:pt x="23" y="145"/>
                  <a:pt x="29" y="145"/>
                </a:cubicBezTo>
                <a:lnTo>
                  <a:pt x="180" y="145"/>
                </a:lnTo>
                <a:lnTo>
                  <a:pt x="180" y="145"/>
                </a:lnTo>
                <a:cubicBezTo>
                  <a:pt x="183" y="145"/>
                  <a:pt x="185" y="143"/>
                  <a:pt x="185" y="141"/>
                </a:cubicBezTo>
                <a:close/>
                <a:moveTo>
                  <a:pt x="171" y="160"/>
                </a:moveTo>
                <a:lnTo>
                  <a:pt x="171" y="160"/>
                </a:lnTo>
                <a:cubicBezTo>
                  <a:pt x="171" y="158"/>
                  <a:pt x="169" y="156"/>
                  <a:pt x="167" y="156"/>
                </a:cubicBezTo>
                <a:lnTo>
                  <a:pt x="10" y="156"/>
                </a:lnTo>
                <a:lnTo>
                  <a:pt x="10" y="156"/>
                </a:lnTo>
                <a:cubicBezTo>
                  <a:pt x="5" y="156"/>
                  <a:pt x="5" y="164"/>
                  <a:pt x="10" y="164"/>
                </a:cubicBezTo>
                <a:lnTo>
                  <a:pt x="167" y="164"/>
                </a:lnTo>
                <a:lnTo>
                  <a:pt x="167" y="164"/>
                </a:lnTo>
                <a:cubicBezTo>
                  <a:pt x="169" y="165"/>
                  <a:pt x="171" y="163"/>
                  <a:pt x="171" y="160"/>
                </a:cubicBezTo>
                <a:close/>
                <a:moveTo>
                  <a:pt x="193" y="180"/>
                </a:moveTo>
                <a:lnTo>
                  <a:pt x="193" y="180"/>
                </a:lnTo>
                <a:cubicBezTo>
                  <a:pt x="193" y="177"/>
                  <a:pt x="192" y="176"/>
                  <a:pt x="189" y="176"/>
                </a:cubicBezTo>
                <a:lnTo>
                  <a:pt x="67" y="176"/>
                </a:lnTo>
                <a:lnTo>
                  <a:pt x="67" y="176"/>
                </a:lnTo>
                <a:cubicBezTo>
                  <a:pt x="61" y="176"/>
                  <a:pt x="61" y="184"/>
                  <a:pt x="67" y="184"/>
                </a:cubicBezTo>
                <a:lnTo>
                  <a:pt x="189" y="184"/>
                </a:lnTo>
                <a:lnTo>
                  <a:pt x="189" y="184"/>
                </a:lnTo>
                <a:cubicBezTo>
                  <a:pt x="192" y="184"/>
                  <a:pt x="193" y="182"/>
                  <a:pt x="193" y="180"/>
                </a:cubicBezTo>
                <a:close/>
                <a:moveTo>
                  <a:pt x="183" y="199"/>
                </a:moveTo>
                <a:lnTo>
                  <a:pt x="183" y="199"/>
                </a:lnTo>
                <a:cubicBezTo>
                  <a:pt x="183" y="197"/>
                  <a:pt x="182" y="195"/>
                  <a:pt x="179" y="195"/>
                </a:cubicBezTo>
                <a:lnTo>
                  <a:pt x="56" y="195"/>
                </a:lnTo>
                <a:lnTo>
                  <a:pt x="56" y="195"/>
                </a:lnTo>
                <a:cubicBezTo>
                  <a:pt x="51" y="195"/>
                  <a:pt x="51" y="203"/>
                  <a:pt x="56" y="203"/>
                </a:cubicBezTo>
                <a:lnTo>
                  <a:pt x="179" y="203"/>
                </a:lnTo>
                <a:lnTo>
                  <a:pt x="179" y="203"/>
                </a:lnTo>
                <a:cubicBezTo>
                  <a:pt x="182" y="203"/>
                  <a:pt x="183" y="201"/>
                  <a:pt x="183" y="199"/>
                </a:cubicBezTo>
                <a:close/>
                <a:moveTo>
                  <a:pt x="102" y="50"/>
                </a:moveTo>
                <a:lnTo>
                  <a:pt x="102" y="50"/>
                </a:lnTo>
                <a:cubicBezTo>
                  <a:pt x="67" y="50"/>
                  <a:pt x="43" y="83"/>
                  <a:pt x="52" y="116"/>
                </a:cubicBezTo>
                <a:lnTo>
                  <a:pt x="151" y="116"/>
                </a:lnTo>
                <a:lnTo>
                  <a:pt x="151" y="116"/>
                </a:lnTo>
                <a:cubicBezTo>
                  <a:pt x="161" y="83"/>
                  <a:pt x="136" y="50"/>
                  <a:pt x="102" y="50"/>
                </a:cubicBezTo>
                <a:close/>
                <a:moveTo>
                  <a:pt x="102" y="42"/>
                </a:moveTo>
                <a:lnTo>
                  <a:pt x="102" y="42"/>
                </a:lnTo>
                <a:cubicBezTo>
                  <a:pt x="144" y="42"/>
                  <a:pt x="173" y="85"/>
                  <a:pt x="157" y="124"/>
                </a:cubicBezTo>
                <a:lnTo>
                  <a:pt x="47" y="124"/>
                </a:lnTo>
                <a:lnTo>
                  <a:pt x="47" y="124"/>
                </a:lnTo>
                <a:cubicBezTo>
                  <a:pt x="30" y="85"/>
                  <a:pt x="59" y="42"/>
                  <a:pt x="102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74985" y="1914622"/>
            <a:ext cx="214430" cy="214430"/>
          </a:xfrm>
          <a:custGeom>
            <a:avLst/>
            <a:gdLst>
              <a:gd name="T0" fmla="*/ 168 w 201"/>
              <a:gd name="T1" fmla="*/ 85 h 204"/>
              <a:gd name="T2" fmla="*/ 200 w 201"/>
              <a:gd name="T3" fmla="*/ 95 h 204"/>
              <a:gd name="T4" fmla="*/ 105 w 201"/>
              <a:gd name="T5" fmla="*/ 6 h 204"/>
              <a:gd name="T6" fmla="*/ 97 w 201"/>
              <a:gd name="T7" fmla="*/ 6 h 204"/>
              <a:gd name="T8" fmla="*/ 97 w 201"/>
              <a:gd name="T9" fmla="*/ 8 h 204"/>
              <a:gd name="T10" fmla="*/ 0 w 201"/>
              <a:gd name="T11" fmla="*/ 95 h 204"/>
              <a:gd name="T12" fmla="*/ 33 w 201"/>
              <a:gd name="T13" fmla="*/ 85 h 204"/>
              <a:gd name="T14" fmla="*/ 66 w 201"/>
              <a:gd name="T15" fmla="*/ 98 h 204"/>
              <a:gd name="T16" fmla="*/ 66 w 201"/>
              <a:gd name="T17" fmla="*/ 100 h 204"/>
              <a:gd name="T18" fmla="*/ 97 w 201"/>
              <a:gd name="T19" fmla="*/ 85 h 204"/>
              <a:gd name="T20" fmla="*/ 95 w 201"/>
              <a:gd name="T21" fmla="*/ 158 h 204"/>
              <a:gd name="T22" fmla="*/ 95 w 201"/>
              <a:gd name="T23" fmla="*/ 167 h 204"/>
              <a:gd name="T24" fmla="*/ 97 w 201"/>
              <a:gd name="T25" fmla="*/ 180 h 204"/>
              <a:gd name="T26" fmla="*/ 120 w 201"/>
              <a:gd name="T27" fmla="*/ 203 h 204"/>
              <a:gd name="T28" fmla="*/ 143 w 201"/>
              <a:gd name="T29" fmla="*/ 180 h 204"/>
              <a:gd name="T30" fmla="*/ 135 w 201"/>
              <a:gd name="T31" fmla="*/ 180 h 204"/>
              <a:gd name="T32" fmla="*/ 105 w 201"/>
              <a:gd name="T33" fmla="*/ 180 h 204"/>
              <a:gd name="T34" fmla="*/ 107 w 201"/>
              <a:gd name="T35" fmla="*/ 167 h 204"/>
              <a:gd name="T36" fmla="*/ 107 w 201"/>
              <a:gd name="T37" fmla="*/ 158 h 204"/>
              <a:gd name="T38" fmla="*/ 105 w 201"/>
              <a:gd name="T39" fmla="*/ 85 h 204"/>
              <a:gd name="T40" fmla="*/ 134 w 201"/>
              <a:gd name="T41" fmla="*/ 99 h 204"/>
              <a:gd name="T42" fmla="*/ 134 w 201"/>
              <a:gd name="T43" fmla="*/ 98 h 204"/>
              <a:gd name="T44" fmla="*/ 134 w 201"/>
              <a:gd name="T45" fmla="*/ 98 h 204"/>
              <a:gd name="T46" fmla="*/ 134 w 201"/>
              <a:gd name="T47" fmla="*/ 86 h 204"/>
              <a:gd name="T48" fmla="*/ 100 w 201"/>
              <a:gd name="T49" fmla="*/ 77 h 204"/>
              <a:gd name="T50" fmla="*/ 66 w 201"/>
              <a:gd name="T51" fmla="*/ 86 h 204"/>
              <a:gd name="T52" fmla="*/ 33 w 201"/>
              <a:gd name="T53" fmla="*/ 77 h 204"/>
              <a:gd name="T54" fmla="*/ 13 w 201"/>
              <a:gd name="T55" fmla="*/ 79 h 204"/>
              <a:gd name="T56" fmla="*/ 97 w 201"/>
              <a:gd name="T57" fmla="*/ 17 h 204"/>
              <a:gd name="T58" fmla="*/ 121 w 201"/>
              <a:gd name="T59" fmla="*/ 19 h 204"/>
              <a:gd name="T60" fmla="*/ 188 w 201"/>
              <a:gd name="T61" fmla="*/ 79 h 204"/>
              <a:gd name="T62" fmla="*/ 168 w 201"/>
              <a:gd name="T63" fmla="*/ 77 h 204"/>
              <a:gd name="T64" fmla="*/ 134 w 201"/>
              <a:gd name="T65" fmla="*/ 86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1" h="204">
                <a:moveTo>
                  <a:pt x="168" y="85"/>
                </a:moveTo>
                <a:lnTo>
                  <a:pt x="168" y="85"/>
                </a:lnTo>
                <a:cubicBezTo>
                  <a:pt x="183" y="85"/>
                  <a:pt x="195" y="89"/>
                  <a:pt x="200" y="95"/>
                </a:cubicBezTo>
                <a:lnTo>
                  <a:pt x="200" y="95"/>
                </a:lnTo>
                <a:cubicBezTo>
                  <a:pt x="194" y="47"/>
                  <a:pt x="153" y="11"/>
                  <a:pt x="105" y="9"/>
                </a:cubicBezTo>
                <a:lnTo>
                  <a:pt x="105" y="6"/>
                </a:lnTo>
                <a:lnTo>
                  <a:pt x="105" y="6"/>
                </a:lnTo>
                <a:cubicBezTo>
                  <a:pt x="105" y="0"/>
                  <a:pt x="97" y="0"/>
                  <a:pt x="97" y="6"/>
                </a:cubicBezTo>
                <a:lnTo>
                  <a:pt x="97" y="8"/>
                </a:lnTo>
                <a:lnTo>
                  <a:pt x="97" y="8"/>
                </a:lnTo>
                <a:cubicBezTo>
                  <a:pt x="48" y="10"/>
                  <a:pt x="7" y="47"/>
                  <a:pt x="0" y="95"/>
                </a:cubicBezTo>
                <a:lnTo>
                  <a:pt x="0" y="95"/>
                </a:lnTo>
                <a:cubicBezTo>
                  <a:pt x="5" y="89"/>
                  <a:pt x="18" y="85"/>
                  <a:pt x="33" y="85"/>
                </a:cubicBezTo>
                <a:lnTo>
                  <a:pt x="33" y="85"/>
                </a:lnTo>
                <a:cubicBezTo>
                  <a:pt x="50" y="85"/>
                  <a:pt x="64" y="91"/>
                  <a:pt x="66" y="98"/>
                </a:cubicBezTo>
                <a:lnTo>
                  <a:pt x="66" y="98"/>
                </a:lnTo>
                <a:lnTo>
                  <a:pt x="66" y="98"/>
                </a:lnTo>
                <a:cubicBezTo>
                  <a:pt x="66" y="99"/>
                  <a:pt x="66" y="99"/>
                  <a:pt x="66" y="100"/>
                </a:cubicBezTo>
                <a:lnTo>
                  <a:pt x="66" y="100"/>
                </a:lnTo>
                <a:cubicBezTo>
                  <a:pt x="67" y="92"/>
                  <a:pt x="80" y="86"/>
                  <a:pt x="97" y="85"/>
                </a:cubicBezTo>
                <a:lnTo>
                  <a:pt x="97" y="158"/>
                </a:lnTo>
                <a:lnTo>
                  <a:pt x="95" y="158"/>
                </a:lnTo>
                <a:lnTo>
                  <a:pt x="95" y="158"/>
                </a:lnTo>
                <a:cubicBezTo>
                  <a:pt x="89" y="158"/>
                  <a:pt x="89" y="167"/>
                  <a:pt x="95" y="167"/>
                </a:cubicBezTo>
                <a:lnTo>
                  <a:pt x="97" y="167"/>
                </a:lnTo>
                <a:lnTo>
                  <a:pt x="97" y="180"/>
                </a:lnTo>
                <a:lnTo>
                  <a:pt x="97" y="180"/>
                </a:lnTo>
                <a:cubicBezTo>
                  <a:pt x="97" y="193"/>
                  <a:pt x="107" y="203"/>
                  <a:pt x="120" y="203"/>
                </a:cubicBezTo>
                <a:lnTo>
                  <a:pt x="120" y="203"/>
                </a:lnTo>
                <a:cubicBezTo>
                  <a:pt x="133" y="203"/>
                  <a:pt x="143" y="193"/>
                  <a:pt x="143" y="180"/>
                </a:cubicBezTo>
                <a:lnTo>
                  <a:pt x="143" y="180"/>
                </a:lnTo>
                <a:cubicBezTo>
                  <a:pt x="143" y="175"/>
                  <a:pt x="135" y="175"/>
                  <a:pt x="135" y="180"/>
                </a:cubicBezTo>
                <a:lnTo>
                  <a:pt x="135" y="180"/>
                </a:lnTo>
                <a:cubicBezTo>
                  <a:pt x="135" y="200"/>
                  <a:pt x="105" y="200"/>
                  <a:pt x="105" y="180"/>
                </a:cubicBezTo>
                <a:lnTo>
                  <a:pt x="105" y="167"/>
                </a:lnTo>
                <a:lnTo>
                  <a:pt x="107" y="167"/>
                </a:lnTo>
                <a:lnTo>
                  <a:pt x="107" y="167"/>
                </a:lnTo>
                <a:cubicBezTo>
                  <a:pt x="113" y="167"/>
                  <a:pt x="113" y="158"/>
                  <a:pt x="107" y="158"/>
                </a:cubicBezTo>
                <a:lnTo>
                  <a:pt x="105" y="158"/>
                </a:lnTo>
                <a:lnTo>
                  <a:pt x="105" y="85"/>
                </a:lnTo>
                <a:lnTo>
                  <a:pt x="105" y="85"/>
                </a:lnTo>
                <a:cubicBezTo>
                  <a:pt x="121" y="86"/>
                  <a:pt x="133" y="92"/>
                  <a:pt x="134" y="99"/>
                </a:cubicBezTo>
                <a:lnTo>
                  <a:pt x="134" y="99"/>
                </a:lnTo>
                <a:lnTo>
                  <a:pt x="134" y="98"/>
                </a:lnTo>
                <a:lnTo>
                  <a:pt x="134" y="98"/>
                </a:lnTo>
                <a:lnTo>
                  <a:pt x="134" y="98"/>
                </a:lnTo>
                <a:cubicBezTo>
                  <a:pt x="137" y="91"/>
                  <a:pt x="151" y="85"/>
                  <a:pt x="168" y="85"/>
                </a:cubicBezTo>
                <a:close/>
                <a:moveTo>
                  <a:pt x="134" y="86"/>
                </a:moveTo>
                <a:lnTo>
                  <a:pt x="134" y="86"/>
                </a:lnTo>
                <a:cubicBezTo>
                  <a:pt x="126" y="79"/>
                  <a:pt x="113" y="77"/>
                  <a:pt x="100" y="77"/>
                </a:cubicBezTo>
                <a:lnTo>
                  <a:pt x="100" y="77"/>
                </a:lnTo>
                <a:cubicBezTo>
                  <a:pt x="88" y="76"/>
                  <a:pt x="77" y="79"/>
                  <a:pt x="66" y="86"/>
                </a:cubicBezTo>
                <a:lnTo>
                  <a:pt x="66" y="86"/>
                </a:lnTo>
                <a:cubicBezTo>
                  <a:pt x="58" y="79"/>
                  <a:pt x="45" y="77"/>
                  <a:pt x="33" y="77"/>
                </a:cubicBezTo>
                <a:lnTo>
                  <a:pt x="33" y="77"/>
                </a:lnTo>
                <a:cubicBezTo>
                  <a:pt x="26" y="77"/>
                  <a:pt x="19" y="77"/>
                  <a:pt x="13" y="79"/>
                </a:cubicBezTo>
                <a:lnTo>
                  <a:pt x="13" y="79"/>
                </a:lnTo>
                <a:cubicBezTo>
                  <a:pt x="25" y="43"/>
                  <a:pt x="59" y="18"/>
                  <a:pt x="97" y="17"/>
                </a:cubicBezTo>
                <a:lnTo>
                  <a:pt x="97" y="17"/>
                </a:lnTo>
                <a:cubicBezTo>
                  <a:pt x="105" y="17"/>
                  <a:pt x="113" y="18"/>
                  <a:pt x="121" y="19"/>
                </a:cubicBezTo>
                <a:lnTo>
                  <a:pt x="121" y="19"/>
                </a:lnTo>
                <a:cubicBezTo>
                  <a:pt x="149" y="25"/>
                  <a:pt x="177" y="49"/>
                  <a:pt x="188" y="79"/>
                </a:cubicBezTo>
                <a:lnTo>
                  <a:pt x="188" y="79"/>
                </a:lnTo>
                <a:cubicBezTo>
                  <a:pt x="181" y="77"/>
                  <a:pt x="175" y="77"/>
                  <a:pt x="168" y="77"/>
                </a:cubicBezTo>
                <a:lnTo>
                  <a:pt x="168" y="77"/>
                </a:lnTo>
                <a:cubicBezTo>
                  <a:pt x="156" y="77"/>
                  <a:pt x="143" y="79"/>
                  <a:pt x="134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37483" y="2395920"/>
            <a:ext cx="125863" cy="228416"/>
          </a:xfrm>
          <a:custGeom>
            <a:avLst/>
            <a:gdLst>
              <a:gd name="T0" fmla="*/ 119 w 120"/>
              <a:gd name="T1" fmla="*/ 41 h 215"/>
              <a:gd name="T2" fmla="*/ 86 w 120"/>
              <a:gd name="T3" fmla="*/ 33 h 215"/>
              <a:gd name="T4" fmla="*/ 105 w 120"/>
              <a:gd name="T5" fmla="*/ 51 h 215"/>
              <a:gd name="T6" fmla="*/ 86 w 120"/>
              <a:gd name="T7" fmla="*/ 59 h 215"/>
              <a:gd name="T8" fmla="*/ 105 w 120"/>
              <a:gd name="T9" fmla="*/ 51 h 215"/>
              <a:gd name="T10" fmla="*/ 119 w 120"/>
              <a:gd name="T11" fmla="*/ 77 h 215"/>
              <a:gd name="T12" fmla="*/ 86 w 120"/>
              <a:gd name="T13" fmla="*/ 69 h 215"/>
              <a:gd name="T14" fmla="*/ 105 w 120"/>
              <a:gd name="T15" fmla="*/ 87 h 215"/>
              <a:gd name="T16" fmla="*/ 86 w 120"/>
              <a:gd name="T17" fmla="*/ 95 h 215"/>
              <a:gd name="T18" fmla="*/ 105 w 120"/>
              <a:gd name="T19" fmla="*/ 87 h 215"/>
              <a:gd name="T20" fmla="*/ 119 w 120"/>
              <a:gd name="T21" fmla="*/ 114 h 215"/>
              <a:gd name="T22" fmla="*/ 86 w 120"/>
              <a:gd name="T23" fmla="*/ 105 h 215"/>
              <a:gd name="T24" fmla="*/ 92 w 120"/>
              <a:gd name="T25" fmla="*/ 161 h 215"/>
              <a:gd name="T26" fmla="*/ 28 w 120"/>
              <a:gd name="T27" fmla="*/ 198 h 215"/>
              <a:gd name="T28" fmla="*/ 28 w 120"/>
              <a:gd name="T29" fmla="*/ 125 h 215"/>
              <a:gd name="T30" fmla="*/ 28 w 120"/>
              <a:gd name="T31" fmla="*/ 29 h 215"/>
              <a:gd name="T32" fmla="*/ 71 w 120"/>
              <a:gd name="T33" fmla="*/ 125 h 215"/>
              <a:gd name="T34" fmla="*/ 92 w 120"/>
              <a:gd name="T35" fmla="*/ 161 h 215"/>
              <a:gd name="T36" fmla="*/ 83 w 120"/>
              <a:gd name="T37" fmla="*/ 161 h 215"/>
              <a:gd name="T38" fmla="*/ 62 w 120"/>
              <a:gd name="T39" fmla="*/ 130 h 215"/>
              <a:gd name="T40" fmla="*/ 62 w 120"/>
              <a:gd name="T41" fmla="*/ 29 h 215"/>
              <a:gd name="T42" fmla="*/ 36 w 120"/>
              <a:gd name="T43" fmla="*/ 130 h 215"/>
              <a:gd name="T44" fmla="*/ 34 w 120"/>
              <a:gd name="T45" fmla="*/ 131 h 215"/>
              <a:gd name="T46" fmla="*/ 32 w 120"/>
              <a:gd name="T47" fmla="*/ 190 h 215"/>
              <a:gd name="T48" fmla="*/ 76 w 120"/>
              <a:gd name="T49" fmla="*/ 161 h 215"/>
              <a:gd name="T50" fmla="*/ 33 w 120"/>
              <a:gd name="T51" fmla="*/ 183 h 215"/>
              <a:gd name="T52" fmla="*/ 42 w 120"/>
              <a:gd name="T53" fmla="*/ 135 h 215"/>
              <a:gd name="T54" fmla="*/ 44 w 120"/>
              <a:gd name="T55" fmla="*/ 110 h 215"/>
              <a:gd name="T56" fmla="*/ 55 w 120"/>
              <a:gd name="T57" fmla="*/ 135 h 215"/>
              <a:gd name="T58" fmla="*/ 56 w 120"/>
              <a:gd name="T59" fmla="*/ 135 h 215"/>
              <a:gd name="T60" fmla="*/ 51 w 120"/>
              <a:gd name="T61" fmla="*/ 143 h 215"/>
              <a:gd name="T62" fmla="*/ 44 w 120"/>
              <a:gd name="T63" fmla="*/ 139 h 215"/>
              <a:gd name="T64" fmla="*/ 27 w 120"/>
              <a:gd name="T65" fmla="*/ 161 h 215"/>
              <a:gd name="T66" fmla="*/ 38 w 120"/>
              <a:gd name="T67" fmla="*/ 161 h 215"/>
              <a:gd name="T68" fmla="*/ 47 w 120"/>
              <a:gd name="T69" fmla="*/ 150 h 215"/>
              <a:gd name="T70" fmla="*/ 51 w 120"/>
              <a:gd name="T71" fmla="*/ 143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0" h="215">
                <a:moveTo>
                  <a:pt x="119" y="33"/>
                </a:moveTo>
                <a:lnTo>
                  <a:pt x="119" y="41"/>
                </a:lnTo>
                <a:lnTo>
                  <a:pt x="86" y="41"/>
                </a:lnTo>
                <a:lnTo>
                  <a:pt x="86" y="33"/>
                </a:lnTo>
                <a:lnTo>
                  <a:pt x="119" y="33"/>
                </a:lnTo>
                <a:close/>
                <a:moveTo>
                  <a:pt x="105" y="51"/>
                </a:moveTo>
                <a:lnTo>
                  <a:pt x="86" y="51"/>
                </a:lnTo>
                <a:lnTo>
                  <a:pt x="86" y="59"/>
                </a:lnTo>
                <a:lnTo>
                  <a:pt x="105" y="59"/>
                </a:lnTo>
                <a:lnTo>
                  <a:pt x="105" y="51"/>
                </a:lnTo>
                <a:close/>
                <a:moveTo>
                  <a:pt x="86" y="77"/>
                </a:moveTo>
                <a:lnTo>
                  <a:pt x="119" y="77"/>
                </a:lnTo>
                <a:lnTo>
                  <a:pt x="119" y="69"/>
                </a:lnTo>
                <a:lnTo>
                  <a:pt x="86" y="69"/>
                </a:lnTo>
                <a:lnTo>
                  <a:pt x="86" y="77"/>
                </a:lnTo>
                <a:close/>
                <a:moveTo>
                  <a:pt x="105" y="87"/>
                </a:moveTo>
                <a:lnTo>
                  <a:pt x="86" y="87"/>
                </a:lnTo>
                <a:lnTo>
                  <a:pt x="86" y="95"/>
                </a:lnTo>
                <a:lnTo>
                  <a:pt x="105" y="95"/>
                </a:lnTo>
                <a:lnTo>
                  <a:pt x="105" y="87"/>
                </a:lnTo>
                <a:close/>
                <a:moveTo>
                  <a:pt x="86" y="114"/>
                </a:moveTo>
                <a:lnTo>
                  <a:pt x="119" y="114"/>
                </a:lnTo>
                <a:lnTo>
                  <a:pt x="119" y="105"/>
                </a:lnTo>
                <a:lnTo>
                  <a:pt x="86" y="105"/>
                </a:lnTo>
                <a:lnTo>
                  <a:pt x="86" y="114"/>
                </a:lnTo>
                <a:close/>
                <a:moveTo>
                  <a:pt x="92" y="161"/>
                </a:moveTo>
                <a:lnTo>
                  <a:pt x="92" y="161"/>
                </a:lnTo>
                <a:cubicBezTo>
                  <a:pt x="92" y="194"/>
                  <a:pt x="57" y="214"/>
                  <a:pt x="28" y="198"/>
                </a:cubicBezTo>
                <a:lnTo>
                  <a:pt x="28" y="198"/>
                </a:lnTo>
                <a:cubicBezTo>
                  <a:pt x="0" y="182"/>
                  <a:pt x="0" y="141"/>
                  <a:pt x="28" y="125"/>
                </a:cubicBezTo>
                <a:lnTo>
                  <a:pt x="28" y="29"/>
                </a:lnTo>
                <a:lnTo>
                  <a:pt x="28" y="29"/>
                </a:lnTo>
                <a:cubicBezTo>
                  <a:pt x="28" y="0"/>
                  <a:pt x="71" y="0"/>
                  <a:pt x="71" y="29"/>
                </a:cubicBezTo>
                <a:lnTo>
                  <a:pt x="71" y="125"/>
                </a:lnTo>
                <a:lnTo>
                  <a:pt x="71" y="125"/>
                </a:lnTo>
                <a:cubicBezTo>
                  <a:pt x="84" y="132"/>
                  <a:pt x="92" y="146"/>
                  <a:pt x="92" y="161"/>
                </a:cubicBezTo>
                <a:close/>
                <a:moveTo>
                  <a:pt x="83" y="161"/>
                </a:moveTo>
                <a:lnTo>
                  <a:pt x="83" y="161"/>
                </a:lnTo>
                <a:cubicBezTo>
                  <a:pt x="83" y="149"/>
                  <a:pt x="76" y="137"/>
                  <a:pt x="65" y="131"/>
                </a:cubicBezTo>
                <a:lnTo>
                  <a:pt x="62" y="130"/>
                </a:lnTo>
                <a:lnTo>
                  <a:pt x="62" y="29"/>
                </a:lnTo>
                <a:lnTo>
                  <a:pt x="62" y="29"/>
                </a:lnTo>
                <a:cubicBezTo>
                  <a:pt x="62" y="12"/>
                  <a:pt x="36" y="12"/>
                  <a:pt x="36" y="29"/>
                </a:cubicBezTo>
                <a:lnTo>
                  <a:pt x="36" y="130"/>
                </a:lnTo>
                <a:lnTo>
                  <a:pt x="34" y="131"/>
                </a:lnTo>
                <a:lnTo>
                  <a:pt x="34" y="131"/>
                </a:lnTo>
                <a:cubicBezTo>
                  <a:pt x="10" y="143"/>
                  <a:pt x="9" y="176"/>
                  <a:pt x="32" y="190"/>
                </a:cubicBezTo>
                <a:lnTo>
                  <a:pt x="32" y="190"/>
                </a:lnTo>
                <a:cubicBezTo>
                  <a:pt x="54" y="204"/>
                  <a:pt x="83" y="188"/>
                  <a:pt x="83" y="161"/>
                </a:cubicBezTo>
                <a:close/>
                <a:moveTo>
                  <a:pt x="76" y="161"/>
                </a:moveTo>
                <a:lnTo>
                  <a:pt x="76" y="161"/>
                </a:lnTo>
                <a:cubicBezTo>
                  <a:pt x="76" y="184"/>
                  <a:pt x="51" y="196"/>
                  <a:pt x="33" y="183"/>
                </a:cubicBezTo>
                <a:lnTo>
                  <a:pt x="33" y="183"/>
                </a:lnTo>
                <a:cubicBezTo>
                  <a:pt x="15" y="169"/>
                  <a:pt x="21" y="141"/>
                  <a:pt x="42" y="135"/>
                </a:cubicBezTo>
                <a:lnTo>
                  <a:pt x="44" y="135"/>
                </a:lnTo>
                <a:lnTo>
                  <a:pt x="44" y="110"/>
                </a:lnTo>
                <a:lnTo>
                  <a:pt x="55" y="110"/>
                </a:lnTo>
                <a:lnTo>
                  <a:pt x="55" y="135"/>
                </a:lnTo>
                <a:lnTo>
                  <a:pt x="56" y="135"/>
                </a:lnTo>
                <a:lnTo>
                  <a:pt x="56" y="135"/>
                </a:lnTo>
                <a:cubicBezTo>
                  <a:pt x="68" y="138"/>
                  <a:pt x="76" y="149"/>
                  <a:pt x="76" y="161"/>
                </a:cubicBezTo>
                <a:close/>
                <a:moveTo>
                  <a:pt x="51" y="143"/>
                </a:moveTo>
                <a:lnTo>
                  <a:pt x="51" y="143"/>
                </a:lnTo>
                <a:cubicBezTo>
                  <a:pt x="50" y="141"/>
                  <a:pt x="47" y="138"/>
                  <a:pt x="44" y="139"/>
                </a:cubicBezTo>
                <a:lnTo>
                  <a:pt x="44" y="139"/>
                </a:lnTo>
                <a:cubicBezTo>
                  <a:pt x="34" y="141"/>
                  <a:pt x="27" y="150"/>
                  <a:pt x="27" y="161"/>
                </a:cubicBezTo>
                <a:lnTo>
                  <a:pt x="27" y="161"/>
                </a:lnTo>
                <a:cubicBezTo>
                  <a:pt x="27" y="168"/>
                  <a:pt x="38" y="168"/>
                  <a:pt x="38" y="161"/>
                </a:cubicBezTo>
                <a:lnTo>
                  <a:pt x="38" y="161"/>
                </a:lnTo>
                <a:cubicBezTo>
                  <a:pt x="38" y="156"/>
                  <a:pt x="41" y="151"/>
                  <a:pt x="47" y="150"/>
                </a:cubicBezTo>
                <a:lnTo>
                  <a:pt x="47" y="150"/>
                </a:lnTo>
                <a:cubicBezTo>
                  <a:pt x="50" y="149"/>
                  <a:pt x="51" y="146"/>
                  <a:pt x="51" y="1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01410" y="1909959"/>
            <a:ext cx="223753" cy="228416"/>
          </a:xfrm>
          <a:custGeom>
            <a:avLst/>
            <a:gdLst>
              <a:gd name="T0" fmla="*/ 212 w 213"/>
              <a:gd name="T1" fmla="*/ 41 h 214"/>
              <a:gd name="T2" fmla="*/ 179 w 213"/>
              <a:gd name="T3" fmla="*/ 33 h 214"/>
              <a:gd name="T4" fmla="*/ 198 w 213"/>
              <a:gd name="T5" fmla="*/ 51 h 214"/>
              <a:gd name="T6" fmla="*/ 179 w 213"/>
              <a:gd name="T7" fmla="*/ 59 h 214"/>
              <a:gd name="T8" fmla="*/ 198 w 213"/>
              <a:gd name="T9" fmla="*/ 51 h 214"/>
              <a:gd name="T10" fmla="*/ 212 w 213"/>
              <a:gd name="T11" fmla="*/ 77 h 214"/>
              <a:gd name="T12" fmla="*/ 179 w 213"/>
              <a:gd name="T13" fmla="*/ 69 h 214"/>
              <a:gd name="T14" fmla="*/ 198 w 213"/>
              <a:gd name="T15" fmla="*/ 87 h 214"/>
              <a:gd name="T16" fmla="*/ 179 w 213"/>
              <a:gd name="T17" fmla="*/ 95 h 214"/>
              <a:gd name="T18" fmla="*/ 198 w 213"/>
              <a:gd name="T19" fmla="*/ 87 h 214"/>
              <a:gd name="T20" fmla="*/ 212 w 213"/>
              <a:gd name="T21" fmla="*/ 114 h 214"/>
              <a:gd name="T22" fmla="*/ 179 w 213"/>
              <a:gd name="T23" fmla="*/ 105 h 214"/>
              <a:gd name="T24" fmla="*/ 184 w 213"/>
              <a:gd name="T25" fmla="*/ 161 h 214"/>
              <a:gd name="T26" fmla="*/ 125 w 213"/>
              <a:gd name="T27" fmla="*/ 200 h 214"/>
              <a:gd name="T28" fmla="*/ 114 w 213"/>
              <a:gd name="T29" fmla="*/ 130 h 214"/>
              <a:gd name="T30" fmla="*/ 76 w 213"/>
              <a:gd name="T31" fmla="*/ 164 h 214"/>
              <a:gd name="T32" fmla="*/ 84 w 213"/>
              <a:gd name="T33" fmla="*/ 196 h 214"/>
              <a:gd name="T34" fmla="*/ 81 w 213"/>
              <a:gd name="T35" fmla="*/ 201 h 214"/>
              <a:gd name="T36" fmla="*/ 70 w 213"/>
              <a:gd name="T37" fmla="*/ 174 h 214"/>
              <a:gd name="T38" fmla="*/ 59 w 213"/>
              <a:gd name="T39" fmla="*/ 193 h 214"/>
              <a:gd name="T40" fmla="*/ 63 w 213"/>
              <a:gd name="T41" fmla="*/ 170 h 214"/>
              <a:gd name="T42" fmla="*/ 39 w 213"/>
              <a:gd name="T43" fmla="*/ 176 h 214"/>
              <a:gd name="T44" fmla="*/ 69 w 213"/>
              <a:gd name="T45" fmla="*/ 160 h 214"/>
              <a:gd name="T46" fmla="*/ 40 w 213"/>
              <a:gd name="T47" fmla="*/ 110 h 214"/>
              <a:gd name="T48" fmla="*/ 17 w 213"/>
              <a:gd name="T49" fmla="*/ 133 h 214"/>
              <a:gd name="T50" fmla="*/ 28 w 213"/>
              <a:gd name="T51" fmla="*/ 110 h 214"/>
              <a:gd name="T52" fmla="*/ 6 w 213"/>
              <a:gd name="T53" fmla="*/ 110 h 214"/>
              <a:gd name="T54" fmla="*/ 28 w 213"/>
              <a:gd name="T55" fmla="*/ 101 h 214"/>
              <a:gd name="T56" fmla="*/ 11 w 213"/>
              <a:gd name="T57" fmla="*/ 84 h 214"/>
              <a:gd name="T58" fmla="*/ 40 w 213"/>
              <a:gd name="T59" fmla="*/ 101 h 214"/>
              <a:gd name="T60" fmla="*/ 69 w 213"/>
              <a:gd name="T61" fmla="*/ 52 h 214"/>
              <a:gd name="T62" fmla="*/ 37 w 213"/>
              <a:gd name="T63" fmla="*/ 43 h 214"/>
              <a:gd name="T64" fmla="*/ 63 w 213"/>
              <a:gd name="T65" fmla="*/ 42 h 214"/>
              <a:gd name="T66" fmla="*/ 52 w 213"/>
              <a:gd name="T67" fmla="*/ 22 h 214"/>
              <a:gd name="T68" fmla="*/ 70 w 213"/>
              <a:gd name="T69" fmla="*/ 37 h 214"/>
              <a:gd name="T70" fmla="*/ 76 w 213"/>
              <a:gd name="T71" fmla="*/ 14 h 214"/>
              <a:gd name="T72" fmla="*/ 76 w 213"/>
              <a:gd name="T73" fmla="*/ 47 h 214"/>
              <a:gd name="T74" fmla="*/ 121 w 213"/>
              <a:gd name="T75" fmla="*/ 70 h 214"/>
              <a:gd name="T76" fmla="*/ 121 w 213"/>
              <a:gd name="T77" fmla="*/ 29 h 214"/>
              <a:gd name="T78" fmla="*/ 163 w 213"/>
              <a:gd name="T79" fmla="*/ 125 h 214"/>
              <a:gd name="T80" fmla="*/ 184 w 213"/>
              <a:gd name="T81" fmla="*/ 161 h 214"/>
              <a:gd name="T82" fmla="*/ 121 w 213"/>
              <a:gd name="T83" fmla="*/ 101 h 214"/>
              <a:gd name="T84" fmla="*/ 112 w 213"/>
              <a:gd name="T85" fmla="*/ 101 h 214"/>
              <a:gd name="T86" fmla="*/ 121 w 213"/>
              <a:gd name="T87" fmla="*/ 110 h 214"/>
              <a:gd name="T88" fmla="*/ 121 w 213"/>
              <a:gd name="T89" fmla="*/ 124 h 214"/>
              <a:gd name="T90" fmla="*/ 176 w 213"/>
              <a:gd name="T91" fmla="*/ 161 h 214"/>
              <a:gd name="T92" fmla="*/ 155 w 213"/>
              <a:gd name="T93" fmla="*/ 130 h 214"/>
              <a:gd name="T94" fmla="*/ 155 w 213"/>
              <a:gd name="T95" fmla="*/ 29 h 214"/>
              <a:gd name="T96" fmla="*/ 129 w 213"/>
              <a:gd name="T97" fmla="*/ 130 h 214"/>
              <a:gd name="T98" fmla="*/ 127 w 213"/>
              <a:gd name="T99" fmla="*/ 131 h 214"/>
              <a:gd name="T100" fmla="*/ 124 w 213"/>
              <a:gd name="T101" fmla="*/ 190 h 214"/>
              <a:gd name="T102" fmla="*/ 169 w 213"/>
              <a:gd name="T103" fmla="*/ 161 h 214"/>
              <a:gd name="T104" fmla="*/ 126 w 213"/>
              <a:gd name="T105" fmla="*/ 183 h 214"/>
              <a:gd name="T106" fmla="*/ 135 w 213"/>
              <a:gd name="T107" fmla="*/ 135 h 214"/>
              <a:gd name="T108" fmla="*/ 137 w 213"/>
              <a:gd name="T109" fmla="*/ 110 h 214"/>
              <a:gd name="T110" fmla="*/ 147 w 213"/>
              <a:gd name="T111" fmla="*/ 135 h 214"/>
              <a:gd name="T112" fmla="*/ 149 w 213"/>
              <a:gd name="T113" fmla="*/ 135 h 214"/>
              <a:gd name="T114" fmla="*/ 143 w 213"/>
              <a:gd name="T115" fmla="*/ 143 h 214"/>
              <a:gd name="T116" fmla="*/ 137 w 213"/>
              <a:gd name="T117" fmla="*/ 139 h 214"/>
              <a:gd name="T118" fmla="*/ 119 w 213"/>
              <a:gd name="T119" fmla="*/ 161 h 214"/>
              <a:gd name="T120" fmla="*/ 130 w 213"/>
              <a:gd name="T121" fmla="*/ 161 h 214"/>
              <a:gd name="T122" fmla="*/ 139 w 213"/>
              <a:gd name="T123" fmla="*/ 150 h 214"/>
              <a:gd name="T124" fmla="*/ 143 w 213"/>
              <a:gd name="T125" fmla="*/ 143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13" h="214">
                <a:moveTo>
                  <a:pt x="212" y="33"/>
                </a:moveTo>
                <a:lnTo>
                  <a:pt x="212" y="41"/>
                </a:lnTo>
                <a:lnTo>
                  <a:pt x="179" y="41"/>
                </a:lnTo>
                <a:lnTo>
                  <a:pt x="179" y="33"/>
                </a:lnTo>
                <a:lnTo>
                  <a:pt x="212" y="33"/>
                </a:lnTo>
                <a:close/>
                <a:moveTo>
                  <a:pt x="198" y="51"/>
                </a:moveTo>
                <a:lnTo>
                  <a:pt x="179" y="51"/>
                </a:lnTo>
                <a:lnTo>
                  <a:pt x="179" y="59"/>
                </a:lnTo>
                <a:lnTo>
                  <a:pt x="198" y="59"/>
                </a:lnTo>
                <a:lnTo>
                  <a:pt x="198" y="51"/>
                </a:lnTo>
                <a:close/>
                <a:moveTo>
                  <a:pt x="179" y="77"/>
                </a:moveTo>
                <a:lnTo>
                  <a:pt x="212" y="77"/>
                </a:lnTo>
                <a:lnTo>
                  <a:pt x="212" y="69"/>
                </a:lnTo>
                <a:lnTo>
                  <a:pt x="179" y="69"/>
                </a:lnTo>
                <a:lnTo>
                  <a:pt x="179" y="77"/>
                </a:lnTo>
                <a:close/>
                <a:moveTo>
                  <a:pt x="198" y="87"/>
                </a:moveTo>
                <a:lnTo>
                  <a:pt x="179" y="87"/>
                </a:lnTo>
                <a:lnTo>
                  <a:pt x="179" y="95"/>
                </a:lnTo>
                <a:lnTo>
                  <a:pt x="198" y="95"/>
                </a:lnTo>
                <a:lnTo>
                  <a:pt x="198" y="87"/>
                </a:lnTo>
                <a:close/>
                <a:moveTo>
                  <a:pt x="179" y="114"/>
                </a:moveTo>
                <a:lnTo>
                  <a:pt x="212" y="114"/>
                </a:lnTo>
                <a:lnTo>
                  <a:pt x="212" y="105"/>
                </a:lnTo>
                <a:lnTo>
                  <a:pt x="179" y="105"/>
                </a:lnTo>
                <a:lnTo>
                  <a:pt x="179" y="114"/>
                </a:lnTo>
                <a:close/>
                <a:moveTo>
                  <a:pt x="184" y="161"/>
                </a:moveTo>
                <a:lnTo>
                  <a:pt x="184" y="161"/>
                </a:lnTo>
                <a:cubicBezTo>
                  <a:pt x="184" y="192"/>
                  <a:pt x="153" y="213"/>
                  <a:pt x="125" y="200"/>
                </a:cubicBezTo>
                <a:lnTo>
                  <a:pt x="125" y="200"/>
                </a:lnTo>
                <a:cubicBezTo>
                  <a:pt x="97" y="188"/>
                  <a:pt x="91" y="150"/>
                  <a:pt x="114" y="130"/>
                </a:cubicBezTo>
                <a:lnTo>
                  <a:pt x="105" y="114"/>
                </a:lnTo>
                <a:lnTo>
                  <a:pt x="76" y="164"/>
                </a:lnTo>
                <a:lnTo>
                  <a:pt x="84" y="196"/>
                </a:lnTo>
                <a:lnTo>
                  <a:pt x="84" y="196"/>
                </a:lnTo>
                <a:cubicBezTo>
                  <a:pt x="85" y="198"/>
                  <a:pt x="84" y="200"/>
                  <a:pt x="81" y="201"/>
                </a:cubicBezTo>
                <a:lnTo>
                  <a:pt x="81" y="201"/>
                </a:lnTo>
                <a:cubicBezTo>
                  <a:pt x="80" y="201"/>
                  <a:pt x="77" y="200"/>
                  <a:pt x="77" y="198"/>
                </a:cubicBezTo>
                <a:lnTo>
                  <a:pt x="70" y="174"/>
                </a:lnTo>
                <a:lnTo>
                  <a:pt x="59" y="193"/>
                </a:lnTo>
                <a:lnTo>
                  <a:pt x="59" y="193"/>
                </a:lnTo>
                <a:cubicBezTo>
                  <a:pt x="56" y="198"/>
                  <a:pt x="49" y="194"/>
                  <a:pt x="52" y="189"/>
                </a:cubicBezTo>
                <a:lnTo>
                  <a:pt x="63" y="170"/>
                </a:lnTo>
                <a:lnTo>
                  <a:pt x="39" y="176"/>
                </a:lnTo>
                <a:lnTo>
                  <a:pt x="39" y="176"/>
                </a:lnTo>
                <a:cubicBezTo>
                  <a:pt x="34" y="178"/>
                  <a:pt x="32" y="170"/>
                  <a:pt x="37" y="168"/>
                </a:cubicBezTo>
                <a:lnTo>
                  <a:pt x="69" y="160"/>
                </a:lnTo>
                <a:lnTo>
                  <a:pt x="98" y="110"/>
                </a:lnTo>
                <a:lnTo>
                  <a:pt x="40" y="110"/>
                </a:lnTo>
                <a:lnTo>
                  <a:pt x="17" y="133"/>
                </a:lnTo>
                <a:lnTo>
                  <a:pt x="17" y="133"/>
                </a:lnTo>
                <a:cubicBezTo>
                  <a:pt x="13" y="137"/>
                  <a:pt x="7" y="131"/>
                  <a:pt x="11" y="127"/>
                </a:cubicBezTo>
                <a:lnTo>
                  <a:pt x="28" y="110"/>
                </a:lnTo>
                <a:lnTo>
                  <a:pt x="6" y="110"/>
                </a:lnTo>
                <a:lnTo>
                  <a:pt x="6" y="110"/>
                </a:lnTo>
                <a:cubicBezTo>
                  <a:pt x="0" y="110"/>
                  <a:pt x="0" y="101"/>
                  <a:pt x="6" y="101"/>
                </a:cubicBezTo>
                <a:lnTo>
                  <a:pt x="28" y="101"/>
                </a:lnTo>
                <a:lnTo>
                  <a:pt x="11" y="84"/>
                </a:lnTo>
                <a:lnTo>
                  <a:pt x="11" y="84"/>
                </a:lnTo>
                <a:cubicBezTo>
                  <a:pt x="7" y="81"/>
                  <a:pt x="13" y="75"/>
                  <a:pt x="17" y="79"/>
                </a:cubicBezTo>
                <a:lnTo>
                  <a:pt x="40" y="101"/>
                </a:lnTo>
                <a:lnTo>
                  <a:pt x="98" y="101"/>
                </a:lnTo>
                <a:lnTo>
                  <a:pt x="69" y="52"/>
                </a:lnTo>
                <a:lnTo>
                  <a:pt x="37" y="43"/>
                </a:lnTo>
                <a:lnTo>
                  <a:pt x="37" y="43"/>
                </a:lnTo>
                <a:cubicBezTo>
                  <a:pt x="31" y="42"/>
                  <a:pt x="34" y="34"/>
                  <a:pt x="39" y="35"/>
                </a:cubicBezTo>
                <a:lnTo>
                  <a:pt x="63" y="42"/>
                </a:lnTo>
                <a:lnTo>
                  <a:pt x="52" y="22"/>
                </a:lnTo>
                <a:lnTo>
                  <a:pt x="52" y="22"/>
                </a:lnTo>
                <a:cubicBezTo>
                  <a:pt x="49" y="17"/>
                  <a:pt x="56" y="13"/>
                  <a:pt x="59" y="18"/>
                </a:cubicBezTo>
                <a:lnTo>
                  <a:pt x="70" y="37"/>
                </a:lnTo>
                <a:lnTo>
                  <a:pt x="76" y="14"/>
                </a:lnTo>
                <a:lnTo>
                  <a:pt x="76" y="14"/>
                </a:lnTo>
                <a:cubicBezTo>
                  <a:pt x="78" y="9"/>
                  <a:pt x="86" y="11"/>
                  <a:pt x="84" y="16"/>
                </a:cubicBezTo>
                <a:lnTo>
                  <a:pt x="76" y="47"/>
                </a:lnTo>
                <a:lnTo>
                  <a:pt x="105" y="97"/>
                </a:lnTo>
                <a:lnTo>
                  <a:pt x="121" y="70"/>
                </a:lnTo>
                <a:lnTo>
                  <a:pt x="121" y="29"/>
                </a:lnTo>
                <a:lnTo>
                  <a:pt x="121" y="29"/>
                </a:lnTo>
                <a:cubicBezTo>
                  <a:pt x="121" y="0"/>
                  <a:pt x="163" y="0"/>
                  <a:pt x="163" y="29"/>
                </a:cubicBezTo>
                <a:lnTo>
                  <a:pt x="163" y="125"/>
                </a:lnTo>
                <a:lnTo>
                  <a:pt x="163" y="125"/>
                </a:lnTo>
                <a:cubicBezTo>
                  <a:pt x="176" y="132"/>
                  <a:pt x="184" y="146"/>
                  <a:pt x="184" y="161"/>
                </a:cubicBezTo>
                <a:close/>
                <a:moveTo>
                  <a:pt x="112" y="101"/>
                </a:moveTo>
                <a:lnTo>
                  <a:pt x="121" y="101"/>
                </a:lnTo>
                <a:lnTo>
                  <a:pt x="121" y="87"/>
                </a:lnTo>
                <a:lnTo>
                  <a:pt x="112" y="101"/>
                </a:lnTo>
                <a:close/>
                <a:moveTo>
                  <a:pt x="121" y="124"/>
                </a:moveTo>
                <a:lnTo>
                  <a:pt x="121" y="110"/>
                </a:lnTo>
                <a:lnTo>
                  <a:pt x="112" y="110"/>
                </a:lnTo>
                <a:lnTo>
                  <a:pt x="121" y="124"/>
                </a:lnTo>
                <a:close/>
                <a:moveTo>
                  <a:pt x="176" y="161"/>
                </a:moveTo>
                <a:lnTo>
                  <a:pt x="176" y="161"/>
                </a:lnTo>
                <a:cubicBezTo>
                  <a:pt x="176" y="149"/>
                  <a:pt x="169" y="137"/>
                  <a:pt x="157" y="131"/>
                </a:cubicBezTo>
                <a:lnTo>
                  <a:pt x="155" y="130"/>
                </a:lnTo>
                <a:lnTo>
                  <a:pt x="155" y="29"/>
                </a:lnTo>
                <a:lnTo>
                  <a:pt x="155" y="29"/>
                </a:lnTo>
                <a:cubicBezTo>
                  <a:pt x="155" y="12"/>
                  <a:pt x="129" y="12"/>
                  <a:pt x="129" y="29"/>
                </a:cubicBezTo>
                <a:lnTo>
                  <a:pt x="129" y="130"/>
                </a:lnTo>
                <a:lnTo>
                  <a:pt x="127" y="131"/>
                </a:lnTo>
                <a:lnTo>
                  <a:pt x="127" y="131"/>
                </a:lnTo>
                <a:cubicBezTo>
                  <a:pt x="103" y="143"/>
                  <a:pt x="102" y="176"/>
                  <a:pt x="124" y="190"/>
                </a:cubicBezTo>
                <a:lnTo>
                  <a:pt x="124" y="190"/>
                </a:lnTo>
                <a:cubicBezTo>
                  <a:pt x="147" y="204"/>
                  <a:pt x="176" y="188"/>
                  <a:pt x="176" y="161"/>
                </a:cubicBezTo>
                <a:close/>
                <a:moveTo>
                  <a:pt x="169" y="161"/>
                </a:moveTo>
                <a:lnTo>
                  <a:pt x="169" y="161"/>
                </a:lnTo>
                <a:cubicBezTo>
                  <a:pt x="169" y="184"/>
                  <a:pt x="143" y="196"/>
                  <a:pt x="126" y="183"/>
                </a:cubicBezTo>
                <a:lnTo>
                  <a:pt x="126" y="183"/>
                </a:lnTo>
                <a:cubicBezTo>
                  <a:pt x="108" y="169"/>
                  <a:pt x="113" y="141"/>
                  <a:pt x="135" y="135"/>
                </a:cubicBezTo>
                <a:lnTo>
                  <a:pt x="137" y="135"/>
                </a:lnTo>
                <a:lnTo>
                  <a:pt x="137" y="110"/>
                </a:lnTo>
                <a:lnTo>
                  <a:pt x="147" y="110"/>
                </a:lnTo>
                <a:lnTo>
                  <a:pt x="147" y="135"/>
                </a:lnTo>
                <a:lnTo>
                  <a:pt x="149" y="135"/>
                </a:lnTo>
                <a:lnTo>
                  <a:pt x="149" y="135"/>
                </a:lnTo>
                <a:cubicBezTo>
                  <a:pt x="161" y="138"/>
                  <a:pt x="169" y="149"/>
                  <a:pt x="169" y="161"/>
                </a:cubicBezTo>
                <a:close/>
                <a:moveTo>
                  <a:pt x="143" y="143"/>
                </a:moveTo>
                <a:lnTo>
                  <a:pt x="143" y="143"/>
                </a:lnTo>
                <a:cubicBezTo>
                  <a:pt x="143" y="141"/>
                  <a:pt x="140" y="138"/>
                  <a:pt x="137" y="139"/>
                </a:cubicBezTo>
                <a:lnTo>
                  <a:pt x="137" y="139"/>
                </a:lnTo>
                <a:cubicBezTo>
                  <a:pt x="127" y="141"/>
                  <a:pt x="119" y="150"/>
                  <a:pt x="119" y="161"/>
                </a:cubicBezTo>
                <a:lnTo>
                  <a:pt x="119" y="161"/>
                </a:lnTo>
                <a:cubicBezTo>
                  <a:pt x="119" y="168"/>
                  <a:pt x="130" y="168"/>
                  <a:pt x="130" y="161"/>
                </a:cubicBezTo>
                <a:lnTo>
                  <a:pt x="130" y="161"/>
                </a:lnTo>
                <a:cubicBezTo>
                  <a:pt x="130" y="156"/>
                  <a:pt x="134" y="151"/>
                  <a:pt x="139" y="150"/>
                </a:cubicBezTo>
                <a:lnTo>
                  <a:pt x="139" y="150"/>
                </a:lnTo>
                <a:cubicBezTo>
                  <a:pt x="142" y="149"/>
                  <a:pt x="144" y="146"/>
                  <a:pt x="143" y="1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730595" y="1909959"/>
            <a:ext cx="219093" cy="228416"/>
          </a:xfrm>
          <a:custGeom>
            <a:avLst/>
            <a:gdLst>
              <a:gd name="T0" fmla="*/ 173 w 206"/>
              <a:gd name="T1" fmla="*/ 41 h 217"/>
              <a:gd name="T2" fmla="*/ 192 w 206"/>
              <a:gd name="T3" fmla="*/ 51 h 217"/>
              <a:gd name="T4" fmla="*/ 192 w 206"/>
              <a:gd name="T5" fmla="*/ 59 h 217"/>
              <a:gd name="T6" fmla="*/ 205 w 206"/>
              <a:gd name="T7" fmla="*/ 77 h 217"/>
              <a:gd name="T8" fmla="*/ 173 w 206"/>
              <a:gd name="T9" fmla="*/ 77 h 217"/>
              <a:gd name="T10" fmla="*/ 173 w 206"/>
              <a:gd name="T11" fmla="*/ 95 h 217"/>
              <a:gd name="T12" fmla="*/ 173 w 206"/>
              <a:gd name="T13" fmla="*/ 114 h 217"/>
              <a:gd name="T14" fmla="*/ 173 w 206"/>
              <a:gd name="T15" fmla="*/ 105 h 217"/>
              <a:gd name="T16" fmla="*/ 178 w 206"/>
              <a:gd name="T17" fmla="*/ 161 h 217"/>
              <a:gd name="T18" fmla="*/ 101 w 206"/>
              <a:gd name="T19" fmla="*/ 207 h 217"/>
              <a:gd name="T20" fmla="*/ 89 w 206"/>
              <a:gd name="T21" fmla="*/ 189 h 217"/>
              <a:gd name="T22" fmla="*/ 89 w 206"/>
              <a:gd name="T23" fmla="*/ 189 h 217"/>
              <a:gd name="T24" fmla="*/ 95 w 206"/>
              <a:gd name="T25" fmla="*/ 169 h 217"/>
              <a:gd name="T26" fmla="*/ 37 w 206"/>
              <a:gd name="T27" fmla="*/ 103 h 217"/>
              <a:gd name="T28" fmla="*/ 115 w 206"/>
              <a:gd name="T29" fmla="*/ 44 h 217"/>
              <a:gd name="T30" fmla="*/ 157 w 206"/>
              <a:gd name="T31" fmla="*/ 29 h 217"/>
              <a:gd name="T32" fmla="*/ 178 w 206"/>
              <a:gd name="T33" fmla="*/ 161 h 217"/>
              <a:gd name="T34" fmla="*/ 115 w 206"/>
              <a:gd name="T35" fmla="*/ 52 h 217"/>
              <a:gd name="T36" fmla="*/ 95 w 206"/>
              <a:gd name="T37" fmla="*/ 161 h 217"/>
              <a:gd name="T38" fmla="*/ 170 w 206"/>
              <a:gd name="T39" fmla="*/ 161 h 217"/>
              <a:gd name="T40" fmla="*/ 149 w 206"/>
              <a:gd name="T41" fmla="*/ 130 h 217"/>
              <a:gd name="T42" fmla="*/ 123 w 206"/>
              <a:gd name="T43" fmla="*/ 29 h 217"/>
              <a:gd name="T44" fmla="*/ 121 w 206"/>
              <a:gd name="T45" fmla="*/ 131 h 217"/>
              <a:gd name="T46" fmla="*/ 170 w 206"/>
              <a:gd name="T47" fmla="*/ 161 h 217"/>
              <a:gd name="T48" fmla="*/ 120 w 206"/>
              <a:gd name="T49" fmla="*/ 183 h 217"/>
              <a:gd name="T50" fmla="*/ 131 w 206"/>
              <a:gd name="T51" fmla="*/ 135 h 217"/>
              <a:gd name="T52" fmla="*/ 141 w 206"/>
              <a:gd name="T53" fmla="*/ 135 h 217"/>
              <a:gd name="T54" fmla="*/ 163 w 206"/>
              <a:gd name="T55" fmla="*/ 161 h 217"/>
              <a:gd name="T56" fmla="*/ 131 w 206"/>
              <a:gd name="T57" fmla="*/ 139 h 217"/>
              <a:gd name="T58" fmla="*/ 113 w 206"/>
              <a:gd name="T59" fmla="*/ 161 h 217"/>
              <a:gd name="T60" fmla="*/ 133 w 206"/>
              <a:gd name="T61" fmla="*/ 150 h 217"/>
              <a:gd name="T62" fmla="*/ 89 w 206"/>
              <a:gd name="T63" fmla="*/ 22 h 217"/>
              <a:gd name="T64" fmla="*/ 112 w 206"/>
              <a:gd name="T65" fmla="*/ 22 h 217"/>
              <a:gd name="T66" fmla="*/ 112 w 206"/>
              <a:gd name="T67" fmla="*/ 22 h 217"/>
              <a:gd name="T68" fmla="*/ 89 w 206"/>
              <a:gd name="T69" fmla="*/ 22 h 217"/>
              <a:gd name="T70" fmla="*/ 18 w 206"/>
              <a:gd name="T71" fmla="*/ 94 h 217"/>
              <a:gd name="T72" fmla="*/ 0 w 206"/>
              <a:gd name="T73" fmla="*/ 106 h 217"/>
              <a:gd name="T74" fmla="*/ 18 w 206"/>
              <a:gd name="T75" fmla="*/ 117 h 217"/>
              <a:gd name="T76" fmla="*/ 18 w 206"/>
              <a:gd name="T77" fmla="*/ 117 h 217"/>
              <a:gd name="T78" fmla="*/ 34 w 206"/>
              <a:gd name="T79" fmla="*/ 55 h 217"/>
              <a:gd name="T80" fmla="*/ 50 w 206"/>
              <a:gd name="T81" fmla="*/ 39 h 217"/>
              <a:gd name="T82" fmla="*/ 50 w 206"/>
              <a:gd name="T83" fmla="*/ 38 h 217"/>
              <a:gd name="T84" fmla="*/ 29 w 206"/>
              <a:gd name="T85" fmla="*/ 34 h 217"/>
              <a:gd name="T86" fmla="*/ 49 w 206"/>
              <a:gd name="T87" fmla="*/ 158 h 217"/>
              <a:gd name="T88" fmla="*/ 34 w 206"/>
              <a:gd name="T89" fmla="*/ 156 h 217"/>
              <a:gd name="T90" fmla="*/ 29 w 206"/>
              <a:gd name="T91" fmla="*/ 177 h 217"/>
              <a:gd name="T92" fmla="*/ 50 w 206"/>
              <a:gd name="T93" fmla="*/ 173 h 217"/>
              <a:gd name="T94" fmla="*/ 50 w 206"/>
              <a:gd name="T95" fmla="*/ 173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6" h="217">
                <a:moveTo>
                  <a:pt x="205" y="33"/>
                </a:moveTo>
                <a:lnTo>
                  <a:pt x="205" y="41"/>
                </a:lnTo>
                <a:lnTo>
                  <a:pt x="173" y="41"/>
                </a:lnTo>
                <a:lnTo>
                  <a:pt x="173" y="33"/>
                </a:lnTo>
                <a:lnTo>
                  <a:pt x="205" y="33"/>
                </a:lnTo>
                <a:close/>
                <a:moveTo>
                  <a:pt x="192" y="51"/>
                </a:moveTo>
                <a:lnTo>
                  <a:pt x="173" y="51"/>
                </a:lnTo>
                <a:lnTo>
                  <a:pt x="173" y="59"/>
                </a:lnTo>
                <a:lnTo>
                  <a:pt x="192" y="59"/>
                </a:lnTo>
                <a:lnTo>
                  <a:pt x="192" y="51"/>
                </a:lnTo>
                <a:close/>
                <a:moveTo>
                  <a:pt x="173" y="77"/>
                </a:moveTo>
                <a:lnTo>
                  <a:pt x="205" y="77"/>
                </a:lnTo>
                <a:lnTo>
                  <a:pt x="205" y="69"/>
                </a:lnTo>
                <a:lnTo>
                  <a:pt x="173" y="69"/>
                </a:lnTo>
                <a:lnTo>
                  <a:pt x="173" y="77"/>
                </a:lnTo>
                <a:close/>
                <a:moveTo>
                  <a:pt x="192" y="87"/>
                </a:moveTo>
                <a:lnTo>
                  <a:pt x="173" y="87"/>
                </a:lnTo>
                <a:lnTo>
                  <a:pt x="173" y="95"/>
                </a:lnTo>
                <a:lnTo>
                  <a:pt x="192" y="95"/>
                </a:lnTo>
                <a:lnTo>
                  <a:pt x="192" y="87"/>
                </a:lnTo>
                <a:close/>
                <a:moveTo>
                  <a:pt x="173" y="114"/>
                </a:moveTo>
                <a:lnTo>
                  <a:pt x="205" y="114"/>
                </a:lnTo>
                <a:lnTo>
                  <a:pt x="205" y="105"/>
                </a:lnTo>
                <a:lnTo>
                  <a:pt x="173" y="105"/>
                </a:lnTo>
                <a:lnTo>
                  <a:pt x="173" y="114"/>
                </a:lnTo>
                <a:close/>
                <a:moveTo>
                  <a:pt x="178" y="161"/>
                </a:moveTo>
                <a:lnTo>
                  <a:pt x="178" y="161"/>
                </a:lnTo>
                <a:cubicBezTo>
                  <a:pt x="178" y="197"/>
                  <a:pt x="137" y="216"/>
                  <a:pt x="109" y="195"/>
                </a:cubicBezTo>
                <a:lnTo>
                  <a:pt x="109" y="195"/>
                </a:lnTo>
                <a:cubicBezTo>
                  <a:pt x="107" y="200"/>
                  <a:pt x="103" y="207"/>
                  <a:pt x="101" y="207"/>
                </a:cubicBezTo>
                <a:lnTo>
                  <a:pt x="101" y="207"/>
                </a:lnTo>
                <a:cubicBezTo>
                  <a:pt x="98" y="207"/>
                  <a:pt x="89" y="192"/>
                  <a:pt x="89" y="189"/>
                </a:cubicBezTo>
                <a:lnTo>
                  <a:pt x="89" y="189"/>
                </a:lnTo>
                <a:lnTo>
                  <a:pt x="89" y="189"/>
                </a:lnTo>
                <a:lnTo>
                  <a:pt x="89" y="189"/>
                </a:lnTo>
                <a:lnTo>
                  <a:pt x="89" y="189"/>
                </a:lnTo>
                <a:cubicBezTo>
                  <a:pt x="90" y="184"/>
                  <a:pt x="94" y="180"/>
                  <a:pt x="99" y="180"/>
                </a:cubicBezTo>
                <a:lnTo>
                  <a:pt x="99" y="180"/>
                </a:lnTo>
                <a:cubicBezTo>
                  <a:pt x="97" y="176"/>
                  <a:pt x="96" y="173"/>
                  <a:pt x="95" y="169"/>
                </a:cubicBezTo>
                <a:lnTo>
                  <a:pt x="95" y="169"/>
                </a:lnTo>
                <a:cubicBezTo>
                  <a:pt x="61" y="166"/>
                  <a:pt x="36" y="137"/>
                  <a:pt x="37" y="103"/>
                </a:cubicBezTo>
                <a:lnTo>
                  <a:pt x="37" y="103"/>
                </a:lnTo>
                <a:cubicBezTo>
                  <a:pt x="39" y="69"/>
                  <a:pt x="67" y="42"/>
                  <a:pt x="101" y="42"/>
                </a:cubicBezTo>
                <a:lnTo>
                  <a:pt x="101" y="42"/>
                </a:lnTo>
                <a:cubicBezTo>
                  <a:pt x="106" y="42"/>
                  <a:pt x="109" y="42"/>
                  <a:pt x="115" y="44"/>
                </a:cubicBezTo>
                <a:lnTo>
                  <a:pt x="115" y="29"/>
                </a:lnTo>
                <a:lnTo>
                  <a:pt x="115" y="29"/>
                </a:lnTo>
                <a:cubicBezTo>
                  <a:pt x="115" y="0"/>
                  <a:pt x="157" y="0"/>
                  <a:pt x="157" y="29"/>
                </a:cubicBezTo>
                <a:lnTo>
                  <a:pt x="157" y="125"/>
                </a:lnTo>
                <a:lnTo>
                  <a:pt x="157" y="125"/>
                </a:lnTo>
                <a:cubicBezTo>
                  <a:pt x="170" y="132"/>
                  <a:pt x="178" y="146"/>
                  <a:pt x="178" y="161"/>
                </a:cubicBezTo>
                <a:close/>
                <a:moveTo>
                  <a:pt x="115" y="125"/>
                </a:moveTo>
                <a:lnTo>
                  <a:pt x="115" y="52"/>
                </a:lnTo>
                <a:lnTo>
                  <a:pt x="115" y="52"/>
                </a:lnTo>
                <a:cubicBezTo>
                  <a:pt x="84" y="44"/>
                  <a:pt x="52" y="63"/>
                  <a:pt x="46" y="95"/>
                </a:cubicBezTo>
                <a:lnTo>
                  <a:pt x="46" y="95"/>
                </a:lnTo>
                <a:cubicBezTo>
                  <a:pt x="40" y="127"/>
                  <a:pt x="62" y="157"/>
                  <a:pt x="95" y="161"/>
                </a:cubicBezTo>
                <a:lnTo>
                  <a:pt x="95" y="161"/>
                </a:lnTo>
                <a:cubicBezTo>
                  <a:pt x="95" y="146"/>
                  <a:pt x="103" y="132"/>
                  <a:pt x="115" y="125"/>
                </a:cubicBezTo>
                <a:close/>
                <a:moveTo>
                  <a:pt x="170" y="161"/>
                </a:moveTo>
                <a:lnTo>
                  <a:pt x="170" y="161"/>
                </a:lnTo>
                <a:cubicBezTo>
                  <a:pt x="170" y="149"/>
                  <a:pt x="163" y="137"/>
                  <a:pt x="151" y="131"/>
                </a:cubicBezTo>
                <a:lnTo>
                  <a:pt x="149" y="130"/>
                </a:lnTo>
                <a:lnTo>
                  <a:pt x="149" y="29"/>
                </a:lnTo>
                <a:lnTo>
                  <a:pt x="149" y="29"/>
                </a:lnTo>
                <a:cubicBezTo>
                  <a:pt x="149" y="12"/>
                  <a:pt x="123" y="12"/>
                  <a:pt x="123" y="29"/>
                </a:cubicBezTo>
                <a:lnTo>
                  <a:pt x="123" y="130"/>
                </a:lnTo>
                <a:lnTo>
                  <a:pt x="121" y="131"/>
                </a:lnTo>
                <a:lnTo>
                  <a:pt x="121" y="131"/>
                </a:lnTo>
                <a:cubicBezTo>
                  <a:pt x="98" y="143"/>
                  <a:pt x="96" y="176"/>
                  <a:pt x="118" y="190"/>
                </a:cubicBezTo>
                <a:lnTo>
                  <a:pt x="118" y="190"/>
                </a:lnTo>
                <a:cubicBezTo>
                  <a:pt x="141" y="204"/>
                  <a:pt x="170" y="188"/>
                  <a:pt x="170" y="161"/>
                </a:cubicBezTo>
                <a:close/>
                <a:moveTo>
                  <a:pt x="163" y="161"/>
                </a:moveTo>
                <a:lnTo>
                  <a:pt x="163" y="161"/>
                </a:lnTo>
                <a:cubicBezTo>
                  <a:pt x="163" y="184"/>
                  <a:pt x="137" y="196"/>
                  <a:pt x="120" y="183"/>
                </a:cubicBezTo>
                <a:lnTo>
                  <a:pt x="120" y="183"/>
                </a:lnTo>
                <a:cubicBezTo>
                  <a:pt x="103" y="169"/>
                  <a:pt x="107" y="141"/>
                  <a:pt x="129" y="135"/>
                </a:cubicBezTo>
                <a:lnTo>
                  <a:pt x="131" y="135"/>
                </a:lnTo>
                <a:lnTo>
                  <a:pt x="131" y="42"/>
                </a:lnTo>
                <a:lnTo>
                  <a:pt x="141" y="42"/>
                </a:lnTo>
                <a:lnTo>
                  <a:pt x="141" y="135"/>
                </a:lnTo>
                <a:lnTo>
                  <a:pt x="143" y="135"/>
                </a:lnTo>
                <a:lnTo>
                  <a:pt x="143" y="135"/>
                </a:lnTo>
                <a:cubicBezTo>
                  <a:pt x="155" y="138"/>
                  <a:pt x="163" y="149"/>
                  <a:pt x="163" y="161"/>
                </a:cubicBezTo>
                <a:close/>
                <a:moveTo>
                  <a:pt x="137" y="143"/>
                </a:moveTo>
                <a:lnTo>
                  <a:pt x="137" y="143"/>
                </a:lnTo>
                <a:cubicBezTo>
                  <a:pt x="137" y="141"/>
                  <a:pt x="134" y="138"/>
                  <a:pt x="131" y="139"/>
                </a:cubicBezTo>
                <a:lnTo>
                  <a:pt x="131" y="139"/>
                </a:lnTo>
                <a:cubicBezTo>
                  <a:pt x="121" y="141"/>
                  <a:pt x="113" y="150"/>
                  <a:pt x="113" y="161"/>
                </a:cubicBezTo>
                <a:lnTo>
                  <a:pt x="113" y="161"/>
                </a:lnTo>
                <a:cubicBezTo>
                  <a:pt x="113" y="168"/>
                  <a:pt x="124" y="168"/>
                  <a:pt x="124" y="161"/>
                </a:cubicBezTo>
                <a:lnTo>
                  <a:pt x="124" y="161"/>
                </a:lnTo>
                <a:cubicBezTo>
                  <a:pt x="124" y="156"/>
                  <a:pt x="128" y="151"/>
                  <a:pt x="133" y="150"/>
                </a:cubicBezTo>
                <a:lnTo>
                  <a:pt x="133" y="150"/>
                </a:lnTo>
                <a:cubicBezTo>
                  <a:pt x="136" y="149"/>
                  <a:pt x="138" y="146"/>
                  <a:pt x="137" y="143"/>
                </a:cubicBezTo>
                <a:close/>
                <a:moveTo>
                  <a:pt x="89" y="22"/>
                </a:moveTo>
                <a:lnTo>
                  <a:pt x="89" y="22"/>
                </a:lnTo>
                <a:cubicBezTo>
                  <a:pt x="92" y="35"/>
                  <a:pt x="109" y="35"/>
                  <a:pt x="112" y="22"/>
                </a:cubicBezTo>
                <a:lnTo>
                  <a:pt x="112" y="22"/>
                </a:lnTo>
                <a:lnTo>
                  <a:pt x="112" y="22"/>
                </a:lnTo>
                <a:lnTo>
                  <a:pt x="112" y="22"/>
                </a:lnTo>
                <a:lnTo>
                  <a:pt x="112" y="22"/>
                </a:lnTo>
                <a:cubicBezTo>
                  <a:pt x="112" y="19"/>
                  <a:pt x="104" y="4"/>
                  <a:pt x="101" y="4"/>
                </a:cubicBezTo>
                <a:lnTo>
                  <a:pt x="101" y="4"/>
                </a:lnTo>
                <a:cubicBezTo>
                  <a:pt x="98" y="4"/>
                  <a:pt x="89" y="19"/>
                  <a:pt x="89" y="22"/>
                </a:cubicBezTo>
                <a:close/>
                <a:moveTo>
                  <a:pt x="18" y="94"/>
                </a:moveTo>
                <a:lnTo>
                  <a:pt x="18" y="94"/>
                </a:lnTo>
                <a:lnTo>
                  <a:pt x="18" y="94"/>
                </a:lnTo>
                <a:lnTo>
                  <a:pt x="18" y="94"/>
                </a:lnTo>
                <a:lnTo>
                  <a:pt x="18" y="94"/>
                </a:lnTo>
                <a:cubicBezTo>
                  <a:pt x="14" y="94"/>
                  <a:pt x="0" y="103"/>
                  <a:pt x="0" y="106"/>
                </a:cubicBezTo>
                <a:lnTo>
                  <a:pt x="0" y="106"/>
                </a:lnTo>
                <a:cubicBezTo>
                  <a:pt x="0" y="108"/>
                  <a:pt x="14" y="117"/>
                  <a:pt x="18" y="117"/>
                </a:cubicBezTo>
                <a:lnTo>
                  <a:pt x="18" y="117"/>
                </a:lnTo>
                <a:lnTo>
                  <a:pt x="18" y="117"/>
                </a:lnTo>
                <a:lnTo>
                  <a:pt x="18" y="117"/>
                </a:lnTo>
                <a:lnTo>
                  <a:pt x="18" y="117"/>
                </a:lnTo>
                <a:cubicBezTo>
                  <a:pt x="31" y="115"/>
                  <a:pt x="31" y="96"/>
                  <a:pt x="18" y="94"/>
                </a:cubicBezTo>
                <a:close/>
                <a:moveTo>
                  <a:pt x="34" y="55"/>
                </a:moveTo>
                <a:lnTo>
                  <a:pt x="34" y="55"/>
                </a:lnTo>
                <a:lnTo>
                  <a:pt x="34" y="55"/>
                </a:lnTo>
                <a:lnTo>
                  <a:pt x="34" y="55"/>
                </a:lnTo>
                <a:cubicBezTo>
                  <a:pt x="45" y="62"/>
                  <a:pt x="58" y="49"/>
                  <a:pt x="50" y="39"/>
                </a:cubicBezTo>
                <a:lnTo>
                  <a:pt x="50" y="38"/>
                </a:lnTo>
                <a:lnTo>
                  <a:pt x="50" y="38"/>
                </a:lnTo>
                <a:lnTo>
                  <a:pt x="50" y="38"/>
                </a:lnTo>
                <a:lnTo>
                  <a:pt x="50" y="38"/>
                </a:lnTo>
                <a:cubicBezTo>
                  <a:pt x="48" y="36"/>
                  <a:pt x="32" y="32"/>
                  <a:pt x="29" y="34"/>
                </a:cubicBezTo>
                <a:lnTo>
                  <a:pt x="29" y="34"/>
                </a:lnTo>
                <a:cubicBezTo>
                  <a:pt x="27" y="36"/>
                  <a:pt x="31" y="53"/>
                  <a:pt x="34" y="55"/>
                </a:cubicBezTo>
                <a:close/>
                <a:moveTo>
                  <a:pt x="49" y="158"/>
                </a:moveTo>
                <a:lnTo>
                  <a:pt x="49" y="158"/>
                </a:lnTo>
                <a:cubicBezTo>
                  <a:pt x="45" y="153"/>
                  <a:pt x="38" y="153"/>
                  <a:pt x="34" y="156"/>
                </a:cubicBezTo>
                <a:lnTo>
                  <a:pt x="34" y="156"/>
                </a:lnTo>
                <a:lnTo>
                  <a:pt x="34" y="156"/>
                </a:lnTo>
                <a:lnTo>
                  <a:pt x="34" y="156"/>
                </a:lnTo>
                <a:lnTo>
                  <a:pt x="34" y="156"/>
                </a:lnTo>
                <a:cubicBezTo>
                  <a:pt x="31" y="159"/>
                  <a:pt x="27" y="175"/>
                  <a:pt x="29" y="177"/>
                </a:cubicBezTo>
                <a:lnTo>
                  <a:pt x="29" y="177"/>
                </a:lnTo>
                <a:cubicBezTo>
                  <a:pt x="32" y="179"/>
                  <a:pt x="48" y="175"/>
                  <a:pt x="50" y="173"/>
                </a:cubicBezTo>
                <a:lnTo>
                  <a:pt x="50" y="173"/>
                </a:lnTo>
                <a:lnTo>
                  <a:pt x="50" y="173"/>
                </a:lnTo>
                <a:lnTo>
                  <a:pt x="50" y="173"/>
                </a:lnTo>
                <a:lnTo>
                  <a:pt x="50" y="173"/>
                </a:lnTo>
                <a:cubicBezTo>
                  <a:pt x="54" y="168"/>
                  <a:pt x="53" y="162"/>
                  <a:pt x="49" y="1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245796" y="1919282"/>
            <a:ext cx="219093" cy="205107"/>
          </a:xfrm>
          <a:custGeom>
            <a:avLst/>
            <a:gdLst>
              <a:gd name="T0" fmla="*/ 208 w 209"/>
              <a:gd name="T1" fmla="*/ 98 h 196"/>
              <a:gd name="T2" fmla="*/ 182 w 209"/>
              <a:gd name="T3" fmla="*/ 102 h 196"/>
              <a:gd name="T4" fmla="*/ 199 w 209"/>
              <a:gd name="T5" fmla="*/ 119 h 196"/>
              <a:gd name="T6" fmla="*/ 170 w 209"/>
              <a:gd name="T7" fmla="*/ 102 h 196"/>
              <a:gd name="T8" fmla="*/ 141 w 209"/>
              <a:gd name="T9" fmla="*/ 152 h 196"/>
              <a:gd name="T10" fmla="*/ 173 w 209"/>
              <a:gd name="T11" fmla="*/ 160 h 196"/>
              <a:gd name="T12" fmla="*/ 147 w 209"/>
              <a:gd name="T13" fmla="*/ 162 h 196"/>
              <a:gd name="T14" fmla="*/ 158 w 209"/>
              <a:gd name="T15" fmla="*/ 181 h 196"/>
              <a:gd name="T16" fmla="*/ 140 w 209"/>
              <a:gd name="T17" fmla="*/ 166 h 196"/>
              <a:gd name="T18" fmla="*/ 134 w 209"/>
              <a:gd name="T19" fmla="*/ 189 h 196"/>
              <a:gd name="T20" fmla="*/ 134 w 209"/>
              <a:gd name="T21" fmla="*/ 156 h 196"/>
              <a:gd name="T22" fmla="*/ 76 w 209"/>
              <a:gd name="T23" fmla="*/ 156 h 196"/>
              <a:gd name="T24" fmla="*/ 85 w 209"/>
              <a:gd name="T25" fmla="*/ 188 h 196"/>
              <a:gd name="T26" fmla="*/ 70 w 209"/>
              <a:gd name="T27" fmla="*/ 166 h 196"/>
              <a:gd name="T28" fmla="*/ 59 w 209"/>
              <a:gd name="T29" fmla="*/ 185 h 196"/>
              <a:gd name="T30" fmla="*/ 63 w 209"/>
              <a:gd name="T31" fmla="*/ 162 h 196"/>
              <a:gd name="T32" fmla="*/ 40 w 209"/>
              <a:gd name="T33" fmla="*/ 168 h 196"/>
              <a:gd name="T34" fmla="*/ 69 w 209"/>
              <a:gd name="T35" fmla="*/ 152 h 196"/>
              <a:gd name="T36" fmla="*/ 40 w 209"/>
              <a:gd name="T37" fmla="*/ 102 h 196"/>
              <a:gd name="T38" fmla="*/ 17 w 209"/>
              <a:gd name="T39" fmla="*/ 125 h 196"/>
              <a:gd name="T40" fmla="*/ 28 w 209"/>
              <a:gd name="T41" fmla="*/ 102 h 196"/>
              <a:gd name="T42" fmla="*/ 6 w 209"/>
              <a:gd name="T43" fmla="*/ 102 h 196"/>
              <a:gd name="T44" fmla="*/ 28 w 209"/>
              <a:gd name="T45" fmla="*/ 93 h 196"/>
              <a:gd name="T46" fmla="*/ 11 w 209"/>
              <a:gd name="T47" fmla="*/ 76 h 196"/>
              <a:gd name="T48" fmla="*/ 40 w 209"/>
              <a:gd name="T49" fmla="*/ 93 h 196"/>
              <a:gd name="T50" fmla="*/ 69 w 209"/>
              <a:gd name="T51" fmla="*/ 44 h 196"/>
              <a:gd name="T52" fmla="*/ 37 w 209"/>
              <a:gd name="T53" fmla="*/ 35 h 196"/>
              <a:gd name="T54" fmla="*/ 63 w 209"/>
              <a:gd name="T55" fmla="*/ 34 h 196"/>
              <a:gd name="T56" fmla="*/ 52 w 209"/>
              <a:gd name="T57" fmla="*/ 14 h 196"/>
              <a:gd name="T58" fmla="*/ 70 w 209"/>
              <a:gd name="T59" fmla="*/ 29 h 196"/>
              <a:gd name="T60" fmla="*/ 76 w 209"/>
              <a:gd name="T61" fmla="*/ 6 h 196"/>
              <a:gd name="T62" fmla="*/ 76 w 209"/>
              <a:gd name="T63" fmla="*/ 39 h 196"/>
              <a:gd name="T64" fmla="*/ 134 w 209"/>
              <a:gd name="T65" fmla="*/ 40 h 196"/>
              <a:gd name="T66" fmla="*/ 125 w 209"/>
              <a:gd name="T67" fmla="*/ 8 h 196"/>
              <a:gd name="T68" fmla="*/ 139 w 209"/>
              <a:gd name="T69" fmla="*/ 29 h 196"/>
              <a:gd name="T70" fmla="*/ 151 w 209"/>
              <a:gd name="T71" fmla="*/ 10 h 196"/>
              <a:gd name="T72" fmla="*/ 147 w 209"/>
              <a:gd name="T73" fmla="*/ 33 h 196"/>
              <a:gd name="T74" fmla="*/ 170 w 209"/>
              <a:gd name="T75" fmla="*/ 27 h 196"/>
              <a:gd name="T76" fmla="*/ 141 w 209"/>
              <a:gd name="T77" fmla="*/ 43 h 196"/>
              <a:gd name="T78" fmla="*/ 169 w 209"/>
              <a:gd name="T79" fmla="*/ 93 h 196"/>
              <a:gd name="T80" fmla="*/ 193 w 209"/>
              <a:gd name="T81" fmla="*/ 70 h 196"/>
              <a:gd name="T82" fmla="*/ 181 w 209"/>
              <a:gd name="T83" fmla="*/ 93 h 196"/>
              <a:gd name="T84" fmla="*/ 204 w 209"/>
              <a:gd name="T85" fmla="*/ 93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9" h="196">
                <a:moveTo>
                  <a:pt x="208" y="98"/>
                </a:moveTo>
                <a:lnTo>
                  <a:pt x="208" y="98"/>
                </a:lnTo>
                <a:cubicBezTo>
                  <a:pt x="208" y="100"/>
                  <a:pt x="206" y="102"/>
                  <a:pt x="204" y="102"/>
                </a:cubicBezTo>
                <a:lnTo>
                  <a:pt x="182" y="102"/>
                </a:lnTo>
                <a:lnTo>
                  <a:pt x="199" y="119"/>
                </a:lnTo>
                <a:lnTo>
                  <a:pt x="199" y="119"/>
                </a:lnTo>
                <a:cubicBezTo>
                  <a:pt x="202" y="123"/>
                  <a:pt x="197" y="129"/>
                  <a:pt x="193" y="124"/>
                </a:cubicBezTo>
                <a:lnTo>
                  <a:pt x="170" y="102"/>
                </a:lnTo>
                <a:lnTo>
                  <a:pt x="112" y="102"/>
                </a:lnTo>
                <a:lnTo>
                  <a:pt x="141" y="152"/>
                </a:lnTo>
                <a:lnTo>
                  <a:pt x="173" y="160"/>
                </a:lnTo>
                <a:lnTo>
                  <a:pt x="173" y="160"/>
                </a:lnTo>
                <a:cubicBezTo>
                  <a:pt x="178" y="161"/>
                  <a:pt x="176" y="170"/>
                  <a:pt x="170" y="168"/>
                </a:cubicBezTo>
                <a:lnTo>
                  <a:pt x="147" y="162"/>
                </a:lnTo>
                <a:lnTo>
                  <a:pt x="158" y="181"/>
                </a:lnTo>
                <a:lnTo>
                  <a:pt x="158" y="181"/>
                </a:lnTo>
                <a:cubicBezTo>
                  <a:pt x="161" y="186"/>
                  <a:pt x="153" y="190"/>
                  <a:pt x="151" y="185"/>
                </a:cubicBezTo>
                <a:lnTo>
                  <a:pt x="140" y="166"/>
                </a:lnTo>
                <a:lnTo>
                  <a:pt x="134" y="189"/>
                </a:lnTo>
                <a:lnTo>
                  <a:pt x="134" y="189"/>
                </a:lnTo>
                <a:cubicBezTo>
                  <a:pt x="132" y="195"/>
                  <a:pt x="124" y="193"/>
                  <a:pt x="125" y="187"/>
                </a:cubicBezTo>
                <a:lnTo>
                  <a:pt x="134" y="156"/>
                </a:lnTo>
                <a:lnTo>
                  <a:pt x="105" y="106"/>
                </a:lnTo>
                <a:lnTo>
                  <a:pt x="76" y="156"/>
                </a:lnTo>
                <a:lnTo>
                  <a:pt x="85" y="188"/>
                </a:lnTo>
                <a:lnTo>
                  <a:pt x="85" y="188"/>
                </a:lnTo>
                <a:cubicBezTo>
                  <a:pt x="86" y="193"/>
                  <a:pt x="78" y="195"/>
                  <a:pt x="77" y="190"/>
                </a:cubicBezTo>
                <a:lnTo>
                  <a:pt x="70" y="166"/>
                </a:lnTo>
                <a:lnTo>
                  <a:pt x="59" y="185"/>
                </a:lnTo>
                <a:lnTo>
                  <a:pt x="59" y="185"/>
                </a:lnTo>
                <a:cubicBezTo>
                  <a:pt x="56" y="190"/>
                  <a:pt x="49" y="186"/>
                  <a:pt x="52" y="181"/>
                </a:cubicBezTo>
                <a:lnTo>
                  <a:pt x="63" y="162"/>
                </a:lnTo>
                <a:lnTo>
                  <a:pt x="40" y="168"/>
                </a:lnTo>
                <a:lnTo>
                  <a:pt x="40" y="168"/>
                </a:lnTo>
                <a:cubicBezTo>
                  <a:pt x="34" y="170"/>
                  <a:pt x="32" y="162"/>
                  <a:pt x="37" y="160"/>
                </a:cubicBezTo>
                <a:lnTo>
                  <a:pt x="69" y="152"/>
                </a:lnTo>
                <a:lnTo>
                  <a:pt x="97" y="102"/>
                </a:lnTo>
                <a:lnTo>
                  <a:pt x="40" y="102"/>
                </a:lnTo>
                <a:lnTo>
                  <a:pt x="17" y="125"/>
                </a:lnTo>
                <a:lnTo>
                  <a:pt x="17" y="125"/>
                </a:lnTo>
                <a:cubicBezTo>
                  <a:pt x="13" y="129"/>
                  <a:pt x="7" y="123"/>
                  <a:pt x="11" y="119"/>
                </a:cubicBezTo>
                <a:lnTo>
                  <a:pt x="28" y="102"/>
                </a:lnTo>
                <a:lnTo>
                  <a:pt x="6" y="102"/>
                </a:lnTo>
                <a:lnTo>
                  <a:pt x="6" y="102"/>
                </a:lnTo>
                <a:cubicBezTo>
                  <a:pt x="0" y="102"/>
                  <a:pt x="0" y="93"/>
                  <a:pt x="6" y="93"/>
                </a:cubicBezTo>
                <a:lnTo>
                  <a:pt x="28" y="93"/>
                </a:lnTo>
                <a:lnTo>
                  <a:pt x="11" y="76"/>
                </a:lnTo>
                <a:lnTo>
                  <a:pt x="11" y="76"/>
                </a:lnTo>
                <a:cubicBezTo>
                  <a:pt x="7" y="73"/>
                  <a:pt x="13" y="67"/>
                  <a:pt x="17" y="71"/>
                </a:cubicBezTo>
                <a:lnTo>
                  <a:pt x="40" y="93"/>
                </a:lnTo>
                <a:lnTo>
                  <a:pt x="97" y="93"/>
                </a:lnTo>
                <a:lnTo>
                  <a:pt x="69" y="44"/>
                </a:lnTo>
                <a:lnTo>
                  <a:pt x="37" y="35"/>
                </a:lnTo>
                <a:lnTo>
                  <a:pt x="37" y="35"/>
                </a:lnTo>
                <a:cubicBezTo>
                  <a:pt x="32" y="34"/>
                  <a:pt x="34" y="26"/>
                  <a:pt x="39" y="27"/>
                </a:cubicBezTo>
                <a:lnTo>
                  <a:pt x="63" y="34"/>
                </a:lnTo>
                <a:lnTo>
                  <a:pt x="52" y="14"/>
                </a:lnTo>
                <a:lnTo>
                  <a:pt x="52" y="14"/>
                </a:lnTo>
                <a:cubicBezTo>
                  <a:pt x="49" y="9"/>
                  <a:pt x="56" y="5"/>
                  <a:pt x="59" y="10"/>
                </a:cubicBezTo>
                <a:lnTo>
                  <a:pt x="70" y="29"/>
                </a:lnTo>
                <a:lnTo>
                  <a:pt x="76" y="6"/>
                </a:lnTo>
                <a:lnTo>
                  <a:pt x="76" y="6"/>
                </a:lnTo>
                <a:cubicBezTo>
                  <a:pt x="78" y="1"/>
                  <a:pt x="86" y="3"/>
                  <a:pt x="84" y="8"/>
                </a:cubicBezTo>
                <a:lnTo>
                  <a:pt x="76" y="39"/>
                </a:lnTo>
                <a:lnTo>
                  <a:pt x="105" y="89"/>
                </a:lnTo>
                <a:lnTo>
                  <a:pt x="134" y="40"/>
                </a:lnTo>
                <a:lnTo>
                  <a:pt x="125" y="8"/>
                </a:lnTo>
                <a:lnTo>
                  <a:pt x="125" y="8"/>
                </a:lnTo>
                <a:cubicBezTo>
                  <a:pt x="123" y="2"/>
                  <a:pt x="132" y="0"/>
                  <a:pt x="133" y="6"/>
                </a:cubicBezTo>
                <a:lnTo>
                  <a:pt x="139" y="29"/>
                </a:lnTo>
                <a:lnTo>
                  <a:pt x="151" y="10"/>
                </a:lnTo>
                <a:lnTo>
                  <a:pt x="151" y="10"/>
                </a:lnTo>
                <a:cubicBezTo>
                  <a:pt x="153" y="5"/>
                  <a:pt x="161" y="9"/>
                  <a:pt x="158" y="14"/>
                </a:cubicBezTo>
                <a:lnTo>
                  <a:pt x="147" y="33"/>
                </a:lnTo>
                <a:lnTo>
                  <a:pt x="170" y="27"/>
                </a:lnTo>
                <a:lnTo>
                  <a:pt x="170" y="27"/>
                </a:lnTo>
                <a:cubicBezTo>
                  <a:pt x="175" y="26"/>
                  <a:pt x="178" y="34"/>
                  <a:pt x="172" y="35"/>
                </a:cubicBezTo>
                <a:lnTo>
                  <a:pt x="141" y="43"/>
                </a:lnTo>
                <a:lnTo>
                  <a:pt x="112" y="93"/>
                </a:lnTo>
                <a:lnTo>
                  <a:pt x="169" y="93"/>
                </a:lnTo>
                <a:lnTo>
                  <a:pt x="193" y="70"/>
                </a:lnTo>
                <a:lnTo>
                  <a:pt x="193" y="70"/>
                </a:lnTo>
                <a:cubicBezTo>
                  <a:pt x="197" y="66"/>
                  <a:pt x="202" y="72"/>
                  <a:pt x="199" y="76"/>
                </a:cubicBezTo>
                <a:lnTo>
                  <a:pt x="181" y="93"/>
                </a:lnTo>
                <a:lnTo>
                  <a:pt x="204" y="93"/>
                </a:lnTo>
                <a:lnTo>
                  <a:pt x="204" y="93"/>
                </a:lnTo>
                <a:cubicBezTo>
                  <a:pt x="206" y="93"/>
                  <a:pt x="208" y="95"/>
                  <a:pt x="208" y="9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4" name="出自【趣你的PPT】(微信:qunideppt)：最优质的PPT资源库"/>
          <p:cNvSpPr txBox="1"/>
          <p:nvPr/>
        </p:nvSpPr>
        <p:spPr>
          <a:xfrm>
            <a:off x="2370342" y="104060"/>
            <a:ext cx="4403317" cy="753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296" dirty="0">
                <a:solidFill>
                  <a:schemeClr val="accent1"/>
                </a:solidFill>
                <a:latin typeface="微软雅黑" panose="020B0503020204020204" pitchFamily="34" charset="-122"/>
              </a:rPr>
              <a:t>可编辑图标赠送</a:t>
            </a:r>
          </a:p>
        </p:txBody>
      </p:sp>
    </p:spTree>
    <p:extLst>
      <p:ext uri="{BB962C8B-B14F-4D97-AF65-F5344CB8AC3E}">
        <p14:creationId xmlns:p14="http://schemas.microsoft.com/office/powerpoint/2010/main" val="29489611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9" b="8875"/>
          <a:stretch/>
        </p:blipFill>
        <p:spPr>
          <a:xfrm>
            <a:off x="0" y="-34290"/>
            <a:ext cx="9144000" cy="5160645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1858328" y="2660332"/>
            <a:ext cx="49891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858D6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感谢您的聆听</a:t>
            </a: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2323225" y="3560580"/>
            <a:ext cx="405940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500" dirty="0">
                <a:solidFill>
                  <a:srgbClr val="858D6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THANK YOU FOR YOUR </a:t>
            </a:r>
            <a:r>
              <a:rPr lang="en-US" altLang="zh-CN" sz="1500" dirty="0">
                <a:solidFill>
                  <a:srgbClr val="858D6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LISTENING</a:t>
            </a:r>
            <a:endParaRPr lang="zh-CN" altLang="en-US" sz="1500" dirty="0">
              <a:solidFill>
                <a:srgbClr val="858D64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2126943" y="2868082"/>
            <a:ext cx="0" cy="692498"/>
          </a:xfrm>
          <a:prstGeom prst="line">
            <a:avLst/>
          </a:prstGeom>
          <a:ln w="25400">
            <a:solidFill>
              <a:srgbClr val="858D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出自【趣你的PPT】(微信:qunideppt)：最优质的PPT资源库"/>
          <p:cNvCxnSpPr/>
          <p:nvPr/>
        </p:nvCxnSpPr>
        <p:spPr>
          <a:xfrm>
            <a:off x="6561783" y="2868082"/>
            <a:ext cx="0" cy="692498"/>
          </a:xfrm>
          <a:prstGeom prst="line">
            <a:avLst/>
          </a:prstGeom>
          <a:ln w="25400">
            <a:solidFill>
              <a:srgbClr val="858D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185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0801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1159714" y="1449415"/>
            <a:ext cx="6824573" cy="2852992"/>
            <a:chOff x="1546284" y="1932553"/>
            <a:chExt cx="9099431" cy="3803989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>
              <a:off x="1546284" y="1969067"/>
              <a:ext cx="923925" cy="9239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anchor="ctr"/>
            <a:lstStyle/>
            <a:p>
              <a:pPr algn="ctr" defTabSz="685663">
                <a:defRPr/>
              </a:pPr>
              <a:endParaRPr lang="id-ID" sz="675" dirty="0">
                <a:solidFill>
                  <a:schemeClr val="tx1"/>
                </a:solidFill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3" name="出自【趣你的PPT】(微信:qunideppt)：最优质的PPT资源库"/>
            <p:cNvSpPr/>
            <p:nvPr/>
          </p:nvSpPr>
          <p:spPr>
            <a:xfrm>
              <a:off x="1546284" y="3275579"/>
              <a:ext cx="923925" cy="9239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anchor="ctr"/>
            <a:lstStyle/>
            <a:p>
              <a:pPr algn="ctr" defTabSz="685663">
                <a:defRPr/>
              </a:pPr>
              <a:endParaRPr lang="id-ID" sz="675" dirty="0">
                <a:solidFill>
                  <a:schemeClr val="tx1"/>
                </a:solidFill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>
              <a:off x="1546284" y="4582092"/>
              <a:ext cx="923925" cy="9239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anchor="ctr"/>
            <a:lstStyle/>
            <a:p>
              <a:pPr algn="ctr" defTabSz="685663">
                <a:defRPr/>
              </a:pPr>
              <a:endParaRPr lang="id-ID" sz="675" dirty="0">
                <a:solidFill>
                  <a:schemeClr val="tx1"/>
                </a:solidFill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6711665" y="1969067"/>
              <a:ext cx="923925" cy="9239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anchor="ctr"/>
            <a:lstStyle/>
            <a:p>
              <a:pPr algn="ctr" defTabSz="685663">
                <a:defRPr/>
              </a:pPr>
              <a:endParaRPr lang="id-ID" sz="675" dirty="0">
                <a:solidFill>
                  <a:schemeClr val="tx1"/>
                </a:solidFill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6" name="出自【趣你的PPT】(微信:qunideppt)：最优质的PPT资源库"/>
            <p:cNvSpPr/>
            <p:nvPr/>
          </p:nvSpPr>
          <p:spPr>
            <a:xfrm>
              <a:off x="6733890" y="3275579"/>
              <a:ext cx="923925" cy="9239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anchor="ctr"/>
            <a:lstStyle/>
            <a:p>
              <a:pPr algn="ctr" defTabSz="685663">
                <a:defRPr/>
              </a:pPr>
              <a:endParaRPr lang="id-ID" sz="675" dirty="0">
                <a:solidFill>
                  <a:schemeClr val="tx1"/>
                </a:solidFill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>
              <a:off x="6733890" y="4582092"/>
              <a:ext cx="923925" cy="9239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anchor="ctr"/>
            <a:lstStyle/>
            <a:p>
              <a:pPr algn="ctr" defTabSz="685663">
                <a:defRPr/>
              </a:pPr>
              <a:endParaRPr lang="id-ID" sz="675" dirty="0">
                <a:solidFill>
                  <a:schemeClr val="tx1"/>
                </a:solidFill>
                <a:cs typeface="Lato Light"/>
                <a:sym typeface="Century Gothic" panose="020B0502020202020204" pitchFamily="34" charset="0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41852" y="2192903"/>
              <a:ext cx="527050" cy="444500"/>
            </a:xfrm>
            <a:custGeom>
              <a:avLst/>
              <a:gdLst>
                <a:gd name="T0" fmla="*/ 2147483646 w 498"/>
                <a:gd name="T1" fmla="*/ 2147483646 h 418"/>
                <a:gd name="T2" fmla="*/ 2147483646 w 498"/>
                <a:gd name="T3" fmla="*/ 2147483646 h 418"/>
                <a:gd name="T4" fmla="*/ 2147483646 w 498"/>
                <a:gd name="T5" fmla="*/ 2147483646 h 418"/>
                <a:gd name="T6" fmla="*/ 2147483646 w 498"/>
                <a:gd name="T7" fmla="*/ 2147483646 h 418"/>
                <a:gd name="T8" fmla="*/ 2147483646 w 498"/>
                <a:gd name="T9" fmla="*/ 2147483646 h 418"/>
                <a:gd name="T10" fmla="*/ 2147483646 w 498"/>
                <a:gd name="T11" fmla="*/ 2147483646 h 418"/>
                <a:gd name="T12" fmla="*/ 2147483646 w 498"/>
                <a:gd name="T13" fmla="*/ 2147483646 h 418"/>
                <a:gd name="T14" fmla="*/ 2147483646 w 498"/>
                <a:gd name="T15" fmla="*/ 2147483646 h 418"/>
                <a:gd name="T16" fmla="*/ 2147483646 w 498"/>
                <a:gd name="T17" fmla="*/ 2147483646 h 418"/>
                <a:gd name="T18" fmla="*/ 2147483646 w 498"/>
                <a:gd name="T19" fmla="*/ 2147483646 h 41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98" h="418">
                  <a:moveTo>
                    <a:pt x="124" y="81"/>
                  </a:moveTo>
                  <a:lnTo>
                    <a:pt x="124" y="81"/>
                  </a:lnTo>
                  <a:cubicBezTo>
                    <a:pt x="27" y="134"/>
                    <a:pt x="36" y="222"/>
                    <a:pt x="36" y="258"/>
                  </a:cubicBezTo>
                  <a:cubicBezTo>
                    <a:pt x="159" y="107"/>
                    <a:pt x="346" y="116"/>
                    <a:pt x="346" y="116"/>
                  </a:cubicBezTo>
                  <a:cubicBezTo>
                    <a:pt x="346" y="116"/>
                    <a:pt x="80" y="204"/>
                    <a:pt x="9" y="382"/>
                  </a:cubicBezTo>
                  <a:cubicBezTo>
                    <a:pt x="0" y="400"/>
                    <a:pt x="36" y="417"/>
                    <a:pt x="44" y="400"/>
                  </a:cubicBezTo>
                  <a:cubicBezTo>
                    <a:pt x="62" y="355"/>
                    <a:pt x="97" y="311"/>
                    <a:pt x="97" y="311"/>
                  </a:cubicBezTo>
                  <a:cubicBezTo>
                    <a:pt x="151" y="329"/>
                    <a:pt x="230" y="355"/>
                    <a:pt x="293" y="311"/>
                  </a:cubicBezTo>
                  <a:cubicBezTo>
                    <a:pt x="363" y="258"/>
                    <a:pt x="363" y="134"/>
                    <a:pt x="469" y="72"/>
                  </a:cubicBezTo>
                  <a:cubicBezTo>
                    <a:pt x="497" y="63"/>
                    <a:pt x="249" y="0"/>
                    <a:pt x="124" y="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800283" y="2116703"/>
              <a:ext cx="481012" cy="565150"/>
            </a:xfrm>
            <a:custGeom>
              <a:avLst/>
              <a:gdLst>
                <a:gd name="T0" fmla="*/ 2147483646 w 453"/>
                <a:gd name="T1" fmla="*/ 2147483646 h 533"/>
                <a:gd name="T2" fmla="*/ 2147483646 w 453"/>
                <a:gd name="T3" fmla="*/ 2147483646 h 533"/>
                <a:gd name="T4" fmla="*/ 2147483646 w 453"/>
                <a:gd name="T5" fmla="*/ 2147483646 h 533"/>
                <a:gd name="T6" fmla="*/ 0 w 453"/>
                <a:gd name="T7" fmla="*/ 2147483646 h 533"/>
                <a:gd name="T8" fmla="*/ 2147483646 w 453"/>
                <a:gd name="T9" fmla="*/ 2147483646 h 533"/>
                <a:gd name="T10" fmla="*/ 2147483646 w 453"/>
                <a:gd name="T11" fmla="*/ 2147483646 h 533"/>
                <a:gd name="T12" fmla="*/ 2147483646 w 453"/>
                <a:gd name="T13" fmla="*/ 2147483646 h 533"/>
                <a:gd name="T14" fmla="*/ 2147483646 w 453"/>
                <a:gd name="T15" fmla="*/ 2147483646 h 533"/>
                <a:gd name="T16" fmla="*/ 2147483646 w 453"/>
                <a:gd name="T17" fmla="*/ 2147483646 h 53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53" h="533">
                  <a:moveTo>
                    <a:pt x="434" y="186"/>
                  </a:moveTo>
                  <a:lnTo>
                    <a:pt x="434" y="186"/>
                  </a:lnTo>
                  <a:cubicBezTo>
                    <a:pt x="151" y="301"/>
                    <a:pt x="266" y="0"/>
                    <a:pt x="44" y="160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88" y="532"/>
                    <a:pt x="88" y="532"/>
                    <a:pt x="88" y="532"/>
                  </a:cubicBezTo>
                  <a:cubicBezTo>
                    <a:pt x="141" y="532"/>
                    <a:pt x="141" y="532"/>
                    <a:pt x="141" y="532"/>
                  </a:cubicBezTo>
                  <a:cubicBezTo>
                    <a:pt x="97" y="355"/>
                    <a:pt x="97" y="355"/>
                    <a:pt x="97" y="355"/>
                  </a:cubicBezTo>
                  <a:cubicBezTo>
                    <a:pt x="293" y="195"/>
                    <a:pt x="213" y="532"/>
                    <a:pt x="443" y="195"/>
                  </a:cubicBezTo>
                  <a:cubicBezTo>
                    <a:pt x="452" y="195"/>
                    <a:pt x="443" y="186"/>
                    <a:pt x="434" y="18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014878" y="3497828"/>
              <a:ext cx="452437" cy="490538"/>
            </a:xfrm>
            <a:custGeom>
              <a:avLst/>
              <a:gdLst>
                <a:gd name="T0" fmla="*/ 2147483646 w 426"/>
                <a:gd name="T1" fmla="*/ 2147483646 h 462"/>
                <a:gd name="T2" fmla="*/ 2147483646 w 426"/>
                <a:gd name="T3" fmla="*/ 2147483646 h 462"/>
                <a:gd name="T4" fmla="*/ 2147483646 w 426"/>
                <a:gd name="T5" fmla="*/ 2147483646 h 462"/>
                <a:gd name="T6" fmla="*/ 2147483646 w 426"/>
                <a:gd name="T7" fmla="*/ 2147483646 h 462"/>
                <a:gd name="T8" fmla="*/ 2147483646 w 426"/>
                <a:gd name="T9" fmla="*/ 2147483646 h 462"/>
                <a:gd name="T10" fmla="*/ 2147483646 w 426"/>
                <a:gd name="T11" fmla="*/ 2147483646 h 462"/>
                <a:gd name="T12" fmla="*/ 2147483646 w 426"/>
                <a:gd name="T13" fmla="*/ 2147483646 h 462"/>
                <a:gd name="T14" fmla="*/ 2147483646 w 426"/>
                <a:gd name="T15" fmla="*/ 2147483646 h 462"/>
                <a:gd name="T16" fmla="*/ 2147483646 w 426"/>
                <a:gd name="T17" fmla="*/ 2147483646 h 462"/>
                <a:gd name="T18" fmla="*/ 2147483646 w 426"/>
                <a:gd name="T19" fmla="*/ 2147483646 h 462"/>
                <a:gd name="T20" fmla="*/ 2147483646 w 426"/>
                <a:gd name="T21" fmla="*/ 2147483646 h 462"/>
                <a:gd name="T22" fmla="*/ 2147483646 w 426"/>
                <a:gd name="T23" fmla="*/ 2147483646 h 462"/>
                <a:gd name="T24" fmla="*/ 2147483646 w 426"/>
                <a:gd name="T25" fmla="*/ 2147483646 h 462"/>
                <a:gd name="T26" fmla="*/ 2147483646 w 426"/>
                <a:gd name="T27" fmla="*/ 2147483646 h 462"/>
                <a:gd name="T28" fmla="*/ 2147483646 w 426"/>
                <a:gd name="T29" fmla="*/ 2147483646 h 462"/>
                <a:gd name="T30" fmla="*/ 2147483646 w 426"/>
                <a:gd name="T31" fmla="*/ 2147483646 h 462"/>
                <a:gd name="T32" fmla="*/ 2147483646 w 426"/>
                <a:gd name="T33" fmla="*/ 2147483646 h 462"/>
                <a:gd name="T34" fmla="*/ 2147483646 w 426"/>
                <a:gd name="T35" fmla="*/ 2147483646 h 462"/>
                <a:gd name="T36" fmla="*/ 2147483646 w 426"/>
                <a:gd name="T37" fmla="*/ 2147483646 h 462"/>
                <a:gd name="T38" fmla="*/ 2147483646 w 426"/>
                <a:gd name="T39" fmla="*/ 2147483646 h 462"/>
                <a:gd name="T40" fmla="*/ 2147483646 w 426"/>
                <a:gd name="T41" fmla="*/ 2147483646 h 462"/>
                <a:gd name="T42" fmla="*/ 2147483646 w 426"/>
                <a:gd name="T43" fmla="*/ 2147483646 h 462"/>
                <a:gd name="T44" fmla="*/ 2147483646 w 426"/>
                <a:gd name="T45" fmla="*/ 2147483646 h 462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26" h="462">
                  <a:moveTo>
                    <a:pt x="327" y="186"/>
                  </a:moveTo>
                  <a:lnTo>
                    <a:pt x="327" y="186"/>
                  </a:lnTo>
                  <a:cubicBezTo>
                    <a:pt x="274" y="63"/>
                    <a:pt x="238" y="18"/>
                    <a:pt x="150" y="18"/>
                  </a:cubicBezTo>
                  <a:cubicBezTo>
                    <a:pt x="114" y="18"/>
                    <a:pt x="123" y="0"/>
                    <a:pt x="97" y="10"/>
                  </a:cubicBezTo>
                  <a:cubicBezTo>
                    <a:pt x="70" y="18"/>
                    <a:pt x="97" y="27"/>
                    <a:pt x="70" y="54"/>
                  </a:cubicBezTo>
                  <a:cubicBezTo>
                    <a:pt x="0" y="107"/>
                    <a:pt x="8" y="169"/>
                    <a:pt x="35" y="293"/>
                  </a:cubicBezTo>
                  <a:cubicBezTo>
                    <a:pt x="53" y="346"/>
                    <a:pt x="8" y="354"/>
                    <a:pt x="26" y="408"/>
                  </a:cubicBezTo>
                  <a:cubicBezTo>
                    <a:pt x="35" y="444"/>
                    <a:pt x="141" y="461"/>
                    <a:pt x="248" y="417"/>
                  </a:cubicBezTo>
                  <a:cubicBezTo>
                    <a:pt x="354" y="382"/>
                    <a:pt x="425" y="301"/>
                    <a:pt x="407" y="266"/>
                  </a:cubicBezTo>
                  <a:cubicBezTo>
                    <a:pt x="389" y="213"/>
                    <a:pt x="354" y="239"/>
                    <a:pt x="327" y="186"/>
                  </a:cubicBezTo>
                  <a:close/>
                  <a:moveTo>
                    <a:pt x="238" y="391"/>
                  </a:moveTo>
                  <a:lnTo>
                    <a:pt x="238" y="391"/>
                  </a:lnTo>
                  <a:cubicBezTo>
                    <a:pt x="141" y="426"/>
                    <a:pt x="61" y="399"/>
                    <a:pt x="53" y="391"/>
                  </a:cubicBezTo>
                  <a:cubicBezTo>
                    <a:pt x="53" y="382"/>
                    <a:pt x="88" y="319"/>
                    <a:pt x="194" y="284"/>
                  </a:cubicBezTo>
                  <a:cubicBezTo>
                    <a:pt x="310" y="239"/>
                    <a:pt x="372" y="257"/>
                    <a:pt x="372" y="275"/>
                  </a:cubicBezTo>
                  <a:cubicBezTo>
                    <a:pt x="380" y="284"/>
                    <a:pt x="336" y="354"/>
                    <a:pt x="238" y="391"/>
                  </a:cubicBezTo>
                  <a:close/>
                  <a:moveTo>
                    <a:pt x="203" y="301"/>
                  </a:moveTo>
                  <a:lnTo>
                    <a:pt x="203" y="301"/>
                  </a:lnTo>
                  <a:cubicBezTo>
                    <a:pt x="150" y="319"/>
                    <a:pt x="123" y="337"/>
                    <a:pt x="97" y="363"/>
                  </a:cubicBezTo>
                  <a:cubicBezTo>
                    <a:pt x="114" y="373"/>
                    <a:pt x="141" y="382"/>
                    <a:pt x="167" y="363"/>
                  </a:cubicBezTo>
                  <a:cubicBezTo>
                    <a:pt x="212" y="354"/>
                    <a:pt x="230" y="319"/>
                    <a:pt x="221" y="293"/>
                  </a:cubicBezTo>
                  <a:cubicBezTo>
                    <a:pt x="221" y="293"/>
                    <a:pt x="212" y="301"/>
                    <a:pt x="20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52659" y="4821804"/>
              <a:ext cx="528637" cy="473075"/>
            </a:xfrm>
            <a:custGeom>
              <a:avLst/>
              <a:gdLst>
                <a:gd name="T0" fmla="*/ 2147483646 w 497"/>
                <a:gd name="T1" fmla="*/ 0 h 444"/>
                <a:gd name="T2" fmla="*/ 2147483646 w 497"/>
                <a:gd name="T3" fmla="*/ 0 h 444"/>
                <a:gd name="T4" fmla="*/ 2147483646 w 497"/>
                <a:gd name="T5" fmla="*/ 0 h 444"/>
                <a:gd name="T6" fmla="*/ 0 w 497"/>
                <a:gd name="T7" fmla="*/ 2147483646 h 444"/>
                <a:gd name="T8" fmla="*/ 0 w 497"/>
                <a:gd name="T9" fmla="*/ 2147483646 h 444"/>
                <a:gd name="T10" fmla="*/ 2147483646 w 497"/>
                <a:gd name="T11" fmla="*/ 2147483646 h 444"/>
                <a:gd name="T12" fmla="*/ 2147483646 w 497"/>
                <a:gd name="T13" fmla="*/ 2147483646 h 444"/>
                <a:gd name="T14" fmla="*/ 2147483646 w 497"/>
                <a:gd name="T15" fmla="*/ 2147483646 h 444"/>
                <a:gd name="T16" fmla="*/ 2147483646 w 497"/>
                <a:gd name="T17" fmla="*/ 2147483646 h 444"/>
                <a:gd name="T18" fmla="*/ 2147483646 w 497"/>
                <a:gd name="T19" fmla="*/ 2147483646 h 444"/>
                <a:gd name="T20" fmla="*/ 2147483646 w 497"/>
                <a:gd name="T21" fmla="*/ 2147483646 h 444"/>
                <a:gd name="T22" fmla="*/ 2147483646 w 497"/>
                <a:gd name="T23" fmla="*/ 2147483646 h 444"/>
                <a:gd name="T24" fmla="*/ 2147483646 w 497"/>
                <a:gd name="T25" fmla="*/ 2147483646 h 444"/>
                <a:gd name="T26" fmla="*/ 2147483646 w 497"/>
                <a:gd name="T27" fmla="*/ 2147483646 h 444"/>
                <a:gd name="T28" fmla="*/ 2147483646 w 497"/>
                <a:gd name="T29" fmla="*/ 2147483646 h 444"/>
                <a:gd name="T30" fmla="*/ 2147483646 w 497"/>
                <a:gd name="T31" fmla="*/ 2147483646 h 444"/>
                <a:gd name="T32" fmla="*/ 2147483646 w 497"/>
                <a:gd name="T33" fmla="*/ 2147483646 h 444"/>
                <a:gd name="T34" fmla="*/ 2147483646 w 497"/>
                <a:gd name="T35" fmla="*/ 0 h 444"/>
                <a:gd name="T36" fmla="*/ 2147483646 w 497"/>
                <a:gd name="T37" fmla="*/ 2147483646 h 444"/>
                <a:gd name="T38" fmla="*/ 2147483646 w 497"/>
                <a:gd name="T39" fmla="*/ 2147483646 h 444"/>
                <a:gd name="T40" fmla="*/ 2147483646 w 497"/>
                <a:gd name="T41" fmla="*/ 2147483646 h 444"/>
                <a:gd name="T42" fmla="*/ 2147483646 w 497"/>
                <a:gd name="T43" fmla="*/ 2147483646 h 444"/>
                <a:gd name="T44" fmla="*/ 2147483646 w 497"/>
                <a:gd name="T45" fmla="*/ 2147483646 h 444"/>
                <a:gd name="T46" fmla="*/ 2147483646 w 497"/>
                <a:gd name="T47" fmla="*/ 2147483646 h 444"/>
                <a:gd name="T48" fmla="*/ 2147483646 w 497"/>
                <a:gd name="T49" fmla="*/ 2147483646 h 444"/>
                <a:gd name="T50" fmla="*/ 2147483646 w 497"/>
                <a:gd name="T51" fmla="*/ 2147483646 h 444"/>
                <a:gd name="T52" fmla="*/ 2147483646 w 497"/>
                <a:gd name="T53" fmla="*/ 2147483646 h 444"/>
                <a:gd name="T54" fmla="*/ 2147483646 w 497"/>
                <a:gd name="T55" fmla="*/ 2147483646 h 444"/>
                <a:gd name="T56" fmla="*/ 2147483646 w 497"/>
                <a:gd name="T57" fmla="*/ 2147483646 h 444"/>
                <a:gd name="T58" fmla="*/ 2147483646 w 497"/>
                <a:gd name="T59" fmla="*/ 2147483646 h 444"/>
                <a:gd name="T60" fmla="*/ 2147483646 w 497"/>
                <a:gd name="T61" fmla="*/ 2147483646 h 444"/>
                <a:gd name="T62" fmla="*/ 2147483646 w 497"/>
                <a:gd name="T63" fmla="*/ 2147483646 h 444"/>
                <a:gd name="T64" fmla="*/ 2147483646 w 497"/>
                <a:gd name="T65" fmla="*/ 2147483646 h 444"/>
                <a:gd name="T66" fmla="*/ 2147483646 w 497"/>
                <a:gd name="T67" fmla="*/ 2147483646 h 444"/>
                <a:gd name="T68" fmla="*/ 2147483646 w 497"/>
                <a:gd name="T69" fmla="*/ 2147483646 h 444"/>
                <a:gd name="T70" fmla="*/ 2147483646 w 497"/>
                <a:gd name="T71" fmla="*/ 2147483646 h 444"/>
                <a:gd name="T72" fmla="*/ 2147483646 w 497"/>
                <a:gd name="T73" fmla="*/ 2147483646 h 444"/>
                <a:gd name="T74" fmla="*/ 2147483646 w 497"/>
                <a:gd name="T75" fmla="*/ 2147483646 h 444"/>
                <a:gd name="T76" fmla="*/ 2147483646 w 497"/>
                <a:gd name="T77" fmla="*/ 2147483646 h 444"/>
                <a:gd name="T78" fmla="*/ 2147483646 w 497"/>
                <a:gd name="T79" fmla="*/ 2147483646 h 444"/>
                <a:gd name="T80" fmla="*/ 2147483646 w 497"/>
                <a:gd name="T81" fmla="*/ 2147483646 h 444"/>
                <a:gd name="T82" fmla="*/ 2147483646 w 497"/>
                <a:gd name="T83" fmla="*/ 2147483646 h 444"/>
                <a:gd name="T84" fmla="*/ 2147483646 w 497"/>
                <a:gd name="T85" fmla="*/ 2147483646 h 444"/>
                <a:gd name="T86" fmla="*/ 2147483646 w 497"/>
                <a:gd name="T87" fmla="*/ 2147483646 h 444"/>
                <a:gd name="T88" fmla="*/ 2147483646 w 497"/>
                <a:gd name="T89" fmla="*/ 2147483646 h 444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497" h="444">
                  <a:moveTo>
                    <a:pt x="443" y="0"/>
                  </a:moveTo>
                  <a:lnTo>
                    <a:pt x="443" y="0"/>
                  </a:lnTo>
                  <a:cubicBezTo>
                    <a:pt x="53" y="0"/>
                    <a:pt x="53" y="0"/>
                    <a:pt x="53" y="0"/>
                  </a:cubicBezTo>
                  <a:cubicBezTo>
                    <a:pt x="17" y="0"/>
                    <a:pt x="0" y="26"/>
                    <a:pt x="0" y="53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0" y="373"/>
                    <a:pt x="17" y="399"/>
                    <a:pt x="53" y="399"/>
                  </a:cubicBezTo>
                  <a:cubicBezTo>
                    <a:pt x="151" y="399"/>
                    <a:pt x="151" y="399"/>
                    <a:pt x="151" y="399"/>
                  </a:cubicBezTo>
                  <a:cubicBezTo>
                    <a:pt x="151" y="345"/>
                    <a:pt x="151" y="345"/>
                    <a:pt x="151" y="345"/>
                  </a:cubicBezTo>
                  <a:cubicBezTo>
                    <a:pt x="44" y="345"/>
                    <a:pt x="44" y="345"/>
                    <a:pt x="44" y="345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3" y="124"/>
                    <a:pt x="443" y="124"/>
                    <a:pt x="443" y="124"/>
                  </a:cubicBezTo>
                  <a:cubicBezTo>
                    <a:pt x="443" y="345"/>
                    <a:pt x="443" y="345"/>
                    <a:pt x="443" y="345"/>
                  </a:cubicBezTo>
                  <a:cubicBezTo>
                    <a:pt x="345" y="345"/>
                    <a:pt x="345" y="345"/>
                    <a:pt x="345" y="345"/>
                  </a:cubicBezTo>
                  <a:cubicBezTo>
                    <a:pt x="345" y="399"/>
                    <a:pt x="345" y="399"/>
                    <a:pt x="345" y="399"/>
                  </a:cubicBezTo>
                  <a:cubicBezTo>
                    <a:pt x="443" y="399"/>
                    <a:pt x="443" y="399"/>
                    <a:pt x="443" y="399"/>
                  </a:cubicBezTo>
                  <a:cubicBezTo>
                    <a:pt x="470" y="399"/>
                    <a:pt x="496" y="373"/>
                    <a:pt x="496" y="345"/>
                  </a:cubicBezTo>
                  <a:cubicBezTo>
                    <a:pt x="496" y="53"/>
                    <a:pt x="496" y="53"/>
                    <a:pt x="496" y="53"/>
                  </a:cubicBezTo>
                  <a:cubicBezTo>
                    <a:pt x="496" y="26"/>
                    <a:pt x="470" y="0"/>
                    <a:pt x="443" y="0"/>
                  </a:cubicBezTo>
                  <a:close/>
                  <a:moveTo>
                    <a:pt x="62" y="80"/>
                  </a:moveTo>
                  <a:lnTo>
                    <a:pt x="62" y="80"/>
                  </a:lnTo>
                  <a:cubicBezTo>
                    <a:pt x="53" y="80"/>
                    <a:pt x="44" y="71"/>
                    <a:pt x="44" y="62"/>
                  </a:cubicBezTo>
                  <a:cubicBezTo>
                    <a:pt x="44" y="53"/>
                    <a:pt x="53" y="45"/>
                    <a:pt x="62" y="45"/>
                  </a:cubicBezTo>
                  <a:cubicBezTo>
                    <a:pt x="71" y="45"/>
                    <a:pt x="79" y="53"/>
                    <a:pt x="79" y="62"/>
                  </a:cubicBezTo>
                  <a:cubicBezTo>
                    <a:pt x="79" y="71"/>
                    <a:pt x="71" y="80"/>
                    <a:pt x="62" y="80"/>
                  </a:cubicBezTo>
                  <a:close/>
                  <a:moveTo>
                    <a:pt x="116" y="80"/>
                  </a:moveTo>
                  <a:lnTo>
                    <a:pt x="116" y="80"/>
                  </a:lnTo>
                  <a:cubicBezTo>
                    <a:pt x="107" y="80"/>
                    <a:pt x="97" y="71"/>
                    <a:pt x="97" y="62"/>
                  </a:cubicBezTo>
                  <a:cubicBezTo>
                    <a:pt x="97" y="53"/>
                    <a:pt x="107" y="45"/>
                    <a:pt x="116" y="45"/>
                  </a:cubicBezTo>
                  <a:cubicBezTo>
                    <a:pt x="124" y="45"/>
                    <a:pt x="132" y="53"/>
                    <a:pt x="132" y="62"/>
                  </a:cubicBezTo>
                  <a:cubicBezTo>
                    <a:pt x="132" y="71"/>
                    <a:pt x="124" y="80"/>
                    <a:pt x="116" y="80"/>
                  </a:cubicBezTo>
                  <a:close/>
                  <a:moveTo>
                    <a:pt x="443" y="80"/>
                  </a:moveTo>
                  <a:lnTo>
                    <a:pt x="443" y="80"/>
                  </a:lnTo>
                  <a:cubicBezTo>
                    <a:pt x="151" y="80"/>
                    <a:pt x="151" y="80"/>
                    <a:pt x="151" y="80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443" y="53"/>
                    <a:pt x="443" y="53"/>
                    <a:pt x="443" y="53"/>
                  </a:cubicBezTo>
                  <a:lnTo>
                    <a:pt x="443" y="80"/>
                  </a:lnTo>
                  <a:close/>
                  <a:moveTo>
                    <a:pt x="248" y="177"/>
                  </a:moveTo>
                  <a:lnTo>
                    <a:pt x="248" y="177"/>
                  </a:lnTo>
                  <a:cubicBezTo>
                    <a:pt x="124" y="301"/>
                    <a:pt x="124" y="301"/>
                    <a:pt x="124" y="301"/>
                  </a:cubicBezTo>
                  <a:cubicBezTo>
                    <a:pt x="204" y="301"/>
                    <a:pt x="204" y="301"/>
                    <a:pt x="204" y="301"/>
                  </a:cubicBezTo>
                  <a:cubicBezTo>
                    <a:pt x="204" y="443"/>
                    <a:pt x="204" y="443"/>
                    <a:pt x="204" y="443"/>
                  </a:cubicBezTo>
                  <a:cubicBezTo>
                    <a:pt x="292" y="443"/>
                    <a:pt x="292" y="443"/>
                    <a:pt x="292" y="443"/>
                  </a:cubicBezTo>
                  <a:cubicBezTo>
                    <a:pt x="292" y="301"/>
                    <a:pt x="292" y="301"/>
                    <a:pt x="292" y="301"/>
                  </a:cubicBezTo>
                  <a:cubicBezTo>
                    <a:pt x="363" y="301"/>
                    <a:pt x="363" y="301"/>
                    <a:pt x="363" y="301"/>
                  </a:cubicBezTo>
                  <a:lnTo>
                    <a:pt x="248" y="1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54552" y="4815453"/>
              <a:ext cx="527050" cy="406400"/>
            </a:xfrm>
            <a:custGeom>
              <a:avLst/>
              <a:gdLst>
                <a:gd name="T0" fmla="*/ 2147483646 w 497"/>
                <a:gd name="T1" fmla="*/ 2147483646 h 382"/>
                <a:gd name="T2" fmla="*/ 2147483646 w 497"/>
                <a:gd name="T3" fmla="*/ 2147483646 h 382"/>
                <a:gd name="T4" fmla="*/ 2147483646 w 497"/>
                <a:gd name="T5" fmla="*/ 2147483646 h 382"/>
                <a:gd name="T6" fmla="*/ 2147483646 w 497"/>
                <a:gd name="T7" fmla="*/ 2147483646 h 382"/>
                <a:gd name="T8" fmla="*/ 2147483646 w 497"/>
                <a:gd name="T9" fmla="*/ 2147483646 h 382"/>
                <a:gd name="T10" fmla="*/ 2147483646 w 497"/>
                <a:gd name="T11" fmla="*/ 2147483646 h 382"/>
                <a:gd name="T12" fmla="*/ 2147483646 w 497"/>
                <a:gd name="T13" fmla="*/ 2147483646 h 382"/>
                <a:gd name="T14" fmla="*/ 2147483646 w 497"/>
                <a:gd name="T15" fmla="*/ 2147483646 h 382"/>
                <a:gd name="T16" fmla="*/ 2147483646 w 497"/>
                <a:gd name="T17" fmla="*/ 2147483646 h 382"/>
                <a:gd name="T18" fmla="*/ 2147483646 w 497"/>
                <a:gd name="T19" fmla="*/ 2147483646 h 382"/>
                <a:gd name="T20" fmla="*/ 2147483646 w 497"/>
                <a:gd name="T21" fmla="*/ 2147483646 h 382"/>
                <a:gd name="T22" fmla="*/ 2147483646 w 497"/>
                <a:gd name="T23" fmla="*/ 2147483646 h 382"/>
                <a:gd name="T24" fmla="*/ 2147483646 w 497"/>
                <a:gd name="T25" fmla="*/ 2147483646 h 382"/>
                <a:gd name="T26" fmla="*/ 2147483646 w 497"/>
                <a:gd name="T27" fmla="*/ 2147483646 h 382"/>
                <a:gd name="T28" fmla="*/ 2147483646 w 497"/>
                <a:gd name="T29" fmla="*/ 2147483646 h 382"/>
                <a:gd name="T30" fmla="*/ 2147483646 w 497"/>
                <a:gd name="T31" fmla="*/ 2147483646 h 382"/>
                <a:gd name="T32" fmla="*/ 2147483646 w 497"/>
                <a:gd name="T33" fmla="*/ 2147483646 h 382"/>
                <a:gd name="T34" fmla="*/ 2147483646 w 497"/>
                <a:gd name="T35" fmla="*/ 2147483646 h 382"/>
                <a:gd name="T36" fmla="*/ 2147483646 w 497"/>
                <a:gd name="T37" fmla="*/ 2147483646 h 382"/>
                <a:gd name="T38" fmla="*/ 2147483646 w 497"/>
                <a:gd name="T39" fmla="*/ 2147483646 h 382"/>
                <a:gd name="T40" fmla="*/ 2147483646 w 497"/>
                <a:gd name="T41" fmla="*/ 2147483646 h 382"/>
                <a:gd name="T42" fmla="*/ 2147483646 w 497"/>
                <a:gd name="T43" fmla="*/ 2147483646 h 382"/>
                <a:gd name="T44" fmla="*/ 2147483646 w 497"/>
                <a:gd name="T45" fmla="*/ 2147483646 h 382"/>
                <a:gd name="T46" fmla="*/ 2147483646 w 497"/>
                <a:gd name="T47" fmla="*/ 2147483646 h 382"/>
                <a:gd name="T48" fmla="*/ 2147483646 w 497"/>
                <a:gd name="T49" fmla="*/ 2147483646 h 382"/>
                <a:gd name="T50" fmla="*/ 2147483646 w 497"/>
                <a:gd name="T51" fmla="*/ 2147483646 h 382"/>
                <a:gd name="T52" fmla="*/ 2147483646 w 497"/>
                <a:gd name="T53" fmla="*/ 2147483646 h 382"/>
                <a:gd name="T54" fmla="*/ 2147483646 w 497"/>
                <a:gd name="T55" fmla="*/ 2147483646 h 382"/>
                <a:gd name="T56" fmla="*/ 2147483646 w 497"/>
                <a:gd name="T57" fmla="*/ 2147483646 h 382"/>
                <a:gd name="T58" fmla="*/ 2147483646 w 497"/>
                <a:gd name="T59" fmla="*/ 2147483646 h 382"/>
                <a:gd name="T60" fmla="*/ 2147483646 w 497"/>
                <a:gd name="T61" fmla="*/ 2147483646 h 382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497" h="382">
                  <a:moveTo>
                    <a:pt x="80" y="248"/>
                  </a:moveTo>
                  <a:lnTo>
                    <a:pt x="80" y="248"/>
                  </a:lnTo>
                  <a:cubicBezTo>
                    <a:pt x="97" y="293"/>
                    <a:pt x="106" y="311"/>
                    <a:pt x="159" y="328"/>
                  </a:cubicBezTo>
                  <a:cubicBezTo>
                    <a:pt x="203" y="355"/>
                    <a:pt x="230" y="381"/>
                    <a:pt x="248" y="381"/>
                  </a:cubicBezTo>
                  <a:cubicBezTo>
                    <a:pt x="266" y="381"/>
                    <a:pt x="293" y="355"/>
                    <a:pt x="337" y="337"/>
                  </a:cubicBezTo>
                  <a:cubicBezTo>
                    <a:pt x="390" y="311"/>
                    <a:pt x="372" y="311"/>
                    <a:pt x="390" y="258"/>
                  </a:cubicBezTo>
                  <a:cubicBezTo>
                    <a:pt x="248" y="328"/>
                    <a:pt x="248" y="328"/>
                    <a:pt x="248" y="328"/>
                  </a:cubicBezTo>
                  <a:lnTo>
                    <a:pt x="80" y="248"/>
                  </a:lnTo>
                  <a:close/>
                  <a:moveTo>
                    <a:pt x="487" y="124"/>
                  </a:moveTo>
                  <a:lnTo>
                    <a:pt x="487" y="124"/>
                  </a:lnTo>
                  <a:cubicBezTo>
                    <a:pt x="274" y="9"/>
                    <a:pt x="274" y="9"/>
                    <a:pt x="274" y="9"/>
                  </a:cubicBezTo>
                  <a:cubicBezTo>
                    <a:pt x="266" y="0"/>
                    <a:pt x="239" y="0"/>
                    <a:pt x="221" y="9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0" y="133"/>
                    <a:pt x="0" y="142"/>
                    <a:pt x="9" y="160"/>
                  </a:cubicBezTo>
                  <a:cubicBezTo>
                    <a:pt x="221" y="275"/>
                    <a:pt x="221" y="275"/>
                    <a:pt x="221" y="275"/>
                  </a:cubicBezTo>
                  <a:cubicBezTo>
                    <a:pt x="239" y="284"/>
                    <a:pt x="266" y="284"/>
                    <a:pt x="274" y="275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266" y="160"/>
                    <a:pt x="266" y="160"/>
                    <a:pt x="266" y="160"/>
                  </a:cubicBezTo>
                  <a:cubicBezTo>
                    <a:pt x="257" y="160"/>
                    <a:pt x="257" y="168"/>
                    <a:pt x="248" y="168"/>
                  </a:cubicBezTo>
                  <a:cubicBezTo>
                    <a:pt x="221" y="168"/>
                    <a:pt x="203" y="151"/>
                    <a:pt x="203" y="133"/>
                  </a:cubicBezTo>
                  <a:cubicBezTo>
                    <a:pt x="203" y="124"/>
                    <a:pt x="221" y="107"/>
                    <a:pt x="248" y="107"/>
                  </a:cubicBezTo>
                  <a:cubicBezTo>
                    <a:pt x="266" y="107"/>
                    <a:pt x="284" y="115"/>
                    <a:pt x="293" y="124"/>
                  </a:cubicBezTo>
                  <a:cubicBezTo>
                    <a:pt x="443" y="177"/>
                    <a:pt x="443" y="177"/>
                    <a:pt x="443" y="177"/>
                  </a:cubicBezTo>
                  <a:cubicBezTo>
                    <a:pt x="487" y="160"/>
                    <a:pt x="487" y="160"/>
                    <a:pt x="487" y="160"/>
                  </a:cubicBezTo>
                  <a:cubicBezTo>
                    <a:pt x="496" y="142"/>
                    <a:pt x="496" y="133"/>
                    <a:pt x="487" y="124"/>
                  </a:cubicBezTo>
                  <a:close/>
                  <a:moveTo>
                    <a:pt x="425" y="346"/>
                  </a:moveTo>
                  <a:lnTo>
                    <a:pt x="425" y="346"/>
                  </a:lnTo>
                  <a:cubicBezTo>
                    <a:pt x="416" y="355"/>
                    <a:pt x="452" y="364"/>
                    <a:pt x="461" y="337"/>
                  </a:cubicBezTo>
                  <a:cubicBezTo>
                    <a:pt x="469" y="213"/>
                    <a:pt x="443" y="177"/>
                    <a:pt x="443" y="177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408" y="195"/>
                    <a:pt x="443" y="222"/>
                    <a:pt x="425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47895" y="3512117"/>
              <a:ext cx="528638" cy="471487"/>
            </a:xfrm>
            <a:custGeom>
              <a:avLst/>
              <a:gdLst>
                <a:gd name="T0" fmla="*/ 2147483646 w 498"/>
                <a:gd name="T1" fmla="*/ 2147483646 h 445"/>
                <a:gd name="T2" fmla="*/ 2147483646 w 498"/>
                <a:gd name="T3" fmla="*/ 2147483646 h 445"/>
                <a:gd name="T4" fmla="*/ 2147483646 w 498"/>
                <a:gd name="T5" fmla="*/ 2147483646 h 445"/>
                <a:gd name="T6" fmla="*/ 2147483646 w 498"/>
                <a:gd name="T7" fmla="*/ 2147483646 h 445"/>
                <a:gd name="T8" fmla="*/ 2147483646 w 498"/>
                <a:gd name="T9" fmla="*/ 2147483646 h 445"/>
                <a:gd name="T10" fmla="*/ 2147483646 w 498"/>
                <a:gd name="T11" fmla="*/ 2147483646 h 445"/>
                <a:gd name="T12" fmla="*/ 2147483646 w 498"/>
                <a:gd name="T13" fmla="*/ 2147483646 h 445"/>
                <a:gd name="T14" fmla="*/ 2147483646 w 498"/>
                <a:gd name="T15" fmla="*/ 2147483646 h 445"/>
                <a:gd name="T16" fmla="*/ 2147483646 w 498"/>
                <a:gd name="T17" fmla="*/ 0 h 445"/>
                <a:gd name="T18" fmla="*/ 2147483646 w 498"/>
                <a:gd name="T19" fmla="*/ 2147483646 h 445"/>
                <a:gd name="T20" fmla="*/ 2147483646 w 498"/>
                <a:gd name="T21" fmla="*/ 2147483646 h 445"/>
                <a:gd name="T22" fmla="*/ 2147483646 w 498"/>
                <a:gd name="T23" fmla="*/ 2147483646 h 445"/>
                <a:gd name="T24" fmla="*/ 2147483646 w 498"/>
                <a:gd name="T25" fmla="*/ 2147483646 h 445"/>
                <a:gd name="T26" fmla="*/ 0 w 498"/>
                <a:gd name="T27" fmla="*/ 2147483646 h 445"/>
                <a:gd name="T28" fmla="*/ 0 w 498"/>
                <a:gd name="T29" fmla="*/ 2147483646 h 445"/>
                <a:gd name="T30" fmla="*/ 2147483646 w 498"/>
                <a:gd name="T31" fmla="*/ 2147483646 h 445"/>
                <a:gd name="T32" fmla="*/ 2147483646 w 498"/>
                <a:gd name="T33" fmla="*/ 2147483646 h 445"/>
                <a:gd name="T34" fmla="*/ 2147483646 w 498"/>
                <a:gd name="T35" fmla="*/ 2147483646 h 445"/>
                <a:gd name="T36" fmla="*/ 2147483646 w 498"/>
                <a:gd name="T37" fmla="*/ 2147483646 h 445"/>
                <a:gd name="T38" fmla="*/ 2147483646 w 498"/>
                <a:gd name="T39" fmla="*/ 2147483646 h 445"/>
                <a:gd name="T40" fmla="*/ 2147483646 w 498"/>
                <a:gd name="T41" fmla="*/ 2147483646 h 445"/>
                <a:gd name="T42" fmla="*/ 2147483646 w 498"/>
                <a:gd name="T43" fmla="*/ 2147483646 h 445"/>
                <a:gd name="T44" fmla="*/ 2147483646 w 498"/>
                <a:gd name="T45" fmla="*/ 2147483646 h 445"/>
                <a:gd name="T46" fmla="*/ 2147483646 w 498"/>
                <a:gd name="T47" fmla="*/ 2147483646 h 445"/>
                <a:gd name="T48" fmla="*/ 2147483646 w 498"/>
                <a:gd name="T49" fmla="*/ 2147483646 h 445"/>
                <a:gd name="T50" fmla="*/ 2147483646 w 498"/>
                <a:gd name="T51" fmla="*/ 2147483646 h 445"/>
                <a:gd name="T52" fmla="*/ 2147483646 w 498"/>
                <a:gd name="T53" fmla="*/ 2147483646 h 445"/>
                <a:gd name="T54" fmla="*/ 2147483646 w 498"/>
                <a:gd name="T55" fmla="*/ 2147483646 h 445"/>
                <a:gd name="T56" fmla="*/ 2147483646 w 498"/>
                <a:gd name="T57" fmla="*/ 2147483646 h 445"/>
                <a:gd name="T58" fmla="*/ 2147483646 w 498"/>
                <a:gd name="T59" fmla="*/ 2147483646 h 445"/>
                <a:gd name="T60" fmla="*/ 2147483646 w 498"/>
                <a:gd name="T61" fmla="*/ 2147483646 h 445"/>
                <a:gd name="T62" fmla="*/ 2147483646 w 498"/>
                <a:gd name="T63" fmla="*/ 2147483646 h 445"/>
                <a:gd name="T64" fmla="*/ 2147483646 w 498"/>
                <a:gd name="T65" fmla="*/ 2147483646 h 445"/>
                <a:gd name="T66" fmla="*/ 2147483646 w 498"/>
                <a:gd name="T67" fmla="*/ 2147483646 h 445"/>
                <a:gd name="T68" fmla="*/ 2147483646 w 498"/>
                <a:gd name="T69" fmla="*/ 2147483646 h 445"/>
                <a:gd name="T70" fmla="*/ 2147483646 w 498"/>
                <a:gd name="T71" fmla="*/ 2147483646 h 445"/>
                <a:gd name="T72" fmla="*/ 2147483646 w 498"/>
                <a:gd name="T73" fmla="*/ 2147483646 h 445"/>
                <a:gd name="T74" fmla="*/ 2147483646 w 498"/>
                <a:gd name="T75" fmla="*/ 2147483646 h 445"/>
                <a:gd name="T76" fmla="*/ 2147483646 w 498"/>
                <a:gd name="T77" fmla="*/ 2147483646 h 445"/>
                <a:gd name="T78" fmla="*/ 2147483646 w 498"/>
                <a:gd name="T79" fmla="*/ 2147483646 h 445"/>
                <a:gd name="T80" fmla="*/ 2147483646 w 498"/>
                <a:gd name="T81" fmla="*/ 2147483646 h 445"/>
                <a:gd name="T82" fmla="*/ 2147483646 w 498"/>
                <a:gd name="T83" fmla="*/ 2147483646 h 445"/>
                <a:gd name="T84" fmla="*/ 2147483646 w 498"/>
                <a:gd name="T85" fmla="*/ 2147483646 h 445"/>
                <a:gd name="T86" fmla="*/ 2147483646 w 498"/>
                <a:gd name="T87" fmla="*/ 2147483646 h 445"/>
                <a:gd name="T88" fmla="*/ 2147483646 w 498"/>
                <a:gd name="T89" fmla="*/ 2147483646 h 445"/>
                <a:gd name="T90" fmla="*/ 2147483646 w 498"/>
                <a:gd name="T91" fmla="*/ 2147483646 h 445"/>
                <a:gd name="T92" fmla="*/ 2147483646 w 498"/>
                <a:gd name="T93" fmla="*/ 2147483646 h 445"/>
                <a:gd name="T94" fmla="*/ 2147483646 w 498"/>
                <a:gd name="T95" fmla="*/ 2147483646 h 445"/>
                <a:gd name="T96" fmla="*/ 2147483646 w 498"/>
                <a:gd name="T97" fmla="*/ 2147483646 h 445"/>
                <a:gd name="T98" fmla="*/ 2147483646 w 498"/>
                <a:gd name="T99" fmla="*/ 2147483646 h 445"/>
                <a:gd name="T100" fmla="*/ 2147483646 w 498"/>
                <a:gd name="T101" fmla="*/ 2147483646 h 445"/>
                <a:gd name="T102" fmla="*/ 2147483646 w 498"/>
                <a:gd name="T103" fmla="*/ 2147483646 h 445"/>
                <a:gd name="T104" fmla="*/ 2147483646 w 498"/>
                <a:gd name="T105" fmla="*/ 2147483646 h 445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98" h="445">
                  <a:moveTo>
                    <a:pt x="80" y="151"/>
                  </a:moveTo>
                  <a:lnTo>
                    <a:pt x="80" y="151"/>
                  </a:lnTo>
                  <a:cubicBezTo>
                    <a:pt x="97" y="134"/>
                    <a:pt x="116" y="143"/>
                    <a:pt x="142" y="169"/>
                  </a:cubicBezTo>
                  <a:cubicBezTo>
                    <a:pt x="151" y="178"/>
                    <a:pt x="151" y="169"/>
                    <a:pt x="151" y="169"/>
                  </a:cubicBezTo>
                  <a:cubicBezTo>
                    <a:pt x="160" y="169"/>
                    <a:pt x="186" y="134"/>
                    <a:pt x="195" y="134"/>
                  </a:cubicBezTo>
                  <a:cubicBezTo>
                    <a:pt x="195" y="134"/>
                    <a:pt x="195" y="134"/>
                    <a:pt x="195" y="125"/>
                  </a:cubicBezTo>
                  <a:cubicBezTo>
                    <a:pt x="186" y="125"/>
                    <a:pt x="178" y="116"/>
                    <a:pt x="178" y="107"/>
                  </a:cubicBezTo>
                  <a:cubicBezTo>
                    <a:pt x="133" y="45"/>
                    <a:pt x="301" y="10"/>
                    <a:pt x="275" y="10"/>
                  </a:cubicBezTo>
                  <a:cubicBezTo>
                    <a:pt x="257" y="0"/>
                    <a:pt x="204" y="0"/>
                    <a:pt x="195" y="0"/>
                  </a:cubicBezTo>
                  <a:cubicBezTo>
                    <a:pt x="169" y="10"/>
                    <a:pt x="125" y="36"/>
                    <a:pt x="107" y="54"/>
                  </a:cubicBezTo>
                  <a:cubicBezTo>
                    <a:pt x="80" y="72"/>
                    <a:pt x="72" y="81"/>
                    <a:pt x="72" y="81"/>
                  </a:cubicBezTo>
                  <a:cubicBezTo>
                    <a:pt x="62" y="89"/>
                    <a:pt x="72" y="107"/>
                    <a:pt x="53" y="116"/>
                  </a:cubicBezTo>
                  <a:cubicBezTo>
                    <a:pt x="36" y="125"/>
                    <a:pt x="27" y="116"/>
                    <a:pt x="18" y="125"/>
                  </a:cubicBezTo>
                  <a:cubicBezTo>
                    <a:pt x="18" y="134"/>
                    <a:pt x="9" y="134"/>
                    <a:pt x="0" y="143"/>
                  </a:cubicBezTo>
                  <a:lnTo>
                    <a:pt x="0" y="151"/>
                  </a:lnTo>
                  <a:lnTo>
                    <a:pt x="36" y="187"/>
                  </a:lnTo>
                  <a:cubicBezTo>
                    <a:pt x="36" y="196"/>
                    <a:pt x="44" y="196"/>
                    <a:pt x="53" y="196"/>
                  </a:cubicBezTo>
                  <a:cubicBezTo>
                    <a:pt x="53" y="187"/>
                    <a:pt x="62" y="178"/>
                    <a:pt x="72" y="178"/>
                  </a:cubicBezTo>
                  <a:cubicBezTo>
                    <a:pt x="72" y="178"/>
                    <a:pt x="72" y="151"/>
                    <a:pt x="80" y="151"/>
                  </a:cubicBezTo>
                  <a:close/>
                  <a:moveTo>
                    <a:pt x="222" y="160"/>
                  </a:moveTo>
                  <a:lnTo>
                    <a:pt x="222" y="160"/>
                  </a:lnTo>
                  <a:cubicBezTo>
                    <a:pt x="213" y="160"/>
                    <a:pt x="213" y="160"/>
                    <a:pt x="213" y="160"/>
                  </a:cubicBezTo>
                  <a:cubicBezTo>
                    <a:pt x="178" y="187"/>
                    <a:pt x="178" y="187"/>
                    <a:pt x="178" y="187"/>
                  </a:cubicBezTo>
                  <a:cubicBezTo>
                    <a:pt x="169" y="196"/>
                    <a:pt x="169" y="196"/>
                    <a:pt x="169" y="204"/>
                  </a:cubicBezTo>
                  <a:cubicBezTo>
                    <a:pt x="381" y="435"/>
                    <a:pt x="381" y="435"/>
                    <a:pt x="381" y="435"/>
                  </a:cubicBezTo>
                  <a:cubicBezTo>
                    <a:pt x="381" y="444"/>
                    <a:pt x="391" y="444"/>
                    <a:pt x="399" y="435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408"/>
                    <a:pt x="426" y="400"/>
                    <a:pt x="426" y="400"/>
                  </a:cubicBezTo>
                  <a:lnTo>
                    <a:pt x="222" y="160"/>
                  </a:lnTo>
                  <a:close/>
                  <a:moveTo>
                    <a:pt x="497" y="63"/>
                  </a:moveTo>
                  <a:lnTo>
                    <a:pt x="497" y="63"/>
                  </a:lnTo>
                  <a:cubicBezTo>
                    <a:pt x="488" y="45"/>
                    <a:pt x="488" y="54"/>
                    <a:pt x="479" y="54"/>
                  </a:cubicBezTo>
                  <a:cubicBezTo>
                    <a:pt x="479" y="63"/>
                    <a:pt x="461" y="81"/>
                    <a:pt x="461" y="89"/>
                  </a:cubicBezTo>
                  <a:cubicBezTo>
                    <a:pt x="452" y="107"/>
                    <a:pt x="435" y="125"/>
                    <a:pt x="408" y="107"/>
                  </a:cubicBezTo>
                  <a:cubicBezTo>
                    <a:pt x="381" y="81"/>
                    <a:pt x="391" y="72"/>
                    <a:pt x="399" y="63"/>
                  </a:cubicBezTo>
                  <a:cubicBezTo>
                    <a:pt x="399" y="54"/>
                    <a:pt x="417" y="28"/>
                    <a:pt x="417" y="19"/>
                  </a:cubicBezTo>
                  <a:cubicBezTo>
                    <a:pt x="426" y="19"/>
                    <a:pt x="417" y="10"/>
                    <a:pt x="408" y="10"/>
                  </a:cubicBezTo>
                  <a:cubicBezTo>
                    <a:pt x="399" y="19"/>
                    <a:pt x="346" y="36"/>
                    <a:pt x="337" y="72"/>
                  </a:cubicBezTo>
                  <a:cubicBezTo>
                    <a:pt x="328" y="98"/>
                    <a:pt x="346" y="125"/>
                    <a:pt x="319" y="151"/>
                  </a:cubicBezTo>
                  <a:cubicBezTo>
                    <a:pt x="284" y="187"/>
                    <a:pt x="284" y="187"/>
                    <a:pt x="284" y="187"/>
                  </a:cubicBezTo>
                  <a:cubicBezTo>
                    <a:pt x="319" y="231"/>
                    <a:pt x="319" y="231"/>
                    <a:pt x="319" y="231"/>
                  </a:cubicBezTo>
                  <a:cubicBezTo>
                    <a:pt x="364" y="187"/>
                    <a:pt x="364" y="187"/>
                    <a:pt x="364" y="187"/>
                  </a:cubicBezTo>
                  <a:cubicBezTo>
                    <a:pt x="372" y="178"/>
                    <a:pt x="391" y="169"/>
                    <a:pt x="408" y="178"/>
                  </a:cubicBezTo>
                  <a:cubicBezTo>
                    <a:pt x="452" y="187"/>
                    <a:pt x="470" y="169"/>
                    <a:pt x="488" y="143"/>
                  </a:cubicBezTo>
                  <a:cubicBezTo>
                    <a:pt x="497" y="116"/>
                    <a:pt x="497" y="72"/>
                    <a:pt x="497" y="63"/>
                  </a:cubicBezTo>
                  <a:close/>
                  <a:moveTo>
                    <a:pt x="72" y="400"/>
                  </a:moveTo>
                  <a:lnTo>
                    <a:pt x="72" y="400"/>
                  </a:lnTo>
                  <a:cubicBezTo>
                    <a:pt x="62" y="408"/>
                    <a:pt x="62" y="417"/>
                    <a:pt x="72" y="417"/>
                  </a:cubicBezTo>
                  <a:cubicBezTo>
                    <a:pt x="89" y="444"/>
                    <a:pt x="89" y="444"/>
                    <a:pt x="89" y="444"/>
                  </a:cubicBezTo>
                  <a:cubicBezTo>
                    <a:pt x="97" y="444"/>
                    <a:pt x="107" y="444"/>
                    <a:pt x="107" y="435"/>
                  </a:cubicBezTo>
                  <a:cubicBezTo>
                    <a:pt x="231" y="320"/>
                    <a:pt x="231" y="320"/>
                    <a:pt x="231" y="320"/>
                  </a:cubicBezTo>
                  <a:cubicBezTo>
                    <a:pt x="195" y="275"/>
                    <a:pt x="195" y="275"/>
                    <a:pt x="195" y="275"/>
                  </a:cubicBezTo>
                  <a:lnTo>
                    <a:pt x="72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4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2579745" y="2313553"/>
              <a:ext cx="2772001" cy="745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584508" y="1932553"/>
              <a:ext cx="199208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16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2579745" y="3670868"/>
              <a:ext cx="2772001" cy="745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584508" y="3289866"/>
              <a:ext cx="199208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18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2579745" y="4977378"/>
              <a:ext cx="2772001" cy="759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584508" y="4596378"/>
              <a:ext cx="199208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20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7873714" y="2313553"/>
              <a:ext cx="2772001" cy="759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21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878478" y="1932553"/>
              <a:ext cx="199208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22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7873714" y="3670868"/>
              <a:ext cx="2772001" cy="759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23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878478" y="3289866"/>
              <a:ext cx="199208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24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7873714" y="4977378"/>
              <a:ext cx="2772001" cy="759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2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878478" y="4596378"/>
              <a:ext cx="199208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</p:grp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062182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1251597" y="1266995"/>
            <a:ext cx="6804550" cy="3327967"/>
            <a:chOff x="1668795" y="1689326"/>
            <a:chExt cx="9072734" cy="4437289"/>
          </a:xfrm>
        </p:grpSpPr>
        <p:sp>
          <p:nvSpPr>
            <p:cNvPr id="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68795" y="1689326"/>
              <a:ext cx="1936272" cy="4437289"/>
            </a:xfrm>
            <a:custGeom>
              <a:avLst/>
              <a:gdLst>
                <a:gd name="T0" fmla="*/ 2147483646 w 21547"/>
                <a:gd name="T1" fmla="*/ 2147483646 h 21528"/>
                <a:gd name="T2" fmla="*/ 2147483646 w 21547"/>
                <a:gd name="T3" fmla="*/ 2147483646 h 21528"/>
                <a:gd name="T4" fmla="*/ 2147483646 w 21547"/>
                <a:gd name="T5" fmla="*/ 2147483646 h 21528"/>
                <a:gd name="T6" fmla="*/ 2147483646 w 21547"/>
                <a:gd name="T7" fmla="*/ 2147483646 h 21528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47" h="21528" extrusionOk="0">
                  <a:moveTo>
                    <a:pt x="14419" y="2612"/>
                  </a:moveTo>
                  <a:cubicBezTo>
                    <a:pt x="14419" y="2612"/>
                    <a:pt x="14427" y="2656"/>
                    <a:pt x="14391" y="2720"/>
                  </a:cubicBezTo>
                  <a:cubicBezTo>
                    <a:pt x="14355" y="2782"/>
                    <a:pt x="14372" y="2878"/>
                    <a:pt x="14377" y="2923"/>
                  </a:cubicBezTo>
                  <a:cubicBezTo>
                    <a:pt x="14382" y="2968"/>
                    <a:pt x="15057" y="3011"/>
                    <a:pt x="15078" y="3146"/>
                  </a:cubicBezTo>
                  <a:cubicBezTo>
                    <a:pt x="15098" y="3282"/>
                    <a:pt x="15570" y="3339"/>
                    <a:pt x="15570" y="3339"/>
                  </a:cubicBezTo>
                  <a:lnTo>
                    <a:pt x="16890" y="3697"/>
                  </a:lnTo>
                  <a:lnTo>
                    <a:pt x="17778" y="4028"/>
                  </a:lnTo>
                  <a:cubicBezTo>
                    <a:pt x="17778" y="4028"/>
                    <a:pt x="18873" y="4324"/>
                    <a:pt x="18873" y="4433"/>
                  </a:cubicBezTo>
                  <a:cubicBezTo>
                    <a:pt x="18873" y="4540"/>
                    <a:pt x="19265" y="4990"/>
                    <a:pt x="19265" y="5098"/>
                  </a:cubicBezTo>
                  <a:cubicBezTo>
                    <a:pt x="19265" y="5206"/>
                    <a:pt x="19286" y="5368"/>
                    <a:pt x="19265" y="5521"/>
                  </a:cubicBezTo>
                  <a:cubicBezTo>
                    <a:pt x="19244" y="5674"/>
                    <a:pt x="19345" y="5845"/>
                    <a:pt x="19274" y="5935"/>
                  </a:cubicBezTo>
                  <a:cubicBezTo>
                    <a:pt x="19203" y="6025"/>
                    <a:pt x="19121" y="6421"/>
                    <a:pt x="19121" y="6421"/>
                  </a:cubicBezTo>
                  <a:cubicBezTo>
                    <a:pt x="19121" y="6421"/>
                    <a:pt x="19265" y="7366"/>
                    <a:pt x="19182" y="7474"/>
                  </a:cubicBezTo>
                  <a:cubicBezTo>
                    <a:pt x="19100" y="7582"/>
                    <a:pt x="18830" y="7771"/>
                    <a:pt x="18893" y="7825"/>
                  </a:cubicBezTo>
                  <a:cubicBezTo>
                    <a:pt x="18956" y="7879"/>
                    <a:pt x="19059" y="8158"/>
                    <a:pt x="19059" y="8212"/>
                  </a:cubicBezTo>
                  <a:cubicBezTo>
                    <a:pt x="19059" y="8266"/>
                    <a:pt x="18727" y="8627"/>
                    <a:pt x="18727" y="8627"/>
                  </a:cubicBezTo>
                  <a:lnTo>
                    <a:pt x="18687" y="9490"/>
                  </a:lnTo>
                  <a:cubicBezTo>
                    <a:pt x="18687" y="9490"/>
                    <a:pt x="18190" y="10615"/>
                    <a:pt x="18190" y="10840"/>
                  </a:cubicBezTo>
                  <a:cubicBezTo>
                    <a:pt x="18190" y="11065"/>
                    <a:pt x="17798" y="11669"/>
                    <a:pt x="17798" y="11669"/>
                  </a:cubicBezTo>
                  <a:cubicBezTo>
                    <a:pt x="17798" y="11669"/>
                    <a:pt x="17880" y="11812"/>
                    <a:pt x="17901" y="11849"/>
                  </a:cubicBezTo>
                  <a:cubicBezTo>
                    <a:pt x="17922" y="11884"/>
                    <a:pt x="17550" y="11948"/>
                    <a:pt x="17550" y="11948"/>
                  </a:cubicBezTo>
                  <a:lnTo>
                    <a:pt x="17509" y="12146"/>
                  </a:lnTo>
                  <a:cubicBezTo>
                    <a:pt x="17509" y="12146"/>
                    <a:pt x="18025" y="12396"/>
                    <a:pt x="18025" y="12423"/>
                  </a:cubicBezTo>
                  <a:cubicBezTo>
                    <a:pt x="18025" y="12450"/>
                    <a:pt x="18459" y="12539"/>
                    <a:pt x="18459" y="12539"/>
                  </a:cubicBezTo>
                  <a:lnTo>
                    <a:pt x="19108" y="12539"/>
                  </a:lnTo>
                  <a:lnTo>
                    <a:pt x="21249" y="12502"/>
                  </a:lnTo>
                  <a:cubicBezTo>
                    <a:pt x="21249" y="12502"/>
                    <a:pt x="21518" y="13971"/>
                    <a:pt x="21393" y="14169"/>
                  </a:cubicBezTo>
                  <a:cubicBezTo>
                    <a:pt x="21270" y="14367"/>
                    <a:pt x="21310" y="14305"/>
                    <a:pt x="21310" y="14305"/>
                  </a:cubicBezTo>
                  <a:cubicBezTo>
                    <a:pt x="21310" y="14305"/>
                    <a:pt x="21600" y="15737"/>
                    <a:pt x="21538" y="15845"/>
                  </a:cubicBezTo>
                  <a:cubicBezTo>
                    <a:pt x="21476" y="15953"/>
                    <a:pt x="21352" y="15989"/>
                    <a:pt x="21124" y="15989"/>
                  </a:cubicBezTo>
                  <a:cubicBezTo>
                    <a:pt x="20897" y="15989"/>
                    <a:pt x="16827" y="16125"/>
                    <a:pt x="16827" y="16125"/>
                  </a:cubicBezTo>
                  <a:cubicBezTo>
                    <a:pt x="16827" y="16125"/>
                    <a:pt x="16806" y="16556"/>
                    <a:pt x="16806" y="16709"/>
                  </a:cubicBezTo>
                  <a:cubicBezTo>
                    <a:pt x="16806" y="16862"/>
                    <a:pt x="16868" y="18249"/>
                    <a:pt x="16558" y="18456"/>
                  </a:cubicBezTo>
                  <a:cubicBezTo>
                    <a:pt x="16248" y="18663"/>
                    <a:pt x="16574" y="18969"/>
                    <a:pt x="16160" y="19068"/>
                  </a:cubicBezTo>
                  <a:cubicBezTo>
                    <a:pt x="15766" y="19162"/>
                    <a:pt x="15930" y="19377"/>
                    <a:pt x="16078" y="19410"/>
                  </a:cubicBezTo>
                  <a:cubicBezTo>
                    <a:pt x="16201" y="19437"/>
                    <a:pt x="16186" y="19608"/>
                    <a:pt x="16207" y="19653"/>
                  </a:cubicBezTo>
                  <a:cubicBezTo>
                    <a:pt x="16228" y="19698"/>
                    <a:pt x="16041" y="20175"/>
                    <a:pt x="16041" y="20175"/>
                  </a:cubicBezTo>
                  <a:lnTo>
                    <a:pt x="16000" y="20670"/>
                  </a:lnTo>
                  <a:lnTo>
                    <a:pt x="15505" y="20832"/>
                  </a:lnTo>
                  <a:cubicBezTo>
                    <a:pt x="15505" y="20832"/>
                    <a:pt x="15277" y="21093"/>
                    <a:pt x="15277" y="21138"/>
                  </a:cubicBezTo>
                  <a:cubicBezTo>
                    <a:pt x="15277" y="21183"/>
                    <a:pt x="14016" y="21552"/>
                    <a:pt x="13066" y="21507"/>
                  </a:cubicBezTo>
                  <a:cubicBezTo>
                    <a:pt x="13066" y="21507"/>
                    <a:pt x="12095" y="21551"/>
                    <a:pt x="11971" y="21511"/>
                  </a:cubicBezTo>
                  <a:cubicBezTo>
                    <a:pt x="11847" y="21471"/>
                    <a:pt x="11785" y="21165"/>
                    <a:pt x="11971" y="21138"/>
                  </a:cubicBezTo>
                  <a:cubicBezTo>
                    <a:pt x="12157" y="21111"/>
                    <a:pt x="12157" y="21039"/>
                    <a:pt x="12157" y="21039"/>
                  </a:cubicBezTo>
                  <a:cubicBezTo>
                    <a:pt x="12157" y="21039"/>
                    <a:pt x="12033" y="20733"/>
                    <a:pt x="12199" y="20742"/>
                  </a:cubicBezTo>
                  <a:cubicBezTo>
                    <a:pt x="12363" y="20751"/>
                    <a:pt x="12714" y="20499"/>
                    <a:pt x="12777" y="20454"/>
                  </a:cubicBezTo>
                  <a:cubicBezTo>
                    <a:pt x="12839" y="20409"/>
                    <a:pt x="13190" y="20166"/>
                    <a:pt x="13128" y="20139"/>
                  </a:cubicBezTo>
                  <a:cubicBezTo>
                    <a:pt x="13066" y="20112"/>
                    <a:pt x="12529" y="19464"/>
                    <a:pt x="12591" y="19392"/>
                  </a:cubicBezTo>
                  <a:cubicBezTo>
                    <a:pt x="12653" y="19320"/>
                    <a:pt x="12859" y="18996"/>
                    <a:pt x="12942" y="18996"/>
                  </a:cubicBezTo>
                  <a:cubicBezTo>
                    <a:pt x="13025" y="18996"/>
                    <a:pt x="13706" y="18482"/>
                    <a:pt x="13706" y="18428"/>
                  </a:cubicBezTo>
                  <a:cubicBezTo>
                    <a:pt x="13706" y="18375"/>
                    <a:pt x="13397" y="18006"/>
                    <a:pt x="13397" y="18006"/>
                  </a:cubicBezTo>
                  <a:cubicBezTo>
                    <a:pt x="13397" y="18006"/>
                    <a:pt x="13273" y="17699"/>
                    <a:pt x="13417" y="17699"/>
                  </a:cubicBezTo>
                  <a:cubicBezTo>
                    <a:pt x="13561" y="17699"/>
                    <a:pt x="13810" y="17465"/>
                    <a:pt x="13810" y="17384"/>
                  </a:cubicBezTo>
                  <a:cubicBezTo>
                    <a:pt x="13810" y="17303"/>
                    <a:pt x="13211" y="16268"/>
                    <a:pt x="13211" y="16268"/>
                  </a:cubicBezTo>
                  <a:cubicBezTo>
                    <a:pt x="13211" y="16268"/>
                    <a:pt x="12054" y="16259"/>
                    <a:pt x="11950" y="16259"/>
                  </a:cubicBezTo>
                  <a:cubicBezTo>
                    <a:pt x="11847" y="16259"/>
                    <a:pt x="11640" y="16088"/>
                    <a:pt x="11434" y="16088"/>
                  </a:cubicBezTo>
                  <a:cubicBezTo>
                    <a:pt x="11227" y="16088"/>
                    <a:pt x="11206" y="16403"/>
                    <a:pt x="11186" y="16484"/>
                  </a:cubicBezTo>
                  <a:cubicBezTo>
                    <a:pt x="11165" y="16565"/>
                    <a:pt x="10876" y="17060"/>
                    <a:pt x="10794" y="17150"/>
                  </a:cubicBezTo>
                  <a:cubicBezTo>
                    <a:pt x="10794" y="17150"/>
                    <a:pt x="10394" y="17742"/>
                    <a:pt x="10394" y="17835"/>
                  </a:cubicBezTo>
                  <a:cubicBezTo>
                    <a:pt x="10394" y="17929"/>
                    <a:pt x="10098" y="18385"/>
                    <a:pt x="10072" y="18456"/>
                  </a:cubicBezTo>
                  <a:cubicBezTo>
                    <a:pt x="10045" y="18526"/>
                    <a:pt x="9749" y="18947"/>
                    <a:pt x="9615" y="19029"/>
                  </a:cubicBezTo>
                  <a:cubicBezTo>
                    <a:pt x="9480" y="19111"/>
                    <a:pt x="8943" y="19380"/>
                    <a:pt x="8943" y="19544"/>
                  </a:cubicBezTo>
                  <a:cubicBezTo>
                    <a:pt x="8943" y="19708"/>
                    <a:pt x="8487" y="20036"/>
                    <a:pt x="8540" y="20094"/>
                  </a:cubicBezTo>
                  <a:cubicBezTo>
                    <a:pt x="8594" y="20153"/>
                    <a:pt x="8378" y="20469"/>
                    <a:pt x="8378" y="20504"/>
                  </a:cubicBezTo>
                  <a:cubicBezTo>
                    <a:pt x="8378" y="20539"/>
                    <a:pt x="8083" y="20574"/>
                    <a:pt x="8083" y="20574"/>
                  </a:cubicBezTo>
                  <a:cubicBezTo>
                    <a:pt x="8083" y="20574"/>
                    <a:pt x="8169" y="20914"/>
                    <a:pt x="8169" y="20949"/>
                  </a:cubicBezTo>
                  <a:cubicBezTo>
                    <a:pt x="8169" y="20984"/>
                    <a:pt x="7524" y="21194"/>
                    <a:pt x="5997" y="21124"/>
                  </a:cubicBezTo>
                  <a:lnTo>
                    <a:pt x="5997" y="20991"/>
                  </a:lnTo>
                  <a:cubicBezTo>
                    <a:pt x="5997" y="20991"/>
                    <a:pt x="5252" y="20925"/>
                    <a:pt x="5065" y="21019"/>
                  </a:cubicBezTo>
                  <a:cubicBezTo>
                    <a:pt x="4877" y="21113"/>
                    <a:pt x="3551" y="21230"/>
                    <a:pt x="3121" y="21194"/>
                  </a:cubicBezTo>
                  <a:cubicBezTo>
                    <a:pt x="2692" y="21159"/>
                    <a:pt x="1747" y="21335"/>
                    <a:pt x="0" y="20855"/>
                  </a:cubicBezTo>
                  <a:cubicBezTo>
                    <a:pt x="0" y="20855"/>
                    <a:pt x="106" y="20644"/>
                    <a:pt x="240" y="20644"/>
                  </a:cubicBezTo>
                  <a:cubicBezTo>
                    <a:pt x="373" y="20644"/>
                    <a:pt x="1797" y="20644"/>
                    <a:pt x="2092" y="20621"/>
                  </a:cubicBezTo>
                  <a:cubicBezTo>
                    <a:pt x="2388" y="20598"/>
                    <a:pt x="3355" y="20317"/>
                    <a:pt x="3409" y="20293"/>
                  </a:cubicBezTo>
                  <a:cubicBezTo>
                    <a:pt x="3462" y="20270"/>
                    <a:pt x="4079" y="19907"/>
                    <a:pt x="4187" y="19942"/>
                  </a:cubicBezTo>
                  <a:cubicBezTo>
                    <a:pt x="4294" y="19977"/>
                    <a:pt x="4751" y="19380"/>
                    <a:pt x="4939" y="19380"/>
                  </a:cubicBezTo>
                  <a:cubicBezTo>
                    <a:pt x="5127" y="19380"/>
                    <a:pt x="4912" y="19029"/>
                    <a:pt x="5020" y="19029"/>
                  </a:cubicBezTo>
                  <a:cubicBezTo>
                    <a:pt x="5128" y="19029"/>
                    <a:pt x="5745" y="18971"/>
                    <a:pt x="5853" y="18912"/>
                  </a:cubicBezTo>
                  <a:cubicBezTo>
                    <a:pt x="5960" y="18853"/>
                    <a:pt x="6336" y="17823"/>
                    <a:pt x="6336" y="17823"/>
                  </a:cubicBezTo>
                  <a:cubicBezTo>
                    <a:pt x="6336" y="17823"/>
                    <a:pt x="6014" y="17566"/>
                    <a:pt x="6740" y="17332"/>
                  </a:cubicBezTo>
                  <a:cubicBezTo>
                    <a:pt x="6740" y="17332"/>
                    <a:pt x="6846" y="16325"/>
                    <a:pt x="6928" y="16208"/>
                  </a:cubicBezTo>
                  <a:cubicBezTo>
                    <a:pt x="7008" y="16091"/>
                    <a:pt x="7008" y="15529"/>
                    <a:pt x="7008" y="15529"/>
                  </a:cubicBezTo>
                  <a:cubicBezTo>
                    <a:pt x="7008" y="15529"/>
                    <a:pt x="7062" y="13890"/>
                    <a:pt x="7169" y="13914"/>
                  </a:cubicBezTo>
                  <a:cubicBezTo>
                    <a:pt x="7277" y="13937"/>
                    <a:pt x="7492" y="13680"/>
                    <a:pt x="7545" y="13644"/>
                  </a:cubicBezTo>
                  <a:cubicBezTo>
                    <a:pt x="7600" y="13609"/>
                    <a:pt x="6846" y="12123"/>
                    <a:pt x="7008" y="11772"/>
                  </a:cubicBezTo>
                  <a:cubicBezTo>
                    <a:pt x="7008" y="11772"/>
                    <a:pt x="6229" y="11245"/>
                    <a:pt x="6336" y="11163"/>
                  </a:cubicBezTo>
                  <a:cubicBezTo>
                    <a:pt x="6444" y="11081"/>
                    <a:pt x="6121" y="10402"/>
                    <a:pt x="6121" y="10402"/>
                  </a:cubicBezTo>
                  <a:cubicBezTo>
                    <a:pt x="6121" y="10402"/>
                    <a:pt x="6525" y="9770"/>
                    <a:pt x="6767" y="9700"/>
                  </a:cubicBezTo>
                  <a:cubicBezTo>
                    <a:pt x="7008" y="9629"/>
                    <a:pt x="7357" y="9220"/>
                    <a:pt x="7330" y="9079"/>
                  </a:cubicBezTo>
                  <a:cubicBezTo>
                    <a:pt x="7304" y="8939"/>
                    <a:pt x="7277" y="8658"/>
                    <a:pt x="7277" y="8658"/>
                  </a:cubicBezTo>
                  <a:lnTo>
                    <a:pt x="7438" y="7698"/>
                  </a:lnTo>
                  <a:lnTo>
                    <a:pt x="7922" y="6656"/>
                  </a:lnTo>
                  <a:cubicBezTo>
                    <a:pt x="7922" y="6656"/>
                    <a:pt x="8030" y="4678"/>
                    <a:pt x="8137" y="4678"/>
                  </a:cubicBezTo>
                  <a:cubicBezTo>
                    <a:pt x="8245" y="4678"/>
                    <a:pt x="8567" y="4104"/>
                    <a:pt x="8835" y="4116"/>
                  </a:cubicBezTo>
                  <a:cubicBezTo>
                    <a:pt x="9104" y="4128"/>
                    <a:pt x="10772" y="3566"/>
                    <a:pt x="10772" y="3566"/>
                  </a:cubicBezTo>
                  <a:cubicBezTo>
                    <a:pt x="10772" y="3566"/>
                    <a:pt x="11146" y="3449"/>
                    <a:pt x="11146" y="3390"/>
                  </a:cubicBezTo>
                  <a:cubicBezTo>
                    <a:pt x="11146" y="3332"/>
                    <a:pt x="11173" y="3004"/>
                    <a:pt x="11173" y="3004"/>
                  </a:cubicBezTo>
                  <a:cubicBezTo>
                    <a:pt x="11173" y="3004"/>
                    <a:pt x="10393" y="2629"/>
                    <a:pt x="10366" y="2395"/>
                  </a:cubicBezTo>
                  <a:lnTo>
                    <a:pt x="10226" y="2030"/>
                  </a:lnTo>
                  <a:lnTo>
                    <a:pt x="10109" y="1869"/>
                  </a:lnTo>
                  <a:lnTo>
                    <a:pt x="10109" y="801"/>
                  </a:lnTo>
                  <a:cubicBezTo>
                    <a:pt x="10109" y="801"/>
                    <a:pt x="10185" y="521"/>
                    <a:pt x="10436" y="469"/>
                  </a:cubicBezTo>
                  <a:cubicBezTo>
                    <a:pt x="10685" y="418"/>
                    <a:pt x="11786" y="-48"/>
                    <a:pt x="12182" y="4"/>
                  </a:cubicBezTo>
                  <a:cubicBezTo>
                    <a:pt x="12577" y="56"/>
                    <a:pt x="13194" y="73"/>
                    <a:pt x="13247" y="125"/>
                  </a:cubicBezTo>
                  <a:cubicBezTo>
                    <a:pt x="13299" y="176"/>
                    <a:pt x="14508" y="343"/>
                    <a:pt x="14521" y="481"/>
                  </a:cubicBezTo>
                  <a:cubicBezTo>
                    <a:pt x="14535" y="619"/>
                    <a:pt x="14925" y="998"/>
                    <a:pt x="14925" y="1101"/>
                  </a:cubicBezTo>
                  <a:cubicBezTo>
                    <a:pt x="14925" y="1205"/>
                    <a:pt x="14925" y="1383"/>
                    <a:pt x="14925" y="1383"/>
                  </a:cubicBezTo>
                  <a:lnTo>
                    <a:pt x="14838" y="1458"/>
                  </a:lnTo>
                  <a:cubicBezTo>
                    <a:pt x="14838" y="1458"/>
                    <a:pt x="15037" y="1791"/>
                    <a:pt x="14760" y="1975"/>
                  </a:cubicBezTo>
                  <a:cubicBezTo>
                    <a:pt x="14482" y="2159"/>
                    <a:pt x="14476" y="2159"/>
                    <a:pt x="14476" y="2159"/>
                  </a:cubicBezTo>
                  <a:lnTo>
                    <a:pt x="14486" y="2400"/>
                  </a:lnTo>
                  <a:cubicBezTo>
                    <a:pt x="14486" y="2400"/>
                    <a:pt x="14495" y="2617"/>
                    <a:pt x="14419" y="261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1848" y="2180729"/>
              <a:ext cx="744438" cy="744438"/>
            </a:xfrm>
            <a:custGeom>
              <a:avLst/>
              <a:gdLst>
                <a:gd name="T0" fmla="*/ 346190789 w 19679"/>
                <a:gd name="T1" fmla="*/ 346192951 h 19679"/>
                <a:gd name="T2" fmla="*/ 346190789 w 19679"/>
                <a:gd name="T3" fmla="*/ 346192951 h 19679"/>
                <a:gd name="T4" fmla="*/ 346190789 w 19679"/>
                <a:gd name="T5" fmla="*/ 346192951 h 19679"/>
                <a:gd name="T6" fmla="*/ 346190789 w 19679"/>
                <a:gd name="T7" fmla="*/ 346192951 h 19679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4" name="出自【趣你的PPT】(微信:qunideppt)：最优质的PPT资源库"/>
            <p:cNvSpPr/>
            <p:nvPr/>
          </p:nvSpPr>
          <p:spPr>
            <a:xfrm>
              <a:off x="4611707" y="2420929"/>
              <a:ext cx="344715" cy="262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4" h="21471" extrusionOk="0">
                  <a:moveTo>
                    <a:pt x="18032" y="19451"/>
                  </a:moveTo>
                  <a:cubicBezTo>
                    <a:pt x="17963" y="19995"/>
                    <a:pt x="19395" y="20889"/>
                    <a:pt x="19531" y="19300"/>
                  </a:cubicBezTo>
                  <a:cubicBezTo>
                    <a:pt x="20147" y="12135"/>
                    <a:pt x="19089" y="10074"/>
                    <a:pt x="19089" y="10074"/>
                  </a:cubicBezTo>
                  <a:lnTo>
                    <a:pt x="17607" y="11177"/>
                  </a:lnTo>
                  <a:cubicBezTo>
                    <a:pt x="17607" y="11176"/>
                    <a:pt x="18864" y="12766"/>
                    <a:pt x="18032" y="19451"/>
                  </a:cubicBezTo>
                  <a:close/>
                  <a:moveTo>
                    <a:pt x="20735" y="6972"/>
                  </a:moveTo>
                  <a:lnTo>
                    <a:pt x="11888" y="386"/>
                  </a:lnTo>
                  <a:cubicBezTo>
                    <a:pt x="11196" y="-129"/>
                    <a:pt x="10061" y="-129"/>
                    <a:pt x="9368" y="386"/>
                  </a:cubicBezTo>
                  <a:lnTo>
                    <a:pt x="520" y="6972"/>
                  </a:lnTo>
                  <a:cubicBezTo>
                    <a:pt x="-173" y="7488"/>
                    <a:pt x="-173" y="8332"/>
                    <a:pt x="520" y="8848"/>
                  </a:cubicBezTo>
                  <a:lnTo>
                    <a:pt x="9367" y="15434"/>
                  </a:lnTo>
                  <a:cubicBezTo>
                    <a:pt x="10060" y="15949"/>
                    <a:pt x="11195" y="15949"/>
                    <a:pt x="11887" y="15434"/>
                  </a:cubicBezTo>
                  <a:lnTo>
                    <a:pt x="17607" y="11176"/>
                  </a:lnTo>
                  <a:lnTo>
                    <a:pt x="11405" y="9245"/>
                  </a:lnTo>
                  <a:cubicBezTo>
                    <a:pt x="11166" y="9323"/>
                    <a:pt x="10903" y="9366"/>
                    <a:pt x="10628" y="9366"/>
                  </a:cubicBezTo>
                  <a:cubicBezTo>
                    <a:pt x="9510" y="9366"/>
                    <a:pt x="8605" y="8652"/>
                    <a:pt x="8605" y="7769"/>
                  </a:cubicBezTo>
                  <a:cubicBezTo>
                    <a:pt x="8605" y="6883"/>
                    <a:pt x="9511" y="6168"/>
                    <a:pt x="10628" y="6168"/>
                  </a:cubicBezTo>
                  <a:cubicBezTo>
                    <a:pt x="11495" y="6168"/>
                    <a:pt x="12233" y="6602"/>
                    <a:pt x="12520" y="7205"/>
                  </a:cubicBezTo>
                  <a:lnTo>
                    <a:pt x="19089" y="10071"/>
                  </a:lnTo>
                  <a:lnTo>
                    <a:pt x="20735" y="8847"/>
                  </a:lnTo>
                  <a:cubicBezTo>
                    <a:pt x="21427" y="8332"/>
                    <a:pt x="21427" y="7488"/>
                    <a:pt x="20735" y="6972"/>
                  </a:cubicBezTo>
                  <a:close/>
                  <a:moveTo>
                    <a:pt x="3510" y="13897"/>
                  </a:moveTo>
                  <a:cubicBezTo>
                    <a:pt x="4003" y="16551"/>
                    <a:pt x="4630" y="17712"/>
                    <a:pt x="6722" y="18928"/>
                  </a:cubicBezTo>
                  <a:cubicBezTo>
                    <a:pt x="8814" y="20143"/>
                    <a:pt x="9808" y="21471"/>
                    <a:pt x="10628" y="21471"/>
                  </a:cubicBezTo>
                  <a:cubicBezTo>
                    <a:pt x="11448" y="21471"/>
                    <a:pt x="12379" y="20310"/>
                    <a:pt x="14471" y="19092"/>
                  </a:cubicBezTo>
                  <a:cubicBezTo>
                    <a:pt x="16563" y="17876"/>
                    <a:pt x="16004" y="17506"/>
                    <a:pt x="16497" y="14852"/>
                  </a:cubicBezTo>
                  <a:lnTo>
                    <a:pt x="10628" y="18646"/>
                  </a:lnTo>
                  <a:cubicBezTo>
                    <a:pt x="10628" y="18646"/>
                    <a:pt x="3510" y="13897"/>
                    <a:pt x="3510" y="13897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sz="1668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1235" y="3397186"/>
              <a:ext cx="731862" cy="731862"/>
            </a:xfrm>
            <a:custGeom>
              <a:avLst/>
              <a:gdLst>
                <a:gd name="T0" fmla="*/ 127553583 w 21600"/>
                <a:gd name="T1" fmla="*/ 127554107 h 21600"/>
                <a:gd name="T2" fmla="*/ 127553583 w 21600"/>
                <a:gd name="T3" fmla="*/ 127554107 h 21600"/>
                <a:gd name="T4" fmla="*/ 127553583 w 21600"/>
                <a:gd name="T5" fmla="*/ 127554107 h 21600"/>
                <a:gd name="T6" fmla="*/ 127553583 w 21600"/>
                <a:gd name="T7" fmla="*/ 127554107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16764"/>
                    <a:pt x="4836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cubicBezTo>
                    <a:pt x="4836" y="0"/>
                    <a:pt x="0" y="4836"/>
                    <a:pt x="0" y="108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7" name="出自【趣你的PPT】(微信:qunideppt)：最优质的PPT资源库"/>
            <p:cNvSpPr/>
            <p:nvPr/>
          </p:nvSpPr>
          <p:spPr>
            <a:xfrm>
              <a:off x="5722731" y="3583692"/>
              <a:ext cx="188868" cy="3635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5" h="21600" extrusionOk="0">
                  <a:moveTo>
                    <a:pt x="13265" y="19105"/>
                  </a:moveTo>
                  <a:lnTo>
                    <a:pt x="13265" y="21214"/>
                  </a:lnTo>
                  <a:cubicBezTo>
                    <a:pt x="13265" y="21431"/>
                    <a:pt x="12941" y="21600"/>
                    <a:pt x="12525" y="21600"/>
                  </a:cubicBezTo>
                  <a:lnTo>
                    <a:pt x="9407" y="21600"/>
                  </a:lnTo>
                  <a:cubicBezTo>
                    <a:pt x="9014" y="21600"/>
                    <a:pt x="8667" y="21431"/>
                    <a:pt x="8667" y="21214"/>
                  </a:cubicBezTo>
                  <a:lnTo>
                    <a:pt x="8667" y="19105"/>
                  </a:lnTo>
                  <a:cubicBezTo>
                    <a:pt x="3262" y="18707"/>
                    <a:pt x="305" y="17020"/>
                    <a:pt x="189" y="16947"/>
                  </a:cubicBezTo>
                  <a:cubicBezTo>
                    <a:pt x="-42" y="16803"/>
                    <a:pt x="-65" y="16598"/>
                    <a:pt x="143" y="16453"/>
                  </a:cubicBezTo>
                  <a:lnTo>
                    <a:pt x="2522" y="14826"/>
                  </a:lnTo>
                  <a:cubicBezTo>
                    <a:pt x="2638" y="14742"/>
                    <a:pt x="2846" y="14693"/>
                    <a:pt x="3054" y="14681"/>
                  </a:cubicBezTo>
                  <a:cubicBezTo>
                    <a:pt x="3262" y="14669"/>
                    <a:pt x="3470" y="14705"/>
                    <a:pt x="3608" y="14790"/>
                  </a:cubicBezTo>
                  <a:cubicBezTo>
                    <a:pt x="3654" y="14802"/>
                    <a:pt x="6889" y="16417"/>
                    <a:pt x="10978" y="16417"/>
                  </a:cubicBezTo>
                  <a:cubicBezTo>
                    <a:pt x="13242" y="16417"/>
                    <a:pt x="15690" y="15790"/>
                    <a:pt x="15690" y="14428"/>
                  </a:cubicBezTo>
                  <a:cubicBezTo>
                    <a:pt x="15690" y="13271"/>
                    <a:pt x="12964" y="12704"/>
                    <a:pt x="9846" y="12054"/>
                  </a:cubicBezTo>
                  <a:cubicBezTo>
                    <a:pt x="5687" y="11198"/>
                    <a:pt x="513" y="10113"/>
                    <a:pt x="513" y="7087"/>
                  </a:cubicBezTo>
                  <a:cubicBezTo>
                    <a:pt x="513" y="4870"/>
                    <a:pt x="3839" y="3037"/>
                    <a:pt x="8667" y="2555"/>
                  </a:cubicBezTo>
                  <a:lnTo>
                    <a:pt x="8667" y="386"/>
                  </a:lnTo>
                  <a:cubicBezTo>
                    <a:pt x="8667" y="169"/>
                    <a:pt x="9014" y="0"/>
                    <a:pt x="9407" y="0"/>
                  </a:cubicBezTo>
                  <a:lnTo>
                    <a:pt x="12525" y="0"/>
                  </a:lnTo>
                  <a:cubicBezTo>
                    <a:pt x="12941" y="0"/>
                    <a:pt x="13265" y="169"/>
                    <a:pt x="13265" y="386"/>
                  </a:cubicBezTo>
                  <a:lnTo>
                    <a:pt x="13265" y="2507"/>
                  </a:lnTo>
                  <a:cubicBezTo>
                    <a:pt x="17954" y="2784"/>
                    <a:pt x="20449" y="4110"/>
                    <a:pt x="20542" y="4158"/>
                  </a:cubicBezTo>
                  <a:cubicBezTo>
                    <a:pt x="20773" y="4291"/>
                    <a:pt x="20819" y="4472"/>
                    <a:pt x="20657" y="4617"/>
                  </a:cubicBezTo>
                  <a:lnTo>
                    <a:pt x="18786" y="6376"/>
                  </a:lnTo>
                  <a:cubicBezTo>
                    <a:pt x="18670" y="6485"/>
                    <a:pt x="18486" y="6557"/>
                    <a:pt x="18255" y="6569"/>
                  </a:cubicBezTo>
                  <a:cubicBezTo>
                    <a:pt x="18024" y="6593"/>
                    <a:pt x="17816" y="6557"/>
                    <a:pt x="17631" y="6485"/>
                  </a:cubicBezTo>
                  <a:cubicBezTo>
                    <a:pt x="17608" y="6473"/>
                    <a:pt x="14812" y="5183"/>
                    <a:pt x="11347" y="5183"/>
                  </a:cubicBezTo>
                  <a:cubicBezTo>
                    <a:pt x="8413" y="5183"/>
                    <a:pt x="6380" y="5942"/>
                    <a:pt x="6380" y="7039"/>
                  </a:cubicBezTo>
                  <a:cubicBezTo>
                    <a:pt x="6380" y="8317"/>
                    <a:pt x="9199" y="8883"/>
                    <a:pt x="12479" y="9546"/>
                  </a:cubicBezTo>
                  <a:cubicBezTo>
                    <a:pt x="16730" y="10402"/>
                    <a:pt x="21535" y="11379"/>
                    <a:pt x="21535" y="14283"/>
                  </a:cubicBezTo>
                  <a:cubicBezTo>
                    <a:pt x="21535" y="16742"/>
                    <a:pt x="18162" y="18683"/>
                    <a:pt x="13265" y="19105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sz="1668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3679" y="4529558"/>
              <a:ext cx="740771" cy="738936"/>
            </a:xfrm>
            <a:custGeom>
              <a:avLst/>
              <a:gdLst>
                <a:gd name="T0" fmla="*/ 282134200 w 21600"/>
                <a:gd name="T1" fmla="*/ 280738791 h 21600"/>
                <a:gd name="T2" fmla="*/ 282134200 w 21600"/>
                <a:gd name="T3" fmla="*/ 280738791 h 21600"/>
                <a:gd name="T4" fmla="*/ 282134200 w 21600"/>
                <a:gd name="T5" fmla="*/ 280738791 h 21600"/>
                <a:gd name="T6" fmla="*/ 282134200 w 21600"/>
                <a:gd name="T7" fmla="*/ 280738791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ubicBezTo>
                    <a:pt x="4836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4609874" y="4782594"/>
              <a:ext cx="350215" cy="2328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880" y="19710"/>
                  </a:moveTo>
                  <a:cubicBezTo>
                    <a:pt x="11880" y="19558"/>
                    <a:pt x="11801" y="19440"/>
                    <a:pt x="11700" y="19440"/>
                  </a:cubicBezTo>
                  <a:lnTo>
                    <a:pt x="9900" y="19440"/>
                  </a:lnTo>
                  <a:cubicBezTo>
                    <a:pt x="9799" y="19440"/>
                    <a:pt x="9720" y="19558"/>
                    <a:pt x="9720" y="19710"/>
                  </a:cubicBezTo>
                  <a:cubicBezTo>
                    <a:pt x="9720" y="19862"/>
                    <a:pt x="9799" y="19980"/>
                    <a:pt x="9900" y="19980"/>
                  </a:cubicBezTo>
                  <a:lnTo>
                    <a:pt x="11700" y="19980"/>
                  </a:lnTo>
                  <a:cubicBezTo>
                    <a:pt x="11801" y="19980"/>
                    <a:pt x="11880" y="19862"/>
                    <a:pt x="11880" y="19710"/>
                  </a:cubicBezTo>
                  <a:close/>
                  <a:moveTo>
                    <a:pt x="4320" y="14580"/>
                  </a:moveTo>
                  <a:cubicBezTo>
                    <a:pt x="4320" y="14867"/>
                    <a:pt x="4489" y="15120"/>
                    <a:pt x="4680" y="15120"/>
                  </a:cubicBezTo>
                  <a:lnTo>
                    <a:pt x="16920" y="15120"/>
                  </a:lnTo>
                  <a:cubicBezTo>
                    <a:pt x="17111" y="15120"/>
                    <a:pt x="17280" y="14867"/>
                    <a:pt x="17280" y="14580"/>
                  </a:cubicBezTo>
                  <a:lnTo>
                    <a:pt x="17280" y="2700"/>
                  </a:lnTo>
                  <a:cubicBezTo>
                    <a:pt x="17280" y="2413"/>
                    <a:pt x="17111" y="2160"/>
                    <a:pt x="16920" y="2160"/>
                  </a:cubicBezTo>
                  <a:lnTo>
                    <a:pt x="4680" y="2160"/>
                  </a:lnTo>
                  <a:cubicBezTo>
                    <a:pt x="4489" y="2160"/>
                    <a:pt x="4320" y="2413"/>
                    <a:pt x="4320" y="2700"/>
                  </a:cubicBezTo>
                  <a:cubicBezTo>
                    <a:pt x="4320" y="2700"/>
                    <a:pt x="4320" y="14580"/>
                    <a:pt x="4320" y="14580"/>
                  </a:cubicBezTo>
                  <a:close/>
                  <a:moveTo>
                    <a:pt x="2880" y="14580"/>
                  </a:moveTo>
                  <a:lnTo>
                    <a:pt x="2880" y="2700"/>
                  </a:lnTo>
                  <a:cubicBezTo>
                    <a:pt x="2880" y="1215"/>
                    <a:pt x="3690" y="0"/>
                    <a:pt x="4680" y="0"/>
                  </a:cubicBezTo>
                  <a:lnTo>
                    <a:pt x="16920" y="0"/>
                  </a:lnTo>
                  <a:cubicBezTo>
                    <a:pt x="17910" y="0"/>
                    <a:pt x="18720" y="1215"/>
                    <a:pt x="18720" y="2700"/>
                  </a:cubicBezTo>
                  <a:lnTo>
                    <a:pt x="18720" y="14580"/>
                  </a:lnTo>
                  <a:cubicBezTo>
                    <a:pt x="18720" y="16065"/>
                    <a:pt x="17910" y="17280"/>
                    <a:pt x="16920" y="17280"/>
                  </a:cubicBezTo>
                  <a:lnTo>
                    <a:pt x="4680" y="17280"/>
                  </a:lnTo>
                  <a:cubicBezTo>
                    <a:pt x="3690" y="17280"/>
                    <a:pt x="2880" y="16065"/>
                    <a:pt x="2880" y="14580"/>
                  </a:cubicBezTo>
                  <a:close/>
                  <a:moveTo>
                    <a:pt x="21600" y="18360"/>
                  </a:moveTo>
                  <a:lnTo>
                    <a:pt x="21600" y="19980"/>
                  </a:lnTo>
                  <a:cubicBezTo>
                    <a:pt x="21600" y="20874"/>
                    <a:pt x="20790" y="21600"/>
                    <a:pt x="19800" y="21600"/>
                  </a:cubicBezTo>
                  <a:lnTo>
                    <a:pt x="1800" y="21600"/>
                  </a:lnTo>
                  <a:cubicBezTo>
                    <a:pt x="810" y="21600"/>
                    <a:pt x="0" y="20874"/>
                    <a:pt x="0" y="19980"/>
                  </a:cubicBezTo>
                  <a:lnTo>
                    <a:pt x="0" y="18360"/>
                  </a:lnTo>
                  <a:lnTo>
                    <a:pt x="19800" y="18360"/>
                  </a:lnTo>
                  <a:cubicBezTo>
                    <a:pt x="19800" y="18360"/>
                    <a:pt x="21600" y="18360"/>
                    <a:pt x="21600" y="1836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sz="1668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0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5218627" y="2449878"/>
              <a:ext cx="4292435" cy="536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1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5224126" y="2121921"/>
              <a:ext cx="2691711" cy="351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13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18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6449094" y="3683103"/>
              <a:ext cx="4292435" cy="536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6454593" y="3355146"/>
              <a:ext cx="2691711" cy="351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13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20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5415974" y="4881447"/>
              <a:ext cx="4292435" cy="536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21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5421473" y="4553490"/>
              <a:ext cx="2691711" cy="351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13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</p:grp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1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1331186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649453" y="1688476"/>
            <a:ext cx="7845095" cy="2232178"/>
            <a:chOff x="865936" y="2251300"/>
            <a:chExt cx="10460127" cy="2976237"/>
          </a:xfrm>
        </p:grpSpPr>
        <p:sp>
          <p:nvSpPr>
            <p:cNvPr id="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07748" y="2409036"/>
              <a:ext cx="629263" cy="631076"/>
            </a:xfrm>
            <a:custGeom>
              <a:avLst/>
              <a:gdLst>
                <a:gd name="T0" fmla="*/ 216118912 w 19678"/>
                <a:gd name="T1" fmla="*/ 217365970 h 19678"/>
                <a:gd name="T2" fmla="*/ 216118912 w 19678"/>
                <a:gd name="T3" fmla="*/ 217365970 h 19678"/>
                <a:gd name="T4" fmla="*/ 216118912 w 19678"/>
                <a:gd name="T5" fmla="*/ 217365970 h 19678"/>
                <a:gd name="T6" fmla="*/ 216118912 w 19678"/>
                <a:gd name="T7" fmla="*/ 217365970 h 19678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2286" y="2409036"/>
              <a:ext cx="631076" cy="631076"/>
            </a:xfrm>
            <a:custGeom>
              <a:avLst/>
              <a:gdLst>
                <a:gd name="T0" fmla="*/ 217365970 w 19678"/>
                <a:gd name="T1" fmla="*/ 217365970 h 19678"/>
                <a:gd name="T2" fmla="*/ 217365970 w 19678"/>
                <a:gd name="T3" fmla="*/ 217365970 h 19678"/>
                <a:gd name="T4" fmla="*/ 217365970 w 19678"/>
                <a:gd name="T5" fmla="*/ 217365970 h 19678"/>
                <a:gd name="T6" fmla="*/ 217365970 w 19678"/>
                <a:gd name="T7" fmla="*/ 217365970 h 19678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07748" y="4153562"/>
              <a:ext cx="629263" cy="631076"/>
            </a:xfrm>
            <a:custGeom>
              <a:avLst/>
              <a:gdLst>
                <a:gd name="T0" fmla="*/ 216118912 w 19678"/>
                <a:gd name="T1" fmla="*/ 217365970 h 19678"/>
                <a:gd name="T2" fmla="*/ 216118912 w 19678"/>
                <a:gd name="T3" fmla="*/ 217365970 h 19678"/>
                <a:gd name="T4" fmla="*/ 216118912 w 19678"/>
                <a:gd name="T5" fmla="*/ 217365970 h 19678"/>
                <a:gd name="T6" fmla="*/ 216118912 w 19678"/>
                <a:gd name="T7" fmla="*/ 217365970 h 19678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2286" y="4153562"/>
              <a:ext cx="631076" cy="631076"/>
            </a:xfrm>
            <a:custGeom>
              <a:avLst/>
              <a:gdLst>
                <a:gd name="T0" fmla="*/ 217365970 w 19678"/>
                <a:gd name="T1" fmla="*/ 217365970 h 19678"/>
                <a:gd name="T2" fmla="*/ 217365970 w 19678"/>
                <a:gd name="T3" fmla="*/ 217365970 h 19678"/>
                <a:gd name="T4" fmla="*/ 217365970 w 19678"/>
                <a:gd name="T5" fmla="*/ 217365970 h 19678"/>
                <a:gd name="T6" fmla="*/ 217365970 w 19678"/>
                <a:gd name="T7" fmla="*/ 217365970 h 19678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6762" y="2470694"/>
              <a:ext cx="1726392" cy="2419125"/>
            </a:xfrm>
            <a:custGeom>
              <a:avLst/>
              <a:gdLst>
                <a:gd name="T0" fmla="*/ 2147483646 w 20957"/>
                <a:gd name="T1" fmla="*/ 2147483646 h 21275"/>
                <a:gd name="T2" fmla="*/ 2147483646 w 20957"/>
                <a:gd name="T3" fmla="*/ 2147483646 h 21275"/>
                <a:gd name="T4" fmla="*/ 2147483646 w 20957"/>
                <a:gd name="T5" fmla="*/ 2147483646 h 21275"/>
                <a:gd name="T6" fmla="*/ 2147483646 w 20957"/>
                <a:gd name="T7" fmla="*/ 2147483646 h 21275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957" h="21275" extrusionOk="0">
                  <a:moveTo>
                    <a:pt x="1878" y="21022"/>
                  </a:moveTo>
                  <a:cubicBezTo>
                    <a:pt x="2337" y="19956"/>
                    <a:pt x="3030" y="18456"/>
                    <a:pt x="3960" y="16287"/>
                  </a:cubicBezTo>
                  <a:cubicBezTo>
                    <a:pt x="8012" y="15822"/>
                    <a:pt x="9688" y="16657"/>
                    <a:pt x="12261" y="13325"/>
                  </a:cubicBezTo>
                  <a:cubicBezTo>
                    <a:pt x="10173" y="13788"/>
                    <a:pt x="7655" y="12465"/>
                    <a:pt x="7790" y="11891"/>
                  </a:cubicBezTo>
                  <a:cubicBezTo>
                    <a:pt x="7926" y="11318"/>
                    <a:pt x="13647" y="12304"/>
                    <a:pt x="17394" y="8446"/>
                  </a:cubicBezTo>
                  <a:cubicBezTo>
                    <a:pt x="12672" y="9202"/>
                    <a:pt x="11161" y="7539"/>
                    <a:pt x="11770" y="7288"/>
                  </a:cubicBezTo>
                  <a:cubicBezTo>
                    <a:pt x="13176" y="6709"/>
                    <a:pt x="17348" y="7047"/>
                    <a:pt x="19572" y="5476"/>
                  </a:cubicBezTo>
                  <a:cubicBezTo>
                    <a:pt x="20719" y="4668"/>
                    <a:pt x="21256" y="2702"/>
                    <a:pt x="20789" y="2001"/>
                  </a:cubicBezTo>
                  <a:cubicBezTo>
                    <a:pt x="20229" y="1153"/>
                    <a:pt x="16813" y="-112"/>
                    <a:pt x="14930" y="8"/>
                  </a:cubicBezTo>
                  <a:cubicBezTo>
                    <a:pt x="13047" y="126"/>
                    <a:pt x="10094" y="5207"/>
                    <a:pt x="9217" y="5168"/>
                  </a:cubicBezTo>
                  <a:cubicBezTo>
                    <a:pt x="8342" y="5128"/>
                    <a:pt x="8164" y="2891"/>
                    <a:pt x="9694" y="812"/>
                  </a:cubicBezTo>
                  <a:cubicBezTo>
                    <a:pt x="8082" y="1330"/>
                    <a:pt x="5127" y="2939"/>
                    <a:pt x="4201" y="4314"/>
                  </a:cubicBezTo>
                  <a:cubicBezTo>
                    <a:pt x="2475" y="6872"/>
                    <a:pt x="4362" y="12744"/>
                    <a:pt x="3758" y="12953"/>
                  </a:cubicBezTo>
                  <a:cubicBezTo>
                    <a:pt x="3151" y="13162"/>
                    <a:pt x="1114" y="10259"/>
                    <a:pt x="506" y="8943"/>
                  </a:cubicBezTo>
                  <a:cubicBezTo>
                    <a:pt x="-325" y="10961"/>
                    <a:pt x="-344" y="12982"/>
                    <a:pt x="2083" y="15666"/>
                  </a:cubicBezTo>
                  <a:cubicBezTo>
                    <a:pt x="1168" y="17428"/>
                    <a:pt x="668" y="19456"/>
                    <a:pt x="592" y="20487"/>
                  </a:cubicBezTo>
                  <a:cubicBezTo>
                    <a:pt x="556" y="21311"/>
                    <a:pt x="1675" y="21488"/>
                    <a:pt x="1878" y="21022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lIns="17141" tIns="17141" rIns="17141" b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32203" y="2619395"/>
              <a:ext cx="1472511" cy="2060064"/>
            </a:xfrm>
            <a:custGeom>
              <a:avLst/>
              <a:gdLst>
                <a:gd name="T0" fmla="*/ 2147483646 w 20957"/>
                <a:gd name="T1" fmla="*/ 2147483646 h 21275"/>
                <a:gd name="T2" fmla="*/ 2147483646 w 20957"/>
                <a:gd name="T3" fmla="*/ 2147483646 h 21275"/>
                <a:gd name="T4" fmla="*/ 2147483646 w 20957"/>
                <a:gd name="T5" fmla="*/ 2147483646 h 21275"/>
                <a:gd name="T6" fmla="*/ 2147483646 w 20957"/>
                <a:gd name="T7" fmla="*/ 2147483646 h 21275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957" h="21275" extrusionOk="0">
                  <a:moveTo>
                    <a:pt x="1878" y="21022"/>
                  </a:moveTo>
                  <a:cubicBezTo>
                    <a:pt x="2337" y="19956"/>
                    <a:pt x="3030" y="18456"/>
                    <a:pt x="3960" y="16287"/>
                  </a:cubicBezTo>
                  <a:cubicBezTo>
                    <a:pt x="8012" y="15822"/>
                    <a:pt x="9688" y="16657"/>
                    <a:pt x="12261" y="13325"/>
                  </a:cubicBezTo>
                  <a:cubicBezTo>
                    <a:pt x="10173" y="13788"/>
                    <a:pt x="7655" y="12465"/>
                    <a:pt x="7790" y="11891"/>
                  </a:cubicBezTo>
                  <a:cubicBezTo>
                    <a:pt x="7926" y="11318"/>
                    <a:pt x="13647" y="12304"/>
                    <a:pt x="17394" y="8446"/>
                  </a:cubicBezTo>
                  <a:cubicBezTo>
                    <a:pt x="12672" y="9202"/>
                    <a:pt x="11161" y="7539"/>
                    <a:pt x="11770" y="7288"/>
                  </a:cubicBezTo>
                  <a:cubicBezTo>
                    <a:pt x="13176" y="6709"/>
                    <a:pt x="17348" y="7047"/>
                    <a:pt x="19572" y="5476"/>
                  </a:cubicBezTo>
                  <a:cubicBezTo>
                    <a:pt x="20719" y="4668"/>
                    <a:pt x="21256" y="2702"/>
                    <a:pt x="20789" y="2001"/>
                  </a:cubicBezTo>
                  <a:cubicBezTo>
                    <a:pt x="20229" y="1153"/>
                    <a:pt x="16813" y="-112"/>
                    <a:pt x="14930" y="8"/>
                  </a:cubicBezTo>
                  <a:cubicBezTo>
                    <a:pt x="13047" y="126"/>
                    <a:pt x="10094" y="5207"/>
                    <a:pt x="9217" y="5168"/>
                  </a:cubicBezTo>
                  <a:cubicBezTo>
                    <a:pt x="8342" y="5128"/>
                    <a:pt x="8164" y="2891"/>
                    <a:pt x="9694" y="812"/>
                  </a:cubicBezTo>
                  <a:cubicBezTo>
                    <a:pt x="8082" y="1330"/>
                    <a:pt x="5127" y="2939"/>
                    <a:pt x="4201" y="4314"/>
                  </a:cubicBezTo>
                  <a:cubicBezTo>
                    <a:pt x="2475" y="6872"/>
                    <a:pt x="4362" y="12744"/>
                    <a:pt x="3758" y="12953"/>
                  </a:cubicBezTo>
                  <a:cubicBezTo>
                    <a:pt x="3151" y="13162"/>
                    <a:pt x="1114" y="10259"/>
                    <a:pt x="506" y="8943"/>
                  </a:cubicBezTo>
                  <a:cubicBezTo>
                    <a:pt x="-325" y="10961"/>
                    <a:pt x="-344" y="12982"/>
                    <a:pt x="2083" y="15666"/>
                  </a:cubicBezTo>
                  <a:cubicBezTo>
                    <a:pt x="1168" y="17428"/>
                    <a:pt x="668" y="19456"/>
                    <a:pt x="592" y="20487"/>
                  </a:cubicBezTo>
                  <a:cubicBezTo>
                    <a:pt x="556" y="21311"/>
                    <a:pt x="1675" y="21488"/>
                    <a:pt x="1878" y="210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17141" tIns="17141" rIns="17141" b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7948084" y="2624837"/>
              <a:ext cx="197665" cy="1994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33" y="10800"/>
                  </a:moveTo>
                  <a:lnTo>
                    <a:pt x="15429" y="7196"/>
                  </a:lnTo>
                  <a:lnTo>
                    <a:pt x="15429" y="10800"/>
                  </a:lnTo>
                  <a:cubicBezTo>
                    <a:pt x="15429" y="10800"/>
                    <a:pt x="19033" y="10800"/>
                    <a:pt x="19033" y="10800"/>
                  </a:cubicBezTo>
                  <a:close/>
                  <a:moveTo>
                    <a:pt x="20057" y="20057"/>
                  </a:moveTo>
                  <a:lnTo>
                    <a:pt x="20057" y="12343"/>
                  </a:lnTo>
                  <a:lnTo>
                    <a:pt x="15043" y="12343"/>
                  </a:lnTo>
                  <a:cubicBezTo>
                    <a:pt x="14404" y="12343"/>
                    <a:pt x="13886" y="11825"/>
                    <a:pt x="13886" y="11186"/>
                  </a:cubicBezTo>
                  <a:lnTo>
                    <a:pt x="13886" y="6171"/>
                  </a:lnTo>
                  <a:lnTo>
                    <a:pt x="9257" y="6171"/>
                  </a:lnTo>
                  <a:lnTo>
                    <a:pt x="9257" y="20057"/>
                  </a:lnTo>
                  <a:cubicBezTo>
                    <a:pt x="9257" y="20057"/>
                    <a:pt x="20057" y="20057"/>
                    <a:pt x="20057" y="20057"/>
                  </a:cubicBezTo>
                  <a:close/>
                  <a:moveTo>
                    <a:pt x="12343" y="1929"/>
                  </a:moveTo>
                  <a:cubicBezTo>
                    <a:pt x="12343" y="1724"/>
                    <a:pt x="12162" y="1543"/>
                    <a:pt x="11957" y="1543"/>
                  </a:cubicBezTo>
                  <a:lnTo>
                    <a:pt x="3471" y="1543"/>
                  </a:lnTo>
                  <a:cubicBezTo>
                    <a:pt x="3267" y="1543"/>
                    <a:pt x="3086" y="1724"/>
                    <a:pt x="3086" y="1929"/>
                  </a:cubicBezTo>
                  <a:lnTo>
                    <a:pt x="3086" y="2700"/>
                  </a:lnTo>
                  <a:cubicBezTo>
                    <a:pt x="3086" y="2905"/>
                    <a:pt x="3267" y="3086"/>
                    <a:pt x="3471" y="3086"/>
                  </a:cubicBezTo>
                  <a:lnTo>
                    <a:pt x="11957" y="3086"/>
                  </a:lnTo>
                  <a:cubicBezTo>
                    <a:pt x="12162" y="3086"/>
                    <a:pt x="12343" y="2905"/>
                    <a:pt x="12343" y="2700"/>
                  </a:cubicBezTo>
                  <a:cubicBezTo>
                    <a:pt x="12343" y="2700"/>
                    <a:pt x="12343" y="1929"/>
                    <a:pt x="12343" y="1929"/>
                  </a:cubicBezTo>
                  <a:close/>
                  <a:moveTo>
                    <a:pt x="21600" y="20443"/>
                  </a:moveTo>
                  <a:cubicBezTo>
                    <a:pt x="21600" y="21082"/>
                    <a:pt x="21082" y="21600"/>
                    <a:pt x="20443" y="21600"/>
                  </a:cubicBezTo>
                  <a:lnTo>
                    <a:pt x="8871" y="21600"/>
                  </a:lnTo>
                  <a:cubicBezTo>
                    <a:pt x="8233" y="21600"/>
                    <a:pt x="7714" y="21082"/>
                    <a:pt x="7714" y="20443"/>
                  </a:cubicBezTo>
                  <a:lnTo>
                    <a:pt x="7714" y="18514"/>
                  </a:lnTo>
                  <a:lnTo>
                    <a:pt x="1157" y="18514"/>
                  </a:lnTo>
                  <a:cubicBezTo>
                    <a:pt x="518" y="18514"/>
                    <a:pt x="0" y="17996"/>
                    <a:pt x="0" y="17357"/>
                  </a:cubicBezTo>
                  <a:lnTo>
                    <a:pt x="0" y="1157"/>
                  </a:lnTo>
                  <a:cubicBezTo>
                    <a:pt x="0" y="518"/>
                    <a:pt x="518" y="0"/>
                    <a:pt x="1157" y="0"/>
                  </a:cubicBezTo>
                  <a:lnTo>
                    <a:pt x="14271" y="0"/>
                  </a:lnTo>
                  <a:cubicBezTo>
                    <a:pt x="14910" y="0"/>
                    <a:pt x="15429" y="518"/>
                    <a:pt x="15429" y="1157"/>
                  </a:cubicBezTo>
                  <a:lnTo>
                    <a:pt x="15429" y="5111"/>
                  </a:lnTo>
                  <a:cubicBezTo>
                    <a:pt x="15585" y="5207"/>
                    <a:pt x="15730" y="5316"/>
                    <a:pt x="15862" y="5448"/>
                  </a:cubicBezTo>
                  <a:lnTo>
                    <a:pt x="20780" y="10366"/>
                  </a:lnTo>
                  <a:cubicBezTo>
                    <a:pt x="21238" y="10824"/>
                    <a:pt x="21600" y="11704"/>
                    <a:pt x="21600" y="12343"/>
                  </a:cubicBezTo>
                  <a:cubicBezTo>
                    <a:pt x="21600" y="12343"/>
                    <a:pt x="21600" y="20443"/>
                    <a:pt x="21600" y="20443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sz="1668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4121733" y="4369362"/>
              <a:ext cx="201292" cy="20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38" y="14954"/>
                  </a:moveTo>
                  <a:lnTo>
                    <a:pt x="19938" y="6698"/>
                  </a:lnTo>
                  <a:lnTo>
                    <a:pt x="11631" y="9723"/>
                  </a:lnTo>
                  <a:lnTo>
                    <a:pt x="11631" y="19484"/>
                  </a:lnTo>
                  <a:cubicBezTo>
                    <a:pt x="11631" y="19484"/>
                    <a:pt x="19938" y="14954"/>
                    <a:pt x="19938" y="14954"/>
                  </a:cubicBezTo>
                  <a:close/>
                  <a:moveTo>
                    <a:pt x="19861" y="4959"/>
                  </a:moveTo>
                  <a:lnTo>
                    <a:pt x="10800" y="1662"/>
                  </a:lnTo>
                  <a:lnTo>
                    <a:pt x="1739" y="4959"/>
                  </a:lnTo>
                  <a:lnTo>
                    <a:pt x="10800" y="8256"/>
                  </a:lnTo>
                  <a:cubicBezTo>
                    <a:pt x="10800" y="8256"/>
                    <a:pt x="19861" y="4959"/>
                    <a:pt x="19861" y="4959"/>
                  </a:cubicBezTo>
                  <a:close/>
                  <a:moveTo>
                    <a:pt x="21600" y="14954"/>
                  </a:moveTo>
                  <a:cubicBezTo>
                    <a:pt x="21600" y="15564"/>
                    <a:pt x="21262" y="16122"/>
                    <a:pt x="20730" y="16408"/>
                  </a:cubicBezTo>
                  <a:lnTo>
                    <a:pt x="11592" y="21392"/>
                  </a:lnTo>
                  <a:cubicBezTo>
                    <a:pt x="11345" y="21535"/>
                    <a:pt x="11073" y="21600"/>
                    <a:pt x="10800" y="21600"/>
                  </a:cubicBezTo>
                  <a:cubicBezTo>
                    <a:pt x="10527" y="21600"/>
                    <a:pt x="10255" y="21535"/>
                    <a:pt x="10008" y="21392"/>
                  </a:cubicBezTo>
                  <a:lnTo>
                    <a:pt x="870" y="16408"/>
                  </a:lnTo>
                  <a:cubicBezTo>
                    <a:pt x="338" y="16122"/>
                    <a:pt x="0" y="15564"/>
                    <a:pt x="0" y="14954"/>
                  </a:cubicBezTo>
                  <a:lnTo>
                    <a:pt x="0" y="4985"/>
                  </a:lnTo>
                  <a:cubicBezTo>
                    <a:pt x="0" y="4284"/>
                    <a:pt x="441" y="3661"/>
                    <a:pt x="1090" y="3427"/>
                  </a:cubicBezTo>
                  <a:lnTo>
                    <a:pt x="10229" y="104"/>
                  </a:lnTo>
                  <a:cubicBezTo>
                    <a:pt x="10411" y="39"/>
                    <a:pt x="10605" y="0"/>
                    <a:pt x="10800" y="0"/>
                  </a:cubicBezTo>
                  <a:cubicBezTo>
                    <a:pt x="10995" y="0"/>
                    <a:pt x="11189" y="39"/>
                    <a:pt x="11371" y="104"/>
                  </a:cubicBezTo>
                  <a:lnTo>
                    <a:pt x="20510" y="3427"/>
                  </a:lnTo>
                  <a:cubicBezTo>
                    <a:pt x="21159" y="3661"/>
                    <a:pt x="21600" y="4284"/>
                    <a:pt x="21600" y="4985"/>
                  </a:cubicBezTo>
                  <a:cubicBezTo>
                    <a:pt x="21600" y="4985"/>
                    <a:pt x="21600" y="14954"/>
                    <a:pt x="21600" y="1495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sz="1668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4121733" y="2613956"/>
              <a:ext cx="201292" cy="221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0" y="2160"/>
                  </a:moveTo>
                  <a:lnTo>
                    <a:pt x="12600" y="2160"/>
                  </a:lnTo>
                  <a:lnTo>
                    <a:pt x="12000" y="0"/>
                  </a:lnTo>
                  <a:lnTo>
                    <a:pt x="9600" y="0"/>
                  </a:lnTo>
                  <a:lnTo>
                    <a:pt x="9000" y="2160"/>
                  </a:lnTo>
                  <a:lnTo>
                    <a:pt x="1200" y="2160"/>
                  </a:lnTo>
                  <a:cubicBezTo>
                    <a:pt x="536" y="2160"/>
                    <a:pt x="0" y="2642"/>
                    <a:pt x="0" y="3240"/>
                  </a:cubicBezTo>
                  <a:lnTo>
                    <a:pt x="0" y="15120"/>
                  </a:lnTo>
                  <a:cubicBezTo>
                    <a:pt x="0" y="15716"/>
                    <a:pt x="536" y="16200"/>
                    <a:pt x="1200" y="16200"/>
                  </a:cubicBezTo>
                  <a:lnTo>
                    <a:pt x="20400" y="16200"/>
                  </a:lnTo>
                  <a:cubicBezTo>
                    <a:pt x="21064" y="16200"/>
                    <a:pt x="21600" y="15716"/>
                    <a:pt x="21600" y="15120"/>
                  </a:cubicBezTo>
                  <a:lnTo>
                    <a:pt x="21600" y="3240"/>
                  </a:lnTo>
                  <a:cubicBezTo>
                    <a:pt x="21600" y="2644"/>
                    <a:pt x="21064" y="2160"/>
                    <a:pt x="20400" y="2160"/>
                  </a:cubicBezTo>
                  <a:close/>
                  <a:moveTo>
                    <a:pt x="13913" y="17606"/>
                  </a:moveTo>
                  <a:lnTo>
                    <a:pt x="15600" y="21600"/>
                  </a:lnTo>
                  <a:lnTo>
                    <a:pt x="19753" y="21600"/>
                  </a:lnTo>
                  <a:lnTo>
                    <a:pt x="17472" y="16522"/>
                  </a:lnTo>
                  <a:cubicBezTo>
                    <a:pt x="17472" y="16522"/>
                    <a:pt x="13913" y="17606"/>
                    <a:pt x="13913" y="17606"/>
                  </a:cubicBezTo>
                  <a:close/>
                  <a:moveTo>
                    <a:pt x="1847" y="21600"/>
                  </a:moveTo>
                  <a:lnTo>
                    <a:pt x="6000" y="21600"/>
                  </a:lnTo>
                  <a:lnTo>
                    <a:pt x="7687" y="17606"/>
                  </a:lnTo>
                  <a:lnTo>
                    <a:pt x="4128" y="16522"/>
                  </a:lnTo>
                  <a:cubicBezTo>
                    <a:pt x="4128" y="16522"/>
                    <a:pt x="1847" y="21600"/>
                    <a:pt x="1847" y="2160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sz="1668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7953525" y="4358482"/>
              <a:ext cx="188597" cy="221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85" y="128"/>
                  </a:moveTo>
                  <a:cubicBezTo>
                    <a:pt x="21128" y="371"/>
                    <a:pt x="21600" y="957"/>
                    <a:pt x="21600" y="1599"/>
                  </a:cubicBezTo>
                  <a:lnTo>
                    <a:pt x="21600" y="20001"/>
                  </a:lnTo>
                  <a:cubicBezTo>
                    <a:pt x="21600" y="20643"/>
                    <a:pt x="21128" y="21229"/>
                    <a:pt x="20385" y="21472"/>
                  </a:cubicBezTo>
                  <a:cubicBezTo>
                    <a:pt x="20149" y="21557"/>
                    <a:pt x="19896" y="21586"/>
                    <a:pt x="19643" y="21586"/>
                  </a:cubicBezTo>
                  <a:cubicBezTo>
                    <a:pt x="19119" y="21586"/>
                    <a:pt x="18630" y="21429"/>
                    <a:pt x="18242" y="21129"/>
                  </a:cubicBezTo>
                  <a:lnTo>
                    <a:pt x="10800" y="15076"/>
                  </a:lnTo>
                  <a:lnTo>
                    <a:pt x="3358" y="21129"/>
                  </a:lnTo>
                  <a:cubicBezTo>
                    <a:pt x="2970" y="21429"/>
                    <a:pt x="2481" y="21600"/>
                    <a:pt x="1957" y="21600"/>
                  </a:cubicBezTo>
                  <a:cubicBezTo>
                    <a:pt x="1704" y="21600"/>
                    <a:pt x="1451" y="21557"/>
                    <a:pt x="1215" y="21472"/>
                  </a:cubicBezTo>
                  <a:cubicBezTo>
                    <a:pt x="472" y="21229"/>
                    <a:pt x="0" y="20643"/>
                    <a:pt x="0" y="20001"/>
                  </a:cubicBezTo>
                  <a:lnTo>
                    <a:pt x="0" y="1599"/>
                  </a:lnTo>
                  <a:cubicBezTo>
                    <a:pt x="0" y="957"/>
                    <a:pt x="472" y="371"/>
                    <a:pt x="1215" y="128"/>
                  </a:cubicBezTo>
                  <a:cubicBezTo>
                    <a:pt x="1451" y="43"/>
                    <a:pt x="1704" y="0"/>
                    <a:pt x="1957" y="0"/>
                  </a:cubicBezTo>
                  <a:cubicBezTo>
                    <a:pt x="2481" y="0"/>
                    <a:pt x="19119" y="0"/>
                    <a:pt x="19643" y="0"/>
                  </a:cubicBezTo>
                  <a:cubicBezTo>
                    <a:pt x="19896" y="0"/>
                    <a:pt x="20149" y="43"/>
                    <a:pt x="20385" y="128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sz="1668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2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8437714" y="2613956"/>
              <a:ext cx="2888349" cy="745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3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443154" y="2251300"/>
              <a:ext cx="266212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14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8437714" y="4481796"/>
              <a:ext cx="2888349" cy="745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443154" y="4119140"/>
              <a:ext cx="266212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16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865936" y="4481796"/>
              <a:ext cx="2888349" cy="745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r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22307" y="4119141"/>
              <a:ext cx="266212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r"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18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865936" y="2617583"/>
              <a:ext cx="2888349" cy="745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r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22307" y="2254928"/>
              <a:ext cx="2662125" cy="393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r"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</p:grp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2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2721027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946378" y="1763911"/>
            <a:ext cx="7251245" cy="2235706"/>
            <a:chOff x="1261837" y="2351881"/>
            <a:chExt cx="9668326" cy="2980940"/>
          </a:xfrm>
        </p:grpSpPr>
        <p:sp>
          <p:nvSpPr>
            <p:cNvPr id="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26064" y="2351881"/>
              <a:ext cx="1733550" cy="1597025"/>
            </a:xfrm>
            <a:custGeom>
              <a:avLst/>
              <a:gdLst>
                <a:gd name="T0" fmla="*/ 2147483646 w 21600"/>
                <a:gd name="T1" fmla="*/ 2147483646 h 21600"/>
                <a:gd name="T2" fmla="*/ 2147483646 w 21600"/>
                <a:gd name="T3" fmla="*/ 2147483646 h 21600"/>
                <a:gd name="T4" fmla="*/ 2147483646 w 21600"/>
                <a:gd name="T5" fmla="*/ 2147483646 h 21600"/>
                <a:gd name="T6" fmla="*/ 2147483646 w 21600"/>
                <a:gd name="T7" fmla="*/ 2147483646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1661" y="5400"/>
                  </a:moveTo>
                  <a:lnTo>
                    <a:pt x="4986" y="5400"/>
                  </a:lnTo>
                  <a:cubicBezTo>
                    <a:pt x="4986" y="7609"/>
                    <a:pt x="5400" y="9324"/>
                    <a:pt x="5945" y="10617"/>
                  </a:cubicBezTo>
                  <a:cubicBezTo>
                    <a:pt x="3390" y="10042"/>
                    <a:pt x="1661" y="8129"/>
                    <a:pt x="1661" y="6751"/>
                  </a:cubicBezTo>
                  <a:cubicBezTo>
                    <a:pt x="1661" y="6751"/>
                    <a:pt x="1661" y="5400"/>
                    <a:pt x="1661" y="5400"/>
                  </a:cubicBezTo>
                  <a:close/>
                  <a:moveTo>
                    <a:pt x="16615" y="5400"/>
                  </a:moveTo>
                  <a:lnTo>
                    <a:pt x="19939" y="5400"/>
                  </a:lnTo>
                  <a:lnTo>
                    <a:pt x="19939" y="6751"/>
                  </a:lnTo>
                  <a:cubicBezTo>
                    <a:pt x="19939" y="8129"/>
                    <a:pt x="18213" y="10042"/>
                    <a:pt x="15655" y="10617"/>
                  </a:cubicBezTo>
                  <a:cubicBezTo>
                    <a:pt x="16200" y="9324"/>
                    <a:pt x="16615" y="7609"/>
                    <a:pt x="16615" y="5400"/>
                  </a:cubicBezTo>
                  <a:close/>
                  <a:moveTo>
                    <a:pt x="7035" y="12587"/>
                  </a:moveTo>
                  <a:cubicBezTo>
                    <a:pt x="7555" y="13304"/>
                    <a:pt x="8035" y="13726"/>
                    <a:pt x="8270" y="13923"/>
                  </a:cubicBezTo>
                  <a:cubicBezTo>
                    <a:pt x="8957" y="14597"/>
                    <a:pt x="9139" y="15301"/>
                    <a:pt x="9139" y="16201"/>
                  </a:cubicBezTo>
                  <a:cubicBezTo>
                    <a:pt x="9139" y="17101"/>
                    <a:pt x="8725" y="18001"/>
                    <a:pt x="7478" y="18001"/>
                  </a:cubicBezTo>
                  <a:cubicBezTo>
                    <a:pt x="6232" y="18001"/>
                    <a:pt x="4986" y="18900"/>
                    <a:pt x="4986" y="20251"/>
                  </a:cubicBezTo>
                  <a:lnTo>
                    <a:pt x="4986" y="21151"/>
                  </a:lnTo>
                  <a:cubicBezTo>
                    <a:pt x="4986" y="21404"/>
                    <a:pt x="5167" y="21600"/>
                    <a:pt x="5400" y="21600"/>
                  </a:cubicBezTo>
                  <a:lnTo>
                    <a:pt x="16200" y="21600"/>
                  </a:lnTo>
                  <a:cubicBezTo>
                    <a:pt x="16433" y="21600"/>
                    <a:pt x="16615" y="21404"/>
                    <a:pt x="16615" y="21151"/>
                  </a:cubicBezTo>
                  <a:lnTo>
                    <a:pt x="16615" y="20251"/>
                  </a:lnTo>
                  <a:cubicBezTo>
                    <a:pt x="16615" y="18900"/>
                    <a:pt x="15368" y="18001"/>
                    <a:pt x="14122" y="18001"/>
                  </a:cubicBezTo>
                  <a:cubicBezTo>
                    <a:pt x="12878" y="18001"/>
                    <a:pt x="12461" y="17101"/>
                    <a:pt x="12461" y="16201"/>
                  </a:cubicBezTo>
                  <a:cubicBezTo>
                    <a:pt x="12461" y="15301"/>
                    <a:pt x="12643" y="14597"/>
                    <a:pt x="13333" y="13923"/>
                  </a:cubicBezTo>
                  <a:cubicBezTo>
                    <a:pt x="13565" y="13726"/>
                    <a:pt x="14045" y="13304"/>
                    <a:pt x="14565" y="12587"/>
                  </a:cubicBezTo>
                  <a:cubicBezTo>
                    <a:pt x="18613" y="12375"/>
                    <a:pt x="21600" y="9423"/>
                    <a:pt x="21600" y="6751"/>
                  </a:cubicBezTo>
                  <a:lnTo>
                    <a:pt x="21600" y="4950"/>
                  </a:lnTo>
                  <a:cubicBezTo>
                    <a:pt x="21600" y="4205"/>
                    <a:pt x="21041" y="3600"/>
                    <a:pt x="20354" y="3600"/>
                  </a:cubicBezTo>
                  <a:lnTo>
                    <a:pt x="16615" y="3600"/>
                  </a:lnTo>
                  <a:lnTo>
                    <a:pt x="16615" y="2250"/>
                  </a:lnTo>
                  <a:cubicBezTo>
                    <a:pt x="16615" y="1013"/>
                    <a:pt x="15681" y="0"/>
                    <a:pt x="14539" y="0"/>
                  </a:cubicBezTo>
                  <a:lnTo>
                    <a:pt x="7061" y="0"/>
                  </a:lnTo>
                  <a:cubicBezTo>
                    <a:pt x="5920" y="0"/>
                    <a:pt x="4986" y="1013"/>
                    <a:pt x="4986" y="2250"/>
                  </a:cubicBezTo>
                  <a:lnTo>
                    <a:pt x="4986" y="3600"/>
                  </a:lnTo>
                  <a:lnTo>
                    <a:pt x="1247" y="3600"/>
                  </a:lnTo>
                  <a:cubicBezTo>
                    <a:pt x="559" y="3600"/>
                    <a:pt x="0" y="4205"/>
                    <a:pt x="0" y="4950"/>
                  </a:cubicBezTo>
                  <a:lnTo>
                    <a:pt x="0" y="6751"/>
                  </a:lnTo>
                  <a:cubicBezTo>
                    <a:pt x="0" y="9423"/>
                    <a:pt x="2987" y="12375"/>
                    <a:pt x="7035" y="125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17141" rIns="17141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solidFill>
                  <a:prstClr val="black"/>
                </a:solidFill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3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4651375" y="4587080"/>
              <a:ext cx="2986088" cy="745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ctr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4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4979989" y="4206080"/>
              <a:ext cx="2330451" cy="351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ctr"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13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30722" y="2599531"/>
              <a:ext cx="1195387" cy="1101725"/>
            </a:xfrm>
            <a:custGeom>
              <a:avLst/>
              <a:gdLst>
                <a:gd name="T0" fmla="*/ 1830444147 w 21600"/>
                <a:gd name="T1" fmla="*/ 1433400790 h 21600"/>
                <a:gd name="T2" fmla="*/ 1830444147 w 21600"/>
                <a:gd name="T3" fmla="*/ 1433400790 h 21600"/>
                <a:gd name="T4" fmla="*/ 1830444147 w 21600"/>
                <a:gd name="T5" fmla="*/ 1433400790 h 21600"/>
                <a:gd name="T6" fmla="*/ 1830444147 w 21600"/>
                <a:gd name="T7" fmla="*/ 1433400790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1661" y="5400"/>
                  </a:moveTo>
                  <a:lnTo>
                    <a:pt x="4986" y="5400"/>
                  </a:lnTo>
                  <a:cubicBezTo>
                    <a:pt x="4986" y="7609"/>
                    <a:pt x="5400" y="9324"/>
                    <a:pt x="5945" y="10617"/>
                  </a:cubicBezTo>
                  <a:cubicBezTo>
                    <a:pt x="3390" y="10042"/>
                    <a:pt x="1661" y="8129"/>
                    <a:pt x="1661" y="6751"/>
                  </a:cubicBezTo>
                  <a:cubicBezTo>
                    <a:pt x="1661" y="6751"/>
                    <a:pt x="1661" y="5400"/>
                    <a:pt x="1661" y="5400"/>
                  </a:cubicBezTo>
                  <a:close/>
                  <a:moveTo>
                    <a:pt x="16615" y="5400"/>
                  </a:moveTo>
                  <a:lnTo>
                    <a:pt x="19939" y="5400"/>
                  </a:lnTo>
                  <a:lnTo>
                    <a:pt x="19939" y="6751"/>
                  </a:lnTo>
                  <a:cubicBezTo>
                    <a:pt x="19939" y="8129"/>
                    <a:pt x="18213" y="10042"/>
                    <a:pt x="15655" y="10617"/>
                  </a:cubicBezTo>
                  <a:cubicBezTo>
                    <a:pt x="16200" y="9324"/>
                    <a:pt x="16615" y="7609"/>
                    <a:pt x="16615" y="5400"/>
                  </a:cubicBezTo>
                  <a:close/>
                  <a:moveTo>
                    <a:pt x="7035" y="12587"/>
                  </a:moveTo>
                  <a:cubicBezTo>
                    <a:pt x="7555" y="13304"/>
                    <a:pt x="8035" y="13726"/>
                    <a:pt x="8270" y="13923"/>
                  </a:cubicBezTo>
                  <a:cubicBezTo>
                    <a:pt x="8957" y="14597"/>
                    <a:pt x="9139" y="15301"/>
                    <a:pt x="9139" y="16201"/>
                  </a:cubicBezTo>
                  <a:cubicBezTo>
                    <a:pt x="9139" y="17101"/>
                    <a:pt x="8725" y="18001"/>
                    <a:pt x="7478" y="18001"/>
                  </a:cubicBezTo>
                  <a:cubicBezTo>
                    <a:pt x="6232" y="18001"/>
                    <a:pt x="4986" y="18900"/>
                    <a:pt x="4986" y="20251"/>
                  </a:cubicBezTo>
                  <a:lnTo>
                    <a:pt x="4986" y="21151"/>
                  </a:lnTo>
                  <a:cubicBezTo>
                    <a:pt x="4986" y="21404"/>
                    <a:pt x="5167" y="21600"/>
                    <a:pt x="5400" y="21600"/>
                  </a:cubicBezTo>
                  <a:lnTo>
                    <a:pt x="16200" y="21600"/>
                  </a:lnTo>
                  <a:cubicBezTo>
                    <a:pt x="16433" y="21600"/>
                    <a:pt x="16615" y="21404"/>
                    <a:pt x="16615" y="21151"/>
                  </a:cubicBezTo>
                  <a:lnTo>
                    <a:pt x="16615" y="20251"/>
                  </a:lnTo>
                  <a:cubicBezTo>
                    <a:pt x="16615" y="18900"/>
                    <a:pt x="15368" y="18001"/>
                    <a:pt x="14122" y="18001"/>
                  </a:cubicBezTo>
                  <a:cubicBezTo>
                    <a:pt x="12878" y="18001"/>
                    <a:pt x="12461" y="17101"/>
                    <a:pt x="12461" y="16201"/>
                  </a:cubicBezTo>
                  <a:cubicBezTo>
                    <a:pt x="12461" y="15301"/>
                    <a:pt x="12643" y="14597"/>
                    <a:pt x="13333" y="13923"/>
                  </a:cubicBezTo>
                  <a:cubicBezTo>
                    <a:pt x="13565" y="13726"/>
                    <a:pt x="14045" y="13304"/>
                    <a:pt x="14565" y="12587"/>
                  </a:cubicBezTo>
                  <a:cubicBezTo>
                    <a:pt x="18613" y="12375"/>
                    <a:pt x="21600" y="9423"/>
                    <a:pt x="21600" y="6751"/>
                  </a:cubicBezTo>
                  <a:lnTo>
                    <a:pt x="21600" y="4950"/>
                  </a:lnTo>
                  <a:cubicBezTo>
                    <a:pt x="21600" y="4205"/>
                    <a:pt x="21041" y="3600"/>
                    <a:pt x="20354" y="3600"/>
                  </a:cubicBezTo>
                  <a:lnTo>
                    <a:pt x="16615" y="3600"/>
                  </a:lnTo>
                  <a:lnTo>
                    <a:pt x="16615" y="2250"/>
                  </a:lnTo>
                  <a:cubicBezTo>
                    <a:pt x="16615" y="1013"/>
                    <a:pt x="15681" y="0"/>
                    <a:pt x="14539" y="0"/>
                  </a:cubicBezTo>
                  <a:lnTo>
                    <a:pt x="7061" y="0"/>
                  </a:lnTo>
                  <a:cubicBezTo>
                    <a:pt x="5920" y="0"/>
                    <a:pt x="4986" y="1013"/>
                    <a:pt x="4986" y="2250"/>
                  </a:cubicBezTo>
                  <a:lnTo>
                    <a:pt x="4986" y="3600"/>
                  </a:lnTo>
                  <a:lnTo>
                    <a:pt x="1247" y="3600"/>
                  </a:lnTo>
                  <a:cubicBezTo>
                    <a:pt x="559" y="3600"/>
                    <a:pt x="0" y="4205"/>
                    <a:pt x="0" y="4950"/>
                  </a:cubicBezTo>
                  <a:lnTo>
                    <a:pt x="0" y="6751"/>
                  </a:lnTo>
                  <a:cubicBezTo>
                    <a:pt x="0" y="9423"/>
                    <a:pt x="2987" y="12375"/>
                    <a:pt x="7035" y="125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6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8170409" y="4201319"/>
              <a:ext cx="2759754" cy="745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just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175171" y="3820318"/>
              <a:ext cx="2330451" cy="351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13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  <p:sp>
          <p:nvSpPr>
            <p:cNvPr id="8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1261837" y="4201319"/>
              <a:ext cx="2759754" cy="745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67" tIns="34283" rIns="68567" bIns="34283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r" defTabSz="684610" fontAlgn="base">
                <a:lnSpc>
                  <a:spcPts val="1275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该原创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模板来自公众号：趣你的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。一不小心，就学会</a:t>
              </a:r>
              <a:r>
                <a:rPr lang="en-US" altLang="zh-CN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PPT</a:t>
              </a:r>
              <a:r>
                <a:rPr lang="zh-CN" altLang="en-US" sz="1050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，快来加入我们。</a:t>
              </a: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62729" y="2599531"/>
              <a:ext cx="1195388" cy="1101725"/>
            </a:xfrm>
            <a:custGeom>
              <a:avLst/>
              <a:gdLst>
                <a:gd name="T0" fmla="*/ 1830447172 w 21600"/>
                <a:gd name="T1" fmla="*/ 1433400790 h 21600"/>
                <a:gd name="T2" fmla="*/ 1830447172 w 21600"/>
                <a:gd name="T3" fmla="*/ 1433400790 h 21600"/>
                <a:gd name="T4" fmla="*/ 1830447172 w 21600"/>
                <a:gd name="T5" fmla="*/ 1433400790 h 21600"/>
                <a:gd name="T6" fmla="*/ 1830447172 w 21600"/>
                <a:gd name="T7" fmla="*/ 1433400790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1661" y="5400"/>
                  </a:moveTo>
                  <a:lnTo>
                    <a:pt x="4986" y="5400"/>
                  </a:lnTo>
                  <a:cubicBezTo>
                    <a:pt x="4986" y="7609"/>
                    <a:pt x="5400" y="9324"/>
                    <a:pt x="5945" y="10617"/>
                  </a:cubicBezTo>
                  <a:cubicBezTo>
                    <a:pt x="3390" y="10042"/>
                    <a:pt x="1661" y="8129"/>
                    <a:pt x="1661" y="6751"/>
                  </a:cubicBezTo>
                  <a:cubicBezTo>
                    <a:pt x="1661" y="6751"/>
                    <a:pt x="1661" y="5400"/>
                    <a:pt x="1661" y="5400"/>
                  </a:cubicBezTo>
                  <a:close/>
                  <a:moveTo>
                    <a:pt x="16615" y="5400"/>
                  </a:moveTo>
                  <a:lnTo>
                    <a:pt x="19939" y="5400"/>
                  </a:lnTo>
                  <a:lnTo>
                    <a:pt x="19939" y="6751"/>
                  </a:lnTo>
                  <a:cubicBezTo>
                    <a:pt x="19939" y="8129"/>
                    <a:pt x="18213" y="10042"/>
                    <a:pt x="15655" y="10617"/>
                  </a:cubicBezTo>
                  <a:cubicBezTo>
                    <a:pt x="16200" y="9324"/>
                    <a:pt x="16615" y="7609"/>
                    <a:pt x="16615" y="5400"/>
                  </a:cubicBezTo>
                  <a:close/>
                  <a:moveTo>
                    <a:pt x="7035" y="12587"/>
                  </a:moveTo>
                  <a:cubicBezTo>
                    <a:pt x="7555" y="13304"/>
                    <a:pt x="8035" y="13726"/>
                    <a:pt x="8270" y="13923"/>
                  </a:cubicBezTo>
                  <a:cubicBezTo>
                    <a:pt x="8957" y="14597"/>
                    <a:pt x="9139" y="15301"/>
                    <a:pt x="9139" y="16201"/>
                  </a:cubicBezTo>
                  <a:cubicBezTo>
                    <a:pt x="9139" y="17101"/>
                    <a:pt x="8725" y="18001"/>
                    <a:pt x="7478" y="18001"/>
                  </a:cubicBezTo>
                  <a:cubicBezTo>
                    <a:pt x="6232" y="18001"/>
                    <a:pt x="4986" y="18900"/>
                    <a:pt x="4986" y="20251"/>
                  </a:cubicBezTo>
                  <a:lnTo>
                    <a:pt x="4986" y="21151"/>
                  </a:lnTo>
                  <a:cubicBezTo>
                    <a:pt x="4986" y="21404"/>
                    <a:pt x="5167" y="21600"/>
                    <a:pt x="5400" y="21600"/>
                  </a:cubicBezTo>
                  <a:lnTo>
                    <a:pt x="16200" y="21600"/>
                  </a:lnTo>
                  <a:cubicBezTo>
                    <a:pt x="16433" y="21600"/>
                    <a:pt x="16615" y="21404"/>
                    <a:pt x="16615" y="21151"/>
                  </a:cubicBezTo>
                  <a:lnTo>
                    <a:pt x="16615" y="20251"/>
                  </a:lnTo>
                  <a:cubicBezTo>
                    <a:pt x="16615" y="18900"/>
                    <a:pt x="15368" y="18001"/>
                    <a:pt x="14122" y="18001"/>
                  </a:cubicBezTo>
                  <a:cubicBezTo>
                    <a:pt x="12878" y="18001"/>
                    <a:pt x="12461" y="17101"/>
                    <a:pt x="12461" y="16201"/>
                  </a:cubicBezTo>
                  <a:cubicBezTo>
                    <a:pt x="12461" y="15301"/>
                    <a:pt x="12643" y="14597"/>
                    <a:pt x="13333" y="13923"/>
                  </a:cubicBezTo>
                  <a:cubicBezTo>
                    <a:pt x="13565" y="13726"/>
                    <a:pt x="14045" y="13304"/>
                    <a:pt x="14565" y="12587"/>
                  </a:cubicBezTo>
                  <a:cubicBezTo>
                    <a:pt x="18613" y="12375"/>
                    <a:pt x="21600" y="9423"/>
                    <a:pt x="21600" y="6751"/>
                  </a:cubicBezTo>
                  <a:lnTo>
                    <a:pt x="21600" y="4950"/>
                  </a:lnTo>
                  <a:cubicBezTo>
                    <a:pt x="21600" y="4205"/>
                    <a:pt x="21041" y="3600"/>
                    <a:pt x="20354" y="3600"/>
                  </a:cubicBezTo>
                  <a:lnTo>
                    <a:pt x="16615" y="3600"/>
                  </a:lnTo>
                  <a:lnTo>
                    <a:pt x="16615" y="2250"/>
                  </a:lnTo>
                  <a:cubicBezTo>
                    <a:pt x="16615" y="1013"/>
                    <a:pt x="15681" y="0"/>
                    <a:pt x="14539" y="0"/>
                  </a:cubicBezTo>
                  <a:lnTo>
                    <a:pt x="7061" y="0"/>
                  </a:lnTo>
                  <a:cubicBezTo>
                    <a:pt x="5920" y="0"/>
                    <a:pt x="4986" y="1013"/>
                    <a:pt x="4986" y="2250"/>
                  </a:cubicBezTo>
                  <a:lnTo>
                    <a:pt x="4986" y="3600"/>
                  </a:lnTo>
                  <a:lnTo>
                    <a:pt x="1247" y="3600"/>
                  </a:lnTo>
                  <a:cubicBezTo>
                    <a:pt x="559" y="3600"/>
                    <a:pt x="0" y="4205"/>
                    <a:pt x="0" y="4950"/>
                  </a:cubicBezTo>
                  <a:lnTo>
                    <a:pt x="0" y="6751"/>
                  </a:lnTo>
                  <a:cubicBezTo>
                    <a:pt x="0" y="9423"/>
                    <a:pt x="2987" y="12375"/>
                    <a:pt x="7035" y="125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defTabSz="68461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13">
                <a:latin typeface="Lato Light"/>
                <a:ea typeface="MS PGothic" panose="020B0600070205080204" pitchFamily="34" charset="-128"/>
              </a:endParaRPr>
            </a:p>
          </p:txBody>
        </p:sp>
        <p:sp>
          <p:nvSpPr>
            <p:cNvPr id="11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691142" y="3820319"/>
              <a:ext cx="2330451" cy="351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to Light"/>
                  <a:ea typeface="MS PGothic" panose="020B0600070205080204" pitchFamily="34" charset="-128"/>
                </a:defRPr>
              </a:lvl9pPr>
            </a:lstStyle>
            <a:p>
              <a:pPr algn="r" defTabSz="68461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13" b="1" dirty="0">
                  <a:latin typeface="Century Gothic" panose="020B0502020202020204" pitchFamily="34" charset="0"/>
                  <a:ea typeface="微软雅黑" panose="020B0503020204020204" pitchFamily="34" charset="-122"/>
                  <a:sym typeface="Century Gothic" panose="020B0502020202020204" pitchFamily="34" charset="0"/>
                </a:rPr>
                <a:t>单击此处编辑内容</a:t>
              </a:r>
            </a:p>
          </p:txBody>
        </p:sp>
      </p:grp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1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329826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204464" y="1625204"/>
            <a:ext cx="6735074" cy="2657569"/>
            <a:chOff x="1605951" y="2166939"/>
            <a:chExt cx="8980099" cy="3543425"/>
          </a:xfrm>
        </p:grpSpPr>
        <p:grpSp>
          <p:nvGrpSpPr>
            <p:cNvPr id="12" name="Group 26出自【趣你的PPT】(微信:qunideppt)：最优质的PPT资源库"/>
            <p:cNvGrpSpPr>
              <a:grpSpLocks/>
            </p:cNvGrpSpPr>
            <p:nvPr/>
          </p:nvGrpSpPr>
          <p:grpSpPr bwMode="auto">
            <a:xfrm rot="4081337">
              <a:off x="4475380" y="2165629"/>
              <a:ext cx="3214838" cy="3217458"/>
              <a:chOff x="3519326" y="1754994"/>
              <a:chExt cx="4762530" cy="4763758"/>
            </a:xfrm>
          </p:grpSpPr>
          <p:sp>
            <p:nvSpPr>
              <p:cNvPr id="1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98616" y="2383740"/>
                <a:ext cx="2381266" cy="2381879"/>
              </a:xfrm>
              <a:custGeom>
                <a:avLst/>
                <a:gdLst>
                  <a:gd name="T0" fmla="*/ 183 w 819"/>
                  <a:gd name="T1" fmla="*/ 603 h 819"/>
                  <a:gd name="T2" fmla="*/ 256 w 819"/>
                  <a:gd name="T3" fmla="*/ 638 h 819"/>
                  <a:gd name="T4" fmla="*/ 218 w 819"/>
                  <a:gd name="T5" fmla="*/ 731 h 819"/>
                  <a:gd name="T6" fmla="*/ 386 w 819"/>
                  <a:gd name="T7" fmla="*/ 731 h 819"/>
                  <a:gd name="T8" fmla="*/ 347 w 819"/>
                  <a:gd name="T9" fmla="*/ 638 h 819"/>
                  <a:gd name="T10" fmla="*/ 420 w 819"/>
                  <a:gd name="T11" fmla="*/ 603 h 819"/>
                  <a:gd name="T12" fmla="*/ 603 w 819"/>
                  <a:gd name="T13" fmla="*/ 603 h 819"/>
                  <a:gd name="T14" fmla="*/ 603 w 819"/>
                  <a:gd name="T15" fmla="*/ 420 h 819"/>
                  <a:gd name="T16" fmla="*/ 639 w 819"/>
                  <a:gd name="T17" fmla="*/ 347 h 819"/>
                  <a:gd name="T18" fmla="*/ 731 w 819"/>
                  <a:gd name="T19" fmla="*/ 385 h 819"/>
                  <a:gd name="T20" fmla="*/ 731 w 819"/>
                  <a:gd name="T21" fmla="*/ 217 h 819"/>
                  <a:gd name="T22" fmla="*/ 639 w 819"/>
                  <a:gd name="T23" fmla="*/ 256 h 819"/>
                  <a:gd name="T24" fmla="*/ 603 w 819"/>
                  <a:gd name="T25" fmla="*/ 183 h 819"/>
                  <a:gd name="T26" fmla="*/ 603 w 819"/>
                  <a:gd name="T27" fmla="*/ 0 h 819"/>
                  <a:gd name="T28" fmla="*/ 420 w 819"/>
                  <a:gd name="T29" fmla="*/ 0 h 819"/>
                  <a:gd name="T30" fmla="*/ 347 w 819"/>
                  <a:gd name="T31" fmla="*/ 35 h 819"/>
                  <a:gd name="T32" fmla="*/ 386 w 819"/>
                  <a:gd name="T33" fmla="*/ 128 h 819"/>
                  <a:gd name="T34" fmla="*/ 218 w 819"/>
                  <a:gd name="T35" fmla="*/ 128 h 819"/>
                  <a:gd name="T36" fmla="*/ 256 w 819"/>
                  <a:gd name="T37" fmla="*/ 35 h 819"/>
                  <a:gd name="T38" fmla="*/ 183 w 819"/>
                  <a:gd name="T39" fmla="*/ 0 h 819"/>
                  <a:gd name="T40" fmla="*/ 0 w 819"/>
                  <a:gd name="T41" fmla="*/ 0 h 819"/>
                  <a:gd name="T42" fmla="*/ 0 w 819"/>
                  <a:gd name="T43" fmla="*/ 183 h 819"/>
                  <a:gd name="T44" fmla="*/ 35 w 819"/>
                  <a:gd name="T45" fmla="*/ 256 h 819"/>
                  <a:gd name="T46" fmla="*/ 128 w 819"/>
                  <a:gd name="T47" fmla="*/ 217 h 819"/>
                  <a:gd name="T48" fmla="*/ 128 w 819"/>
                  <a:gd name="T49" fmla="*/ 385 h 819"/>
                  <a:gd name="T50" fmla="*/ 35 w 819"/>
                  <a:gd name="T51" fmla="*/ 347 h 819"/>
                  <a:gd name="T52" fmla="*/ 0 w 819"/>
                  <a:gd name="T53" fmla="*/ 420 h 819"/>
                  <a:gd name="T54" fmla="*/ 0 w 819"/>
                  <a:gd name="T55" fmla="*/ 603 h 819"/>
                  <a:gd name="T56" fmla="*/ 183 w 819"/>
                  <a:gd name="T57" fmla="*/ 603 h 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19" h="819">
                    <a:moveTo>
                      <a:pt x="183" y="603"/>
                    </a:moveTo>
                    <a:cubicBezTo>
                      <a:pt x="249" y="603"/>
                      <a:pt x="265" y="619"/>
                      <a:pt x="256" y="638"/>
                    </a:cubicBezTo>
                    <a:cubicBezTo>
                      <a:pt x="239" y="675"/>
                      <a:pt x="210" y="680"/>
                      <a:pt x="218" y="731"/>
                    </a:cubicBezTo>
                    <a:cubicBezTo>
                      <a:pt x="231" y="819"/>
                      <a:pt x="372" y="819"/>
                      <a:pt x="386" y="731"/>
                    </a:cubicBezTo>
                    <a:cubicBezTo>
                      <a:pt x="394" y="680"/>
                      <a:pt x="364" y="675"/>
                      <a:pt x="347" y="638"/>
                    </a:cubicBezTo>
                    <a:cubicBezTo>
                      <a:pt x="339" y="619"/>
                      <a:pt x="354" y="603"/>
                      <a:pt x="420" y="603"/>
                    </a:cubicBezTo>
                    <a:cubicBezTo>
                      <a:pt x="603" y="603"/>
                      <a:pt x="603" y="603"/>
                      <a:pt x="603" y="603"/>
                    </a:cubicBezTo>
                    <a:cubicBezTo>
                      <a:pt x="603" y="420"/>
                      <a:pt x="603" y="420"/>
                      <a:pt x="603" y="420"/>
                    </a:cubicBezTo>
                    <a:cubicBezTo>
                      <a:pt x="603" y="354"/>
                      <a:pt x="619" y="338"/>
                      <a:pt x="639" y="347"/>
                    </a:cubicBezTo>
                    <a:cubicBezTo>
                      <a:pt x="675" y="364"/>
                      <a:pt x="680" y="394"/>
                      <a:pt x="731" y="385"/>
                    </a:cubicBezTo>
                    <a:cubicBezTo>
                      <a:pt x="819" y="372"/>
                      <a:pt x="819" y="231"/>
                      <a:pt x="731" y="217"/>
                    </a:cubicBezTo>
                    <a:cubicBezTo>
                      <a:pt x="680" y="209"/>
                      <a:pt x="675" y="239"/>
                      <a:pt x="639" y="256"/>
                    </a:cubicBezTo>
                    <a:cubicBezTo>
                      <a:pt x="619" y="264"/>
                      <a:pt x="603" y="249"/>
                      <a:pt x="603" y="183"/>
                    </a:cubicBezTo>
                    <a:cubicBezTo>
                      <a:pt x="603" y="0"/>
                      <a:pt x="603" y="0"/>
                      <a:pt x="603" y="0"/>
                    </a:cubicBezTo>
                    <a:cubicBezTo>
                      <a:pt x="420" y="0"/>
                      <a:pt x="420" y="0"/>
                      <a:pt x="420" y="0"/>
                    </a:cubicBezTo>
                    <a:cubicBezTo>
                      <a:pt x="354" y="0"/>
                      <a:pt x="339" y="16"/>
                      <a:pt x="347" y="35"/>
                    </a:cubicBezTo>
                    <a:cubicBezTo>
                      <a:pt x="364" y="72"/>
                      <a:pt x="394" y="76"/>
                      <a:pt x="386" y="128"/>
                    </a:cubicBezTo>
                    <a:cubicBezTo>
                      <a:pt x="372" y="216"/>
                      <a:pt x="231" y="216"/>
                      <a:pt x="218" y="128"/>
                    </a:cubicBezTo>
                    <a:cubicBezTo>
                      <a:pt x="210" y="76"/>
                      <a:pt x="239" y="72"/>
                      <a:pt x="256" y="35"/>
                    </a:cubicBezTo>
                    <a:cubicBezTo>
                      <a:pt x="265" y="16"/>
                      <a:pt x="249" y="0"/>
                      <a:pt x="18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249"/>
                      <a:pt x="16" y="264"/>
                      <a:pt x="35" y="256"/>
                    </a:cubicBezTo>
                    <a:cubicBezTo>
                      <a:pt x="72" y="239"/>
                      <a:pt x="77" y="209"/>
                      <a:pt x="128" y="217"/>
                    </a:cubicBezTo>
                    <a:cubicBezTo>
                      <a:pt x="216" y="231"/>
                      <a:pt x="216" y="372"/>
                      <a:pt x="128" y="385"/>
                    </a:cubicBezTo>
                    <a:cubicBezTo>
                      <a:pt x="77" y="394"/>
                      <a:pt x="72" y="364"/>
                      <a:pt x="35" y="347"/>
                    </a:cubicBezTo>
                    <a:cubicBezTo>
                      <a:pt x="16" y="338"/>
                      <a:pt x="0" y="354"/>
                      <a:pt x="0" y="420"/>
                    </a:cubicBezTo>
                    <a:cubicBezTo>
                      <a:pt x="0" y="603"/>
                      <a:pt x="0" y="603"/>
                      <a:pt x="0" y="603"/>
                    </a:cubicBezTo>
                    <a:lnTo>
                      <a:pt x="183" y="603"/>
                    </a:lnTo>
                    <a:close/>
                  </a:path>
                </a:pathLst>
              </a:custGeom>
              <a:solidFill>
                <a:schemeClr val="accent1"/>
              </a:solidFill>
              <a:ln w="76200">
                <a:solidFill>
                  <a:schemeClr val="bg1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270475" y="4136264"/>
                <a:ext cx="2381266" cy="2381879"/>
              </a:xfrm>
              <a:custGeom>
                <a:avLst/>
                <a:gdLst>
                  <a:gd name="T0" fmla="*/ 216 w 819"/>
                  <a:gd name="T1" fmla="*/ 420 h 819"/>
                  <a:gd name="T2" fmla="*/ 181 w 819"/>
                  <a:gd name="T3" fmla="*/ 347 h 819"/>
                  <a:gd name="T4" fmla="*/ 88 w 819"/>
                  <a:gd name="T5" fmla="*/ 386 h 819"/>
                  <a:gd name="T6" fmla="*/ 88 w 819"/>
                  <a:gd name="T7" fmla="*/ 218 h 819"/>
                  <a:gd name="T8" fmla="*/ 181 w 819"/>
                  <a:gd name="T9" fmla="*/ 256 h 819"/>
                  <a:gd name="T10" fmla="*/ 216 w 819"/>
                  <a:gd name="T11" fmla="*/ 183 h 819"/>
                  <a:gd name="T12" fmla="*/ 216 w 819"/>
                  <a:gd name="T13" fmla="*/ 0 h 819"/>
                  <a:gd name="T14" fmla="*/ 399 w 819"/>
                  <a:gd name="T15" fmla="*/ 0 h 819"/>
                  <a:gd name="T16" fmla="*/ 472 w 819"/>
                  <a:gd name="T17" fmla="*/ 35 h 819"/>
                  <a:gd name="T18" fmla="*/ 434 w 819"/>
                  <a:gd name="T19" fmla="*/ 128 h 819"/>
                  <a:gd name="T20" fmla="*/ 602 w 819"/>
                  <a:gd name="T21" fmla="*/ 128 h 819"/>
                  <a:gd name="T22" fmla="*/ 563 w 819"/>
                  <a:gd name="T23" fmla="*/ 35 h 819"/>
                  <a:gd name="T24" fmla="*/ 636 w 819"/>
                  <a:gd name="T25" fmla="*/ 0 h 819"/>
                  <a:gd name="T26" fmla="*/ 819 w 819"/>
                  <a:gd name="T27" fmla="*/ 0 h 819"/>
                  <a:gd name="T28" fmla="*/ 819 w 819"/>
                  <a:gd name="T29" fmla="*/ 183 h 819"/>
                  <a:gd name="T30" fmla="*/ 784 w 819"/>
                  <a:gd name="T31" fmla="*/ 256 h 819"/>
                  <a:gd name="T32" fmla="*/ 691 w 819"/>
                  <a:gd name="T33" fmla="*/ 218 h 819"/>
                  <a:gd name="T34" fmla="*/ 691 w 819"/>
                  <a:gd name="T35" fmla="*/ 386 h 819"/>
                  <a:gd name="T36" fmla="*/ 784 w 819"/>
                  <a:gd name="T37" fmla="*/ 347 h 819"/>
                  <a:gd name="T38" fmla="*/ 819 w 819"/>
                  <a:gd name="T39" fmla="*/ 420 h 819"/>
                  <a:gd name="T40" fmla="*/ 819 w 819"/>
                  <a:gd name="T41" fmla="*/ 603 h 819"/>
                  <a:gd name="T42" fmla="*/ 636 w 819"/>
                  <a:gd name="T43" fmla="*/ 603 h 819"/>
                  <a:gd name="T44" fmla="*/ 563 w 819"/>
                  <a:gd name="T45" fmla="*/ 639 h 819"/>
                  <a:gd name="T46" fmla="*/ 602 w 819"/>
                  <a:gd name="T47" fmla="*/ 731 h 819"/>
                  <a:gd name="T48" fmla="*/ 434 w 819"/>
                  <a:gd name="T49" fmla="*/ 731 h 819"/>
                  <a:gd name="T50" fmla="*/ 472 w 819"/>
                  <a:gd name="T51" fmla="*/ 639 h 819"/>
                  <a:gd name="T52" fmla="*/ 399 w 819"/>
                  <a:gd name="T53" fmla="*/ 603 h 819"/>
                  <a:gd name="T54" fmla="*/ 216 w 819"/>
                  <a:gd name="T55" fmla="*/ 603 h 819"/>
                  <a:gd name="T56" fmla="*/ 216 w 819"/>
                  <a:gd name="T57" fmla="*/ 420 h 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19" h="819">
                    <a:moveTo>
                      <a:pt x="216" y="420"/>
                    </a:moveTo>
                    <a:cubicBezTo>
                      <a:pt x="216" y="354"/>
                      <a:pt x="200" y="339"/>
                      <a:pt x="181" y="347"/>
                    </a:cubicBezTo>
                    <a:cubicBezTo>
                      <a:pt x="144" y="364"/>
                      <a:pt x="139" y="394"/>
                      <a:pt x="88" y="386"/>
                    </a:cubicBezTo>
                    <a:cubicBezTo>
                      <a:pt x="0" y="372"/>
                      <a:pt x="0" y="231"/>
                      <a:pt x="88" y="218"/>
                    </a:cubicBezTo>
                    <a:cubicBezTo>
                      <a:pt x="139" y="210"/>
                      <a:pt x="144" y="239"/>
                      <a:pt x="181" y="256"/>
                    </a:cubicBezTo>
                    <a:cubicBezTo>
                      <a:pt x="200" y="265"/>
                      <a:pt x="216" y="249"/>
                      <a:pt x="216" y="183"/>
                    </a:cubicBezTo>
                    <a:cubicBezTo>
                      <a:pt x="216" y="0"/>
                      <a:pt x="216" y="0"/>
                      <a:pt x="216" y="0"/>
                    </a:cubicBezTo>
                    <a:cubicBezTo>
                      <a:pt x="399" y="0"/>
                      <a:pt x="399" y="0"/>
                      <a:pt x="399" y="0"/>
                    </a:cubicBezTo>
                    <a:cubicBezTo>
                      <a:pt x="465" y="0"/>
                      <a:pt x="481" y="16"/>
                      <a:pt x="472" y="35"/>
                    </a:cubicBezTo>
                    <a:cubicBezTo>
                      <a:pt x="455" y="72"/>
                      <a:pt x="426" y="77"/>
                      <a:pt x="434" y="128"/>
                    </a:cubicBezTo>
                    <a:cubicBezTo>
                      <a:pt x="447" y="216"/>
                      <a:pt x="588" y="216"/>
                      <a:pt x="602" y="128"/>
                    </a:cubicBezTo>
                    <a:cubicBezTo>
                      <a:pt x="610" y="77"/>
                      <a:pt x="580" y="72"/>
                      <a:pt x="563" y="35"/>
                    </a:cubicBezTo>
                    <a:cubicBezTo>
                      <a:pt x="555" y="16"/>
                      <a:pt x="570" y="0"/>
                      <a:pt x="636" y="0"/>
                    </a:cubicBezTo>
                    <a:cubicBezTo>
                      <a:pt x="819" y="0"/>
                      <a:pt x="819" y="0"/>
                      <a:pt x="819" y="0"/>
                    </a:cubicBezTo>
                    <a:cubicBezTo>
                      <a:pt x="819" y="183"/>
                      <a:pt x="819" y="183"/>
                      <a:pt x="819" y="183"/>
                    </a:cubicBezTo>
                    <a:cubicBezTo>
                      <a:pt x="819" y="249"/>
                      <a:pt x="803" y="265"/>
                      <a:pt x="784" y="256"/>
                    </a:cubicBezTo>
                    <a:cubicBezTo>
                      <a:pt x="747" y="239"/>
                      <a:pt x="743" y="210"/>
                      <a:pt x="691" y="218"/>
                    </a:cubicBezTo>
                    <a:cubicBezTo>
                      <a:pt x="603" y="231"/>
                      <a:pt x="603" y="372"/>
                      <a:pt x="691" y="386"/>
                    </a:cubicBezTo>
                    <a:cubicBezTo>
                      <a:pt x="743" y="394"/>
                      <a:pt x="747" y="364"/>
                      <a:pt x="784" y="347"/>
                    </a:cubicBezTo>
                    <a:cubicBezTo>
                      <a:pt x="803" y="339"/>
                      <a:pt x="819" y="354"/>
                      <a:pt x="819" y="420"/>
                    </a:cubicBezTo>
                    <a:cubicBezTo>
                      <a:pt x="819" y="603"/>
                      <a:pt x="819" y="603"/>
                      <a:pt x="819" y="603"/>
                    </a:cubicBezTo>
                    <a:cubicBezTo>
                      <a:pt x="636" y="603"/>
                      <a:pt x="636" y="603"/>
                      <a:pt x="636" y="603"/>
                    </a:cubicBezTo>
                    <a:cubicBezTo>
                      <a:pt x="570" y="603"/>
                      <a:pt x="555" y="619"/>
                      <a:pt x="563" y="639"/>
                    </a:cubicBezTo>
                    <a:cubicBezTo>
                      <a:pt x="580" y="675"/>
                      <a:pt x="610" y="680"/>
                      <a:pt x="602" y="731"/>
                    </a:cubicBezTo>
                    <a:cubicBezTo>
                      <a:pt x="588" y="819"/>
                      <a:pt x="447" y="819"/>
                      <a:pt x="434" y="731"/>
                    </a:cubicBezTo>
                    <a:cubicBezTo>
                      <a:pt x="426" y="680"/>
                      <a:pt x="455" y="675"/>
                      <a:pt x="472" y="639"/>
                    </a:cubicBezTo>
                    <a:cubicBezTo>
                      <a:pt x="481" y="619"/>
                      <a:pt x="465" y="603"/>
                      <a:pt x="399" y="603"/>
                    </a:cubicBezTo>
                    <a:cubicBezTo>
                      <a:pt x="216" y="603"/>
                      <a:pt x="216" y="603"/>
                      <a:pt x="216" y="603"/>
                    </a:cubicBezTo>
                    <a:lnTo>
                      <a:pt x="216" y="420"/>
                    </a:lnTo>
                    <a:close/>
                  </a:path>
                </a:pathLst>
              </a:cu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id-ID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147204" y="1754994"/>
                <a:ext cx="2381265" cy="2381264"/>
              </a:xfrm>
              <a:custGeom>
                <a:avLst/>
                <a:gdLst>
                  <a:gd name="T0" fmla="*/ 532078 w 819"/>
                  <a:gd name="T1" fmla="*/ 628026 h 819"/>
                  <a:gd name="T2" fmla="*/ 744327 w 819"/>
                  <a:gd name="T3" fmla="*/ 523355 h 819"/>
                  <a:gd name="T4" fmla="*/ 630933 w 819"/>
                  <a:gd name="T5" fmla="*/ 255862 h 819"/>
                  <a:gd name="T6" fmla="*/ 1119398 w 819"/>
                  <a:gd name="T7" fmla="*/ 255862 h 819"/>
                  <a:gd name="T8" fmla="*/ 1008912 w 819"/>
                  <a:gd name="T9" fmla="*/ 523355 h 819"/>
                  <a:gd name="T10" fmla="*/ 1221162 w 819"/>
                  <a:gd name="T11" fmla="*/ 628026 h 819"/>
                  <a:gd name="T12" fmla="*/ 1753239 w 819"/>
                  <a:gd name="T13" fmla="*/ 628026 h 819"/>
                  <a:gd name="T14" fmla="*/ 1753239 w 819"/>
                  <a:gd name="T15" fmla="*/ 1160103 h 819"/>
                  <a:gd name="T16" fmla="*/ 1855003 w 819"/>
                  <a:gd name="T17" fmla="*/ 1372352 h 819"/>
                  <a:gd name="T18" fmla="*/ 2125403 w 819"/>
                  <a:gd name="T19" fmla="*/ 1258959 h 819"/>
                  <a:gd name="T20" fmla="*/ 2125403 w 819"/>
                  <a:gd name="T21" fmla="*/ 1747423 h 819"/>
                  <a:gd name="T22" fmla="*/ 1855003 w 819"/>
                  <a:gd name="T23" fmla="*/ 1636937 h 819"/>
                  <a:gd name="T24" fmla="*/ 1753239 w 819"/>
                  <a:gd name="T25" fmla="*/ 1849187 h 819"/>
                  <a:gd name="T26" fmla="*/ 1753239 w 819"/>
                  <a:gd name="T27" fmla="*/ 2381264 h 819"/>
                  <a:gd name="T28" fmla="*/ 1221162 w 819"/>
                  <a:gd name="T29" fmla="*/ 2381264 h 819"/>
                  <a:gd name="T30" fmla="*/ 1008912 w 819"/>
                  <a:gd name="T31" fmla="*/ 2279501 h 819"/>
                  <a:gd name="T32" fmla="*/ 1119398 w 819"/>
                  <a:gd name="T33" fmla="*/ 2009101 h 819"/>
                  <a:gd name="T34" fmla="*/ 630933 w 819"/>
                  <a:gd name="T35" fmla="*/ 2009101 h 819"/>
                  <a:gd name="T36" fmla="*/ 744327 w 819"/>
                  <a:gd name="T37" fmla="*/ 2279501 h 819"/>
                  <a:gd name="T38" fmla="*/ 532078 w 819"/>
                  <a:gd name="T39" fmla="*/ 2381264 h 819"/>
                  <a:gd name="T40" fmla="*/ 0 w 819"/>
                  <a:gd name="T41" fmla="*/ 2381264 h 819"/>
                  <a:gd name="T42" fmla="*/ 0 w 819"/>
                  <a:gd name="T43" fmla="*/ 1849187 h 819"/>
                  <a:gd name="T44" fmla="*/ 101763 w 819"/>
                  <a:gd name="T45" fmla="*/ 1636937 h 819"/>
                  <a:gd name="T46" fmla="*/ 372164 w 819"/>
                  <a:gd name="T47" fmla="*/ 1747423 h 819"/>
                  <a:gd name="T48" fmla="*/ 372164 w 819"/>
                  <a:gd name="T49" fmla="*/ 1258959 h 819"/>
                  <a:gd name="T50" fmla="*/ 101763 w 819"/>
                  <a:gd name="T51" fmla="*/ 1372352 h 819"/>
                  <a:gd name="T52" fmla="*/ 0 w 819"/>
                  <a:gd name="T53" fmla="*/ 1160103 h 819"/>
                  <a:gd name="T54" fmla="*/ 0 w 819"/>
                  <a:gd name="T55" fmla="*/ 628026 h 819"/>
                  <a:gd name="T56" fmla="*/ 532078 w 819"/>
                  <a:gd name="T57" fmla="*/ 628026 h 81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819" h="819">
                    <a:moveTo>
                      <a:pt x="183" y="216"/>
                    </a:moveTo>
                    <a:cubicBezTo>
                      <a:pt x="249" y="216"/>
                      <a:pt x="264" y="200"/>
                      <a:pt x="256" y="180"/>
                    </a:cubicBezTo>
                    <a:cubicBezTo>
                      <a:pt x="239" y="144"/>
                      <a:pt x="209" y="139"/>
                      <a:pt x="217" y="88"/>
                    </a:cubicBezTo>
                    <a:cubicBezTo>
                      <a:pt x="231" y="0"/>
                      <a:pt x="372" y="0"/>
                      <a:pt x="385" y="88"/>
                    </a:cubicBezTo>
                    <a:cubicBezTo>
                      <a:pt x="393" y="139"/>
                      <a:pt x="364" y="144"/>
                      <a:pt x="347" y="180"/>
                    </a:cubicBezTo>
                    <a:cubicBezTo>
                      <a:pt x="338" y="200"/>
                      <a:pt x="354" y="216"/>
                      <a:pt x="420" y="216"/>
                    </a:cubicBezTo>
                    <a:cubicBezTo>
                      <a:pt x="603" y="216"/>
                      <a:pt x="603" y="216"/>
                      <a:pt x="603" y="216"/>
                    </a:cubicBezTo>
                    <a:cubicBezTo>
                      <a:pt x="603" y="399"/>
                      <a:pt x="603" y="399"/>
                      <a:pt x="603" y="399"/>
                    </a:cubicBezTo>
                    <a:cubicBezTo>
                      <a:pt x="603" y="465"/>
                      <a:pt x="619" y="480"/>
                      <a:pt x="638" y="472"/>
                    </a:cubicBezTo>
                    <a:cubicBezTo>
                      <a:pt x="675" y="455"/>
                      <a:pt x="680" y="425"/>
                      <a:pt x="731" y="433"/>
                    </a:cubicBezTo>
                    <a:cubicBezTo>
                      <a:pt x="819" y="447"/>
                      <a:pt x="819" y="588"/>
                      <a:pt x="731" y="601"/>
                    </a:cubicBezTo>
                    <a:cubicBezTo>
                      <a:pt x="680" y="610"/>
                      <a:pt x="675" y="580"/>
                      <a:pt x="638" y="563"/>
                    </a:cubicBezTo>
                    <a:cubicBezTo>
                      <a:pt x="619" y="554"/>
                      <a:pt x="603" y="570"/>
                      <a:pt x="603" y="636"/>
                    </a:cubicBezTo>
                    <a:cubicBezTo>
                      <a:pt x="603" y="819"/>
                      <a:pt x="603" y="819"/>
                      <a:pt x="603" y="819"/>
                    </a:cubicBezTo>
                    <a:cubicBezTo>
                      <a:pt x="420" y="819"/>
                      <a:pt x="420" y="819"/>
                      <a:pt x="420" y="819"/>
                    </a:cubicBezTo>
                    <a:cubicBezTo>
                      <a:pt x="354" y="819"/>
                      <a:pt x="338" y="803"/>
                      <a:pt x="347" y="784"/>
                    </a:cubicBezTo>
                    <a:cubicBezTo>
                      <a:pt x="364" y="747"/>
                      <a:pt x="393" y="742"/>
                      <a:pt x="385" y="691"/>
                    </a:cubicBezTo>
                    <a:cubicBezTo>
                      <a:pt x="372" y="603"/>
                      <a:pt x="231" y="603"/>
                      <a:pt x="217" y="691"/>
                    </a:cubicBezTo>
                    <a:cubicBezTo>
                      <a:pt x="209" y="742"/>
                      <a:pt x="239" y="747"/>
                      <a:pt x="256" y="784"/>
                    </a:cubicBezTo>
                    <a:cubicBezTo>
                      <a:pt x="264" y="803"/>
                      <a:pt x="249" y="819"/>
                      <a:pt x="183" y="819"/>
                    </a:cubicBezTo>
                    <a:cubicBezTo>
                      <a:pt x="0" y="819"/>
                      <a:pt x="0" y="819"/>
                      <a:pt x="0" y="819"/>
                    </a:cubicBezTo>
                    <a:cubicBezTo>
                      <a:pt x="0" y="636"/>
                      <a:pt x="0" y="636"/>
                      <a:pt x="0" y="636"/>
                    </a:cubicBezTo>
                    <a:cubicBezTo>
                      <a:pt x="0" y="570"/>
                      <a:pt x="16" y="554"/>
                      <a:pt x="35" y="563"/>
                    </a:cubicBezTo>
                    <a:cubicBezTo>
                      <a:pt x="72" y="580"/>
                      <a:pt x="76" y="610"/>
                      <a:pt x="128" y="601"/>
                    </a:cubicBezTo>
                    <a:cubicBezTo>
                      <a:pt x="216" y="588"/>
                      <a:pt x="216" y="447"/>
                      <a:pt x="128" y="433"/>
                    </a:cubicBezTo>
                    <a:cubicBezTo>
                      <a:pt x="76" y="425"/>
                      <a:pt x="72" y="455"/>
                      <a:pt x="35" y="472"/>
                    </a:cubicBezTo>
                    <a:cubicBezTo>
                      <a:pt x="16" y="480"/>
                      <a:pt x="0" y="465"/>
                      <a:pt x="0" y="399"/>
                    </a:cubicBezTo>
                    <a:cubicBezTo>
                      <a:pt x="0" y="216"/>
                      <a:pt x="0" y="216"/>
                      <a:pt x="0" y="216"/>
                    </a:cubicBezTo>
                    <a:lnTo>
                      <a:pt x="183" y="216"/>
                    </a:lnTo>
                    <a:close/>
                  </a:path>
                </a:pathLst>
              </a:custGeom>
              <a:solidFill>
                <a:schemeClr val="accent2"/>
              </a:solidFill>
              <a:ln w="7620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519326" y="3508382"/>
                <a:ext cx="2381265" cy="2381264"/>
              </a:xfrm>
              <a:custGeom>
                <a:avLst/>
                <a:gdLst>
                  <a:gd name="T0" fmla="*/ 1160103 w 819"/>
                  <a:gd name="T1" fmla="*/ 628026 h 819"/>
                  <a:gd name="T2" fmla="*/ 1372353 w 819"/>
                  <a:gd name="T3" fmla="*/ 526262 h 819"/>
                  <a:gd name="T4" fmla="*/ 1258959 w 819"/>
                  <a:gd name="T5" fmla="*/ 255862 h 819"/>
                  <a:gd name="T6" fmla="*/ 1747424 w 819"/>
                  <a:gd name="T7" fmla="*/ 255862 h 819"/>
                  <a:gd name="T8" fmla="*/ 1636938 w 819"/>
                  <a:gd name="T9" fmla="*/ 526262 h 819"/>
                  <a:gd name="T10" fmla="*/ 1849187 w 819"/>
                  <a:gd name="T11" fmla="*/ 628026 h 819"/>
                  <a:gd name="T12" fmla="*/ 2381265 w 819"/>
                  <a:gd name="T13" fmla="*/ 628026 h 819"/>
                  <a:gd name="T14" fmla="*/ 2381265 w 819"/>
                  <a:gd name="T15" fmla="*/ 1160103 h 819"/>
                  <a:gd name="T16" fmla="*/ 2279502 w 819"/>
                  <a:gd name="T17" fmla="*/ 1372352 h 819"/>
                  <a:gd name="T18" fmla="*/ 2009101 w 819"/>
                  <a:gd name="T19" fmla="*/ 1261866 h 819"/>
                  <a:gd name="T20" fmla="*/ 2009101 w 819"/>
                  <a:gd name="T21" fmla="*/ 1750331 h 819"/>
                  <a:gd name="T22" fmla="*/ 2279502 w 819"/>
                  <a:gd name="T23" fmla="*/ 1636937 h 819"/>
                  <a:gd name="T24" fmla="*/ 2381265 w 819"/>
                  <a:gd name="T25" fmla="*/ 1849187 h 819"/>
                  <a:gd name="T26" fmla="*/ 2381265 w 819"/>
                  <a:gd name="T27" fmla="*/ 2381264 h 819"/>
                  <a:gd name="T28" fmla="*/ 1849187 w 819"/>
                  <a:gd name="T29" fmla="*/ 2381264 h 819"/>
                  <a:gd name="T30" fmla="*/ 1636938 w 819"/>
                  <a:gd name="T31" fmla="*/ 2279501 h 819"/>
                  <a:gd name="T32" fmla="*/ 1747424 w 819"/>
                  <a:gd name="T33" fmla="*/ 2009101 h 819"/>
                  <a:gd name="T34" fmla="*/ 1258959 w 819"/>
                  <a:gd name="T35" fmla="*/ 2009101 h 819"/>
                  <a:gd name="T36" fmla="*/ 1372353 w 819"/>
                  <a:gd name="T37" fmla="*/ 2279501 h 819"/>
                  <a:gd name="T38" fmla="*/ 1160103 w 819"/>
                  <a:gd name="T39" fmla="*/ 2381264 h 819"/>
                  <a:gd name="T40" fmla="*/ 628026 w 819"/>
                  <a:gd name="T41" fmla="*/ 2381264 h 819"/>
                  <a:gd name="T42" fmla="*/ 628026 w 819"/>
                  <a:gd name="T43" fmla="*/ 1849187 h 819"/>
                  <a:gd name="T44" fmla="*/ 523355 w 819"/>
                  <a:gd name="T45" fmla="*/ 1636937 h 819"/>
                  <a:gd name="T46" fmla="*/ 255862 w 819"/>
                  <a:gd name="T47" fmla="*/ 1750331 h 819"/>
                  <a:gd name="T48" fmla="*/ 255862 w 819"/>
                  <a:gd name="T49" fmla="*/ 1261866 h 819"/>
                  <a:gd name="T50" fmla="*/ 523355 w 819"/>
                  <a:gd name="T51" fmla="*/ 1372352 h 819"/>
                  <a:gd name="T52" fmla="*/ 628026 w 819"/>
                  <a:gd name="T53" fmla="*/ 1160103 h 819"/>
                  <a:gd name="T54" fmla="*/ 628026 w 819"/>
                  <a:gd name="T55" fmla="*/ 628026 h 819"/>
                  <a:gd name="T56" fmla="*/ 1160103 w 819"/>
                  <a:gd name="T57" fmla="*/ 628026 h 81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819" h="819">
                    <a:moveTo>
                      <a:pt x="399" y="216"/>
                    </a:moveTo>
                    <a:cubicBezTo>
                      <a:pt x="465" y="216"/>
                      <a:pt x="480" y="200"/>
                      <a:pt x="472" y="181"/>
                    </a:cubicBezTo>
                    <a:cubicBezTo>
                      <a:pt x="455" y="144"/>
                      <a:pt x="425" y="139"/>
                      <a:pt x="433" y="88"/>
                    </a:cubicBezTo>
                    <a:cubicBezTo>
                      <a:pt x="447" y="0"/>
                      <a:pt x="588" y="0"/>
                      <a:pt x="601" y="88"/>
                    </a:cubicBezTo>
                    <a:cubicBezTo>
                      <a:pt x="609" y="139"/>
                      <a:pt x="580" y="144"/>
                      <a:pt x="563" y="181"/>
                    </a:cubicBezTo>
                    <a:cubicBezTo>
                      <a:pt x="554" y="200"/>
                      <a:pt x="570" y="216"/>
                      <a:pt x="636" y="216"/>
                    </a:cubicBezTo>
                    <a:cubicBezTo>
                      <a:pt x="819" y="216"/>
                      <a:pt x="819" y="216"/>
                      <a:pt x="819" y="216"/>
                    </a:cubicBezTo>
                    <a:cubicBezTo>
                      <a:pt x="819" y="399"/>
                      <a:pt x="819" y="399"/>
                      <a:pt x="819" y="399"/>
                    </a:cubicBezTo>
                    <a:cubicBezTo>
                      <a:pt x="819" y="465"/>
                      <a:pt x="803" y="481"/>
                      <a:pt x="784" y="472"/>
                    </a:cubicBezTo>
                    <a:cubicBezTo>
                      <a:pt x="747" y="455"/>
                      <a:pt x="742" y="426"/>
                      <a:pt x="691" y="434"/>
                    </a:cubicBezTo>
                    <a:cubicBezTo>
                      <a:pt x="603" y="447"/>
                      <a:pt x="603" y="588"/>
                      <a:pt x="691" y="602"/>
                    </a:cubicBezTo>
                    <a:cubicBezTo>
                      <a:pt x="742" y="610"/>
                      <a:pt x="747" y="580"/>
                      <a:pt x="784" y="563"/>
                    </a:cubicBezTo>
                    <a:cubicBezTo>
                      <a:pt x="803" y="555"/>
                      <a:pt x="819" y="570"/>
                      <a:pt x="819" y="636"/>
                    </a:cubicBezTo>
                    <a:cubicBezTo>
                      <a:pt x="819" y="819"/>
                      <a:pt x="819" y="819"/>
                      <a:pt x="819" y="819"/>
                    </a:cubicBezTo>
                    <a:cubicBezTo>
                      <a:pt x="636" y="819"/>
                      <a:pt x="636" y="819"/>
                      <a:pt x="636" y="819"/>
                    </a:cubicBezTo>
                    <a:cubicBezTo>
                      <a:pt x="570" y="819"/>
                      <a:pt x="554" y="803"/>
                      <a:pt x="563" y="784"/>
                    </a:cubicBezTo>
                    <a:cubicBezTo>
                      <a:pt x="580" y="747"/>
                      <a:pt x="609" y="743"/>
                      <a:pt x="601" y="691"/>
                    </a:cubicBezTo>
                    <a:cubicBezTo>
                      <a:pt x="588" y="603"/>
                      <a:pt x="447" y="603"/>
                      <a:pt x="433" y="691"/>
                    </a:cubicBezTo>
                    <a:cubicBezTo>
                      <a:pt x="425" y="743"/>
                      <a:pt x="455" y="747"/>
                      <a:pt x="472" y="784"/>
                    </a:cubicBezTo>
                    <a:cubicBezTo>
                      <a:pt x="480" y="803"/>
                      <a:pt x="465" y="819"/>
                      <a:pt x="399" y="819"/>
                    </a:cubicBezTo>
                    <a:cubicBezTo>
                      <a:pt x="216" y="819"/>
                      <a:pt x="216" y="819"/>
                      <a:pt x="216" y="819"/>
                    </a:cubicBezTo>
                    <a:cubicBezTo>
                      <a:pt x="216" y="636"/>
                      <a:pt x="216" y="636"/>
                      <a:pt x="216" y="636"/>
                    </a:cubicBezTo>
                    <a:cubicBezTo>
                      <a:pt x="216" y="570"/>
                      <a:pt x="200" y="555"/>
                      <a:pt x="180" y="563"/>
                    </a:cubicBezTo>
                    <a:cubicBezTo>
                      <a:pt x="144" y="580"/>
                      <a:pt x="139" y="610"/>
                      <a:pt x="88" y="602"/>
                    </a:cubicBezTo>
                    <a:cubicBezTo>
                      <a:pt x="0" y="588"/>
                      <a:pt x="0" y="447"/>
                      <a:pt x="88" y="434"/>
                    </a:cubicBezTo>
                    <a:cubicBezTo>
                      <a:pt x="139" y="426"/>
                      <a:pt x="144" y="455"/>
                      <a:pt x="180" y="472"/>
                    </a:cubicBezTo>
                    <a:cubicBezTo>
                      <a:pt x="200" y="481"/>
                      <a:pt x="216" y="465"/>
                      <a:pt x="216" y="399"/>
                    </a:cubicBezTo>
                    <a:cubicBezTo>
                      <a:pt x="216" y="216"/>
                      <a:pt x="216" y="216"/>
                      <a:pt x="216" y="216"/>
                    </a:cubicBezTo>
                    <a:lnTo>
                      <a:pt x="399" y="216"/>
                    </a:lnTo>
                    <a:close/>
                  </a:path>
                </a:pathLst>
              </a:custGeom>
              <a:solidFill>
                <a:schemeClr val="accent1"/>
              </a:solidFill>
              <a:ln w="7620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sz="1013">
                  <a:solidFill>
                    <a:prstClr val="black"/>
                  </a:solidFill>
                </a:endParaRPr>
              </a:p>
            </p:txBody>
          </p:sp>
        </p:grpSp>
        <p:cxnSp>
          <p:nvCxnSpPr>
            <p:cNvPr id="17" name="出自【趣你的PPT】(微信:qunideppt)：最优质的PPT资源库"/>
            <p:cNvCxnSpPr/>
            <p:nvPr/>
          </p:nvCxnSpPr>
          <p:spPr>
            <a:xfrm>
              <a:off x="4239574" y="2704055"/>
              <a:ext cx="733622" cy="0"/>
            </a:xfrm>
            <a:prstGeom prst="line">
              <a:avLst/>
            </a:prstGeom>
            <a:ln w="19050">
              <a:solidFill>
                <a:srgbClr val="262626">
                  <a:alpha val="50000"/>
                </a:srgb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出自【趣你的PPT】(微信:qunideppt)：最优质的PPT资源库"/>
            <p:cNvCxnSpPr/>
            <p:nvPr/>
          </p:nvCxnSpPr>
          <p:spPr>
            <a:xfrm>
              <a:off x="7188473" y="4857761"/>
              <a:ext cx="733622" cy="0"/>
            </a:xfrm>
            <a:prstGeom prst="line">
              <a:avLst/>
            </a:prstGeom>
            <a:ln w="19050">
              <a:solidFill>
                <a:srgbClr val="262626">
                  <a:alpha val="50000"/>
                </a:srgb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出自【趣你的PPT】(微信:qunideppt)：最优质的PPT资源库"/>
            <p:cNvCxnSpPr/>
            <p:nvPr/>
          </p:nvCxnSpPr>
          <p:spPr>
            <a:xfrm>
              <a:off x="4244814" y="4848590"/>
              <a:ext cx="733622" cy="0"/>
            </a:xfrm>
            <a:prstGeom prst="line">
              <a:avLst/>
            </a:prstGeom>
            <a:ln w="19050">
              <a:solidFill>
                <a:srgbClr val="262626">
                  <a:alpha val="50000"/>
                </a:srgb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出自【趣你的PPT】(微信:qunideppt)：最优质的PPT资源库"/>
            <p:cNvCxnSpPr/>
            <p:nvPr/>
          </p:nvCxnSpPr>
          <p:spPr>
            <a:xfrm>
              <a:off x="7176683" y="2702745"/>
              <a:ext cx="733622" cy="0"/>
            </a:xfrm>
            <a:prstGeom prst="line">
              <a:avLst/>
            </a:prstGeom>
            <a:ln w="19050">
              <a:solidFill>
                <a:srgbClr val="262626">
                  <a:alpha val="50000"/>
                </a:srgb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1629110" y="2354882"/>
              <a:ext cx="2545183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013" dirty="0">
                <a:solidFill>
                  <a:prstClr val="black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1605951" y="4848589"/>
              <a:ext cx="2545183" cy="861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8040867" y="4816821"/>
              <a:ext cx="2545183" cy="861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8040867" y="2264295"/>
              <a:ext cx="2545183" cy="861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我们制作的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教程视频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《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趣你的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PPT》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，播放量已超过</a:t>
              </a:r>
              <a:r>
                <a:rPr lang="en-US" altLang="zh-CN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500</a:t>
              </a:r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万次。</a:t>
              </a:r>
              <a:endParaRPr 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303164" y="233921"/>
            <a:ext cx="306580" cy="313932"/>
          </a:xfrm>
          <a:custGeom>
            <a:avLst/>
            <a:gdLst>
              <a:gd name="T0" fmla="*/ 23264 w 496887"/>
              <a:gd name="T1" fmla="*/ 667303 h 509587"/>
              <a:gd name="T2" fmla="*/ 507594 w 496887"/>
              <a:gd name="T3" fmla="*/ 667303 h 509587"/>
              <a:gd name="T4" fmla="*/ 507594 w 496887"/>
              <a:gd name="T5" fmla="*/ 677862 h 509587"/>
              <a:gd name="T6" fmla="*/ 23264 w 496887"/>
              <a:gd name="T7" fmla="*/ 677862 h 509587"/>
              <a:gd name="T8" fmla="*/ 23264 w 496887"/>
              <a:gd name="T9" fmla="*/ 667303 h 509587"/>
              <a:gd name="T10" fmla="*/ 46529 w 496887"/>
              <a:gd name="T11" fmla="*/ 579667 h 509587"/>
              <a:gd name="T12" fmla="*/ 93059 w 496887"/>
              <a:gd name="T13" fmla="*/ 624013 h 509587"/>
              <a:gd name="T14" fmla="*/ 0 w 496887"/>
              <a:gd name="T15" fmla="*/ 666248 h 509587"/>
              <a:gd name="T16" fmla="*/ 46529 w 496887"/>
              <a:gd name="T17" fmla="*/ 579667 h 509587"/>
              <a:gd name="T18" fmla="*/ 229005 w 496887"/>
              <a:gd name="T19" fmla="*/ 405790 h 509587"/>
              <a:gd name="T20" fmla="*/ 205400 w 496887"/>
              <a:gd name="T21" fmla="*/ 406025 h 509587"/>
              <a:gd name="T22" fmla="*/ 205682 w 496887"/>
              <a:gd name="T23" fmla="*/ 408970 h 509587"/>
              <a:gd name="T24" fmla="*/ 258180 w 496887"/>
              <a:gd name="T25" fmla="*/ 436195 h 509587"/>
              <a:gd name="T26" fmla="*/ 229005 w 496887"/>
              <a:gd name="T27" fmla="*/ 405790 h 509587"/>
              <a:gd name="T28" fmla="*/ 551586 w 496887"/>
              <a:gd name="T29" fmla="*/ 55960 h 509587"/>
              <a:gd name="T30" fmla="*/ 604883 w 496887"/>
              <a:gd name="T31" fmla="*/ 113037 h 509587"/>
              <a:gd name="T32" fmla="*/ 258699 w 496887"/>
              <a:gd name="T33" fmla="*/ 459050 h 509587"/>
              <a:gd name="T34" fmla="*/ 258733 w 496887"/>
              <a:gd name="T35" fmla="*/ 461938 h 509587"/>
              <a:gd name="T36" fmla="*/ 260263 w 496887"/>
              <a:gd name="T37" fmla="*/ 461924 h 509587"/>
              <a:gd name="T38" fmla="*/ 605122 w 496887"/>
              <a:gd name="T39" fmla="*/ 116144 h 509587"/>
              <a:gd name="T40" fmla="*/ 661987 w 496887"/>
              <a:gd name="T41" fmla="*/ 169359 h 509587"/>
              <a:gd name="T42" fmla="*/ 317007 w 496887"/>
              <a:gd name="T43" fmla="*/ 515260 h 509587"/>
              <a:gd name="T44" fmla="*/ 282762 w 496887"/>
              <a:gd name="T45" fmla="*/ 461819 h 509587"/>
              <a:gd name="T46" fmla="*/ 315573 w 496887"/>
              <a:gd name="T47" fmla="*/ 514908 h 509587"/>
              <a:gd name="T48" fmla="*/ 92001 w 496887"/>
              <a:gd name="T49" fmla="*/ 620846 h 509587"/>
              <a:gd name="T50" fmla="*/ 46529 w 496887"/>
              <a:gd name="T51" fmla="*/ 575444 h 509587"/>
              <a:gd name="T52" fmla="*/ 152631 w 496887"/>
              <a:gd name="T53" fmla="*/ 352217 h 509587"/>
              <a:gd name="T54" fmla="*/ 205379 w 496887"/>
              <a:gd name="T55" fmla="*/ 405799 h 509587"/>
              <a:gd name="T56" fmla="*/ 551586 w 496887"/>
              <a:gd name="T57" fmla="*/ 55960 h 509587"/>
              <a:gd name="T58" fmla="*/ 498712 w 496887"/>
              <a:gd name="T59" fmla="*/ 0 h 509587"/>
              <a:gd name="T60" fmla="*/ 552010 w 496887"/>
              <a:gd name="T61" fmla="*/ 53271 h 509587"/>
              <a:gd name="T62" fmla="*/ 205576 w 496887"/>
              <a:gd name="T63" fmla="*/ 403340 h 509587"/>
              <a:gd name="T64" fmla="*/ 152278 w 496887"/>
              <a:gd name="T65" fmla="*/ 346264 h 509587"/>
              <a:gd name="T66" fmla="*/ 498712 w 496887"/>
              <a:gd name="T67" fmla="*/ 0 h 50958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96887" h="509587">
                <a:moveTo>
                  <a:pt x="17462" y="501649"/>
                </a:moveTo>
                <a:lnTo>
                  <a:pt x="381000" y="501649"/>
                </a:lnTo>
                <a:lnTo>
                  <a:pt x="381000" y="509587"/>
                </a:lnTo>
                <a:lnTo>
                  <a:pt x="17462" y="509587"/>
                </a:lnTo>
                <a:lnTo>
                  <a:pt x="17462" y="501649"/>
                </a:lnTo>
                <a:close/>
                <a:moveTo>
                  <a:pt x="34925" y="435768"/>
                </a:moveTo>
                <a:lnTo>
                  <a:pt x="69850" y="469106"/>
                </a:lnTo>
                <a:lnTo>
                  <a:pt x="0" y="500856"/>
                </a:lnTo>
                <a:lnTo>
                  <a:pt x="34925" y="435768"/>
                </a:lnTo>
                <a:close/>
                <a:moveTo>
                  <a:pt x="171891" y="305055"/>
                </a:moveTo>
                <a:cubicBezTo>
                  <a:pt x="166539" y="303815"/>
                  <a:pt x="160529" y="303804"/>
                  <a:pt x="154173" y="305232"/>
                </a:cubicBezTo>
                <a:cubicBezTo>
                  <a:pt x="154517" y="305978"/>
                  <a:pt x="154459" y="306708"/>
                  <a:pt x="154385" y="307446"/>
                </a:cubicBezTo>
                <a:cubicBezTo>
                  <a:pt x="173444" y="303210"/>
                  <a:pt x="189350" y="311589"/>
                  <a:pt x="193790" y="327912"/>
                </a:cubicBezTo>
                <a:cubicBezTo>
                  <a:pt x="191624" y="315826"/>
                  <a:pt x="183234" y="307683"/>
                  <a:pt x="171891" y="305055"/>
                </a:cubicBezTo>
                <a:close/>
                <a:moveTo>
                  <a:pt x="414020" y="42068"/>
                </a:moveTo>
                <a:cubicBezTo>
                  <a:pt x="454025" y="84976"/>
                  <a:pt x="454025" y="84976"/>
                  <a:pt x="454025" y="84976"/>
                </a:cubicBezTo>
                <a:cubicBezTo>
                  <a:pt x="217294" y="321955"/>
                  <a:pt x="196080" y="343191"/>
                  <a:pt x="194179" y="345094"/>
                </a:cubicBezTo>
                <a:cubicBezTo>
                  <a:pt x="194473" y="345853"/>
                  <a:pt x="194347" y="346556"/>
                  <a:pt x="194205" y="347265"/>
                </a:cubicBezTo>
                <a:lnTo>
                  <a:pt x="195353" y="347254"/>
                </a:lnTo>
                <a:cubicBezTo>
                  <a:pt x="454204" y="87312"/>
                  <a:pt x="454204" y="87312"/>
                  <a:pt x="454204" y="87312"/>
                </a:cubicBezTo>
                <a:cubicBezTo>
                  <a:pt x="496887" y="127317"/>
                  <a:pt x="496887" y="127317"/>
                  <a:pt x="496887" y="127317"/>
                </a:cubicBezTo>
                <a:cubicBezTo>
                  <a:pt x="237945" y="387350"/>
                  <a:pt x="237945" y="387350"/>
                  <a:pt x="237945" y="387350"/>
                </a:cubicBezTo>
                <a:cubicBezTo>
                  <a:pt x="240117" y="365546"/>
                  <a:pt x="229033" y="350396"/>
                  <a:pt x="212241" y="347175"/>
                </a:cubicBezTo>
                <a:cubicBezTo>
                  <a:pt x="228415" y="350932"/>
                  <a:pt x="238994" y="365833"/>
                  <a:pt x="236869" y="387085"/>
                </a:cubicBezTo>
                <a:cubicBezTo>
                  <a:pt x="69056" y="466725"/>
                  <a:pt x="69056" y="466725"/>
                  <a:pt x="69056" y="466725"/>
                </a:cubicBezTo>
                <a:cubicBezTo>
                  <a:pt x="34925" y="432594"/>
                  <a:pt x="34925" y="432594"/>
                  <a:pt x="34925" y="432594"/>
                </a:cubicBezTo>
                <a:lnTo>
                  <a:pt x="114565" y="264781"/>
                </a:lnTo>
                <a:cubicBezTo>
                  <a:pt x="136683" y="262017"/>
                  <a:pt x="156113" y="278064"/>
                  <a:pt x="154157" y="305062"/>
                </a:cubicBezTo>
                <a:cubicBezTo>
                  <a:pt x="414020" y="42068"/>
                  <a:pt x="414020" y="42068"/>
                  <a:pt x="414020" y="42068"/>
                </a:cubicBezTo>
                <a:close/>
                <a:moveTo>
                  <a:pt x="374333" y="0"/>
                </a:moveTo>
                <a:cubicBezTo>
                  <a:pt x="414338" y="40047"/>
                  <a:pt x="414338" y="40047"/>
                  <a:pt x="414338" y="40047"/>
                </a:cubicBezTo>
                <a:cubicBezTo>
                  <a:pt x="154305" y="303213"/>
                  <a:pt x="154305" y="303213"/>
                  <a:pt x="154305" y="303213"/>
                </a:cubicBezTo>
                <a:cubicBezTo>
                  <a:pt x="157163" y="274608"/>
                  <a:pt x="137160" y="257445"/>
                  <a:pt x="114300" y="260306"/>
                </a:cubicBezTo>
                <a:lnTo>
                  <a:pt x="374333" y="0"/>
                </a:lnTo>
                <a:close/>
              </a:path>
            </a:pathLst>
          </a:custGeom>
          <a:solidFill>
            <a:srgbClr val="44546A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rgbClr val="44546A"/>
              </a:solidFill>
            </a:endParaRPr>
          </a:p>
        </p:txBody>
      </p:sp>
      <p:sp>
        <p:nvSpPr>
          <p:cNvPr id="1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09744" y="203431"/>
            <a:ext cx="3168643" cy="37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defTabSz="91281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44546A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单击此处输入标题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3100809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9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86D8A"/>
      </a:accent1>
      <a:accent2>
        <a:srgbClr val="A1B1C3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3067</Words>
  <Application>Microsoft Office PowerPoint</Application>
  <PresentationFormat>全屏显示(16:9)</PresentationFormat>
  <Paragraphs>379</Paragraphs>
  <Slides>42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64" baseType="lpstr">
      <vt:lpstr>Aharoni</vt:lpstr>
      <vt:lpstr>Gill Sans</vt:lpstr>
      <vt:lpstr>굴림</vt:lpstr>
      <vt:lpstr>Helvetica Neue Light</vt:lpstr>
      <vt:lpstr>Lato Light</vt:lpstr>
      <vt:lpstr>linea-basic-10</vt:lpstr>
      <vt:lpstr>linea-ecommerce-10</vt:lpstr>
      <vt:lpstr>Microsoft YaHei UI</vt:lpstr>
      <vt:lpstr>MS PGothic</vt:lpstr>
      <vt:lpstr>Roboto Condensed Light</vt:lpstr>
      <vt:lpstr>ZHSRXT2011-GB</vt:lpstr>
      <vt:lpstr>方正清刻本悦宋简体</vt:lpstr>
      <vt:lpstr>华康俪金黑W8(P)</vt:lpstr>
      <vt:lpstr>宋体</vt:lpstr>
      <vt:lpstr>微软雅黑</vt:lpstr>
      <vt:lpstr>Arial</vt:lpstr>
      <vt:lpstr>Calibri</vt:lpstr>
      <vt:lpstr>Calibri Light</vt:lpstr>
      <vt:lpstr>Century Gothic</vt:lpstr>
      <vt:lpstr>Impact</vt:lpstr>
      <vt:lpstr>Tahoma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林巧媚</dc:creator>
  <cp:lastModifiedBy>chentianping</cp:lastModifiedBy>
  <cp:revision>11</cp:revision>
  <dcterms:created xsi:type="dcterms:W3CDTF">2017-02-16T08:16:34Z</dcterms:created>
  <dcterms:modified xsi:type="dcterms:W3CDTF">2017-03-13T02:56:40Z</dcterms:modified>
</cp:coreProperties>
</file>

<file path=docProps/thumbnail.jpeg>
</file>